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70" r:id="rId2"/>
  </p:sldIdLst>
  <p:sldSz cx="7559675" cy="10691813"/>
  <p:notesSz cx="6858000" cy="9144000"/>
  <p:defaultTextStyle>
    <a:defPPr>
      <a:defRPr lang="en-US"/>
    </a:defPPr>
    <a:lvl1pPr marL="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22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7" indent="0" algn="ctr">
              <a:buNone/>
              <a:defRPr sz="1654"/>
            </a:lvl2pPr>
            <a:lvl3pPr marL="755913" indent="0" algn="ctr">
              <a:buNone/>
              <a:defRPr sz="1488"/>
            </a:lvl3pPr>
            <a:lvl4pPr marL="1133870" indent="0" algn="ctr">
              <a:buNone/>
              <a:defRPr sz="1322"/>
            </a:lvl4pPr>
            <a:lvl5pPr marL="1511827" indent="0" algn="ctr">
              <a:buNone/>
              <a:defRPr sz="1322"/>
            </a:lvl5pPr>
            <a:lvl6pPr marL="1889784" indent="0" algn="ctr">
              <a:buNone/>
              <a:defRPr sz="1322"/>
            </a:lvl6pPr>
            <a:lvl7pPr marL="2267740" indent="0" algn="ctr">
              <a:buNone/>
              <a:defRPr sz="1322"/>
            </a:lvl7pPr>
            <a:lvl8pPr marL="2645697" indent="0" algn="ctr">
              <a:buNone/>
              <a:defRPr sz="1322"/>
            </a:lvl8pPr>
            <a:lvl9pPr marL="3023654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99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_nowe stanowis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D7C1A4-4A1D-4956-A192-E1AD616CE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"/>
            <a:ext cx="7559675" cy="10679944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FB7E1AD-6172-434A-81B1-BB3989F69E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475" y="1532965"/>
            <a:ext cx="1834739" cy="25421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/>
            </a:lvl1pPr>
          </a:lstStyle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tu </a:t>
            </a:r>
            <a:br>
              <a:rPr lang="pl-PL"/>
            </a:br>
            <a:r>
              <a:rPr lang="pl-PL"/>
              <a:t>przeciągnij zdjęcie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E406B9A-4D10-46C6-9279-51A9648EE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41" y="2824410"/>
            <a:ext cx="4297998" cy="437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/>
              <a:t>Imię Nazwisko</a:t>
            </a:r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929EFD2D-F8B9-439F-B261-12737EB5F6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4641" y="3289196"/>
            <a:ext cx="4297998" cy="4375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/>
            </a:lvl1pPr>
          </a:lstStyle>
          <a:p>
            <a:pPr lvl="0"/>
            <a:r>
              <a:rPr lang="pl-PL"/>
              <a:t>Stanowisko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4CAD34-0D95-4D4B-889A-5A177AEDDB81}"/>
              </a:ext>
            </a:extLst>
          </p:cNvPr>
          <p:cNvSpPr txBox="1"/>
          <p:nvPr userDrawn="1"/>
        </p:nvSpPr>
        <p:spPr>
          <a:xfrm>
            <a:off x="-4159567" y="4524926"/>
            <a:ext cx="378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sz="1600"/>
              <a:t>Kolejne wyzwania! Od dnia </a:t>
            </a:r>
            <a:r>
              <a:rPr lang="pl-PL" sz="1600">
                <a:solidFill>
                  <a:schemeClr val="accent5"/>
                </a:solidFill>
              </a:rPr>
              <a:t>Data Imię Nazwisko </a:t>
            </a:r>
            <a:r>
              <a:rPr lang="pl-PL" sz="1600"/>
              <a:t>obejmie rolę </a:t>
            </a:r>
            <a:r>
              <a:rPr lang="pl-PL" sz="1600">
                <a:solidFill>
                  <a:schemeClr val="accent5"/>
                </a:solidFill>
              </a:rPr>
              <a:t>Stanowisko</a:t>
            </a:r>
            <a:r>
              <a:rPr lang="pl-PL" sz="1600">
                <a:solidFill>
                  <a:schemeClr val="tx1"/>
                </a:solidFill>
              </a:rPr>
              <a:t> w </a:t>
            </a:r>
            <a:r>
              <a:rPr lang="pl-PL" sz="1600">
                <a:solidFill>
                  <a:schemeClr val="accent5"/>
                </a:solidFill>
              </a:rPr>
              <a:t>Jednostka</a:t>
            </a:r>
            <a:r>
              <a:rPr lang="pl-PL" sz="1600"/>
              <a:t>. Gratulujemy!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18F57-3C7F-4812-A7A9-930F711919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34641" y="3753746"/>
            <a:ext cx="2846388" cy="3213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Jednostka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C93A433-E0F1-44D8-8EE7-DF7205114C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/>
              <a:t>Możesz skorzystać z szablonu rozpoczęcia na marginesie po lewej stronie (szablon nie będzie widoczny  na wydruku).</a:t>
            </a:r>
            <a:br>
              <a:rPr lang="pl-PL"/>
            </a:br>
            <a:br>
              <a:rPr lang="pl-PL"/>
            </a:br>
            <a:r>
              <a:rPr lang="pl-PL"/>
              <a:t>Poniżej dopisz swój dodatkowy tekst. Pamiętaj, aby był krótki, treściwy i przyjemny w odbiorze :)</a:t>
            </a:r>
          </a:p>
        </p:txBody>
      </p:sp>
    </p:spTree>
    <p:extLst>
      <p:ext uri="{BB962C8B-B14F-4D97-AF65-F5344CB8AC3E}">
        <p14:creationId xmlns:p14="http://schemas.microsoft.com/office/powerpoint/2010/main" val="382205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57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5913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87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182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978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774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569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365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6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3"/>
            <a:ext cx="6520220" cy="2066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620980"/>
            <a:ext cx="319809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905482"/>
            <a:ext cx="319809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3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8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0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7" indent="0">
              <a:buNone/>
              <a:defRPr sz="2315"/>
            </a:lvl2pPr>
            <a:lvl3pPr marL="755913" indent="0">
              <a:buNone/>
              <a:defRPr sz="1984"/>
            </a:lvl3pPr>
            <a:lvl4pPr marL="1133870" indent="0">
              <a:buNone/>
              <a:defRPr sz="1654"/>
            </a:lvl4pPr>
            <a:lvl5pPr marL="1511827" indent="0">
              <a:buNone/>
              <a:defRPr sz="1654"/>
            </a:lvl5pPr>
            <a:lvl6pPr marL="1889784" indent="0">
              <a:buNone/>
              <a:defRPr sz="1654"/>
            </a:lvl6pPr>
            <a:lvl7pPr marL="2267740" indent="0">
              <a:buNone/>
              <a:defRPr sz="1654"/>
            </a:lvl7pPr>
            <a:lvl8pPr marL="2645697" indent="0">
              <a:buNone/>
              <a:defRPr sz="1654"/>
            </a:lvl8pPr>
            <a:lvl9pPr marL="302365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6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3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75591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8" indent="-188978" algn="l" defTabSz="75591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3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9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284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0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6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1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7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63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13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7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2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8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4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9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5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490E-8733-3436-8887-A9216A2D57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Name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D3B1E-60C6-D083-872B-42E0AA7327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1600" dirty="0" err="1"/>
              <a:t>Position</a:t>
            </a: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35221-7166-4976-BF7F-9477CF29F2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Localization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906C26-0416-6B8D-3A52-0013F1488A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475" y="4569170"/>
            <a:ext cx="6380164" cy="3781947"/>
          </a:xfrm>
        </p:spPr>
        <p:txBody>
          <a:bodyPr/>
          <a:lstStyle/>
          <a:p>
            <a:r>
              <a:rPr lang="pl-PL" dirty="0" err="1"/>
              <a:t>Description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4625C-7414-D08D-21D0-C724956C5AAB}"/>
              </a:ext>
            </a:extLst>
          </p:cNvPr>
          <p:cNvSpPr txBox="1"/>
          <p:nvPr/>
        </p:nvSpPr>
        <p:spPr>
          <a:xfrm>
            <a:off x="991925" y="1804842"/>
            <a:ext cx="1368000" cy="19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4255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2</cp:revision>
  <dcterms:created xsi:type="dcterms:W3CDTF">2024-03-04T10:54:39Z</dcterms:created>
  <dcterms:modified xsi:type="dcterms:W3CDTF">2024-03-04T20:52:11Z</dcterms:modified>
</cp:coreProperties>
</file>