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4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A9132A-E9E9-40E6-9B9B-4C5568A09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F3E48E1-DC02-4653-8D59-7F9E43928F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096AE-9DDA-4F5B-95E2-F2418BE76C73}"/>
              </a:ext>
            </a:extLst>
          </p:cNvPr>
          <p:cNvSpPr txBox="1"/>
          <p:nvPr userDrawn="1"/>
        </p:nvSpPr>
        <p:spPr>
          <a:xfrm>
            <a:off x="-3697941" y="4524926"/>
            <a:ext cx="3270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There’s</a:t>
            </a:r>
            <a:r>
              <a:rPr lang="pl-PL" sz="1600"/>
              <a:t> a </a:t>
            </a:r>
            <a:r>
              <a:rPr lang="pl-PL" sz="1600" err="1"/>
              <a:t>new</a:t>
            </a:r>
            <a:r>
              <a:rPr lang="pl-PL" sz="1600"/>
              <a:t> person </a:t>
            </a:r>
            <a:r>
              <a:rPr lang="pl-PL" sz="1600" err="1"/>
              <a:t>aboard</a:t>
            </a:r>
            <a:r>
              <a:rPr lang="pl-PL" sz="1600"/>
              <a:t>!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will be joining our IKEA team as a </a:t>
            </a:r>
            <a:r>
              <a:rPr lang="en-US" sz="1600">
                <a:solidFill>
                  <a:schemeClr val="accent5"/>
                </a:solidFill>
              </a:rPr>
              <a:t>Position</a:t>
            </a:r>
            <a:r>
              <a:rPr lang="pl-PL" sz="1600">
                <a:solidFill>
                  <a:schemeClr val="tx1"/>
                </a:solidFill>
              </a:rPr>
              <a:t> in </a:t>
            </a:r>
            <a:r>
              <a:rPr lang="pl-PL" sz="1600">
                <a:solidFill>
                  <a:schemeClr val="accent5"/>
                </a:solidFill>
              </a:rPr>
              <a:t>Unit, </a:t>
            </a:r>
            <a:r>
              <a:rPr lang="pl-PL" sz="1600" err="1">
                <a:solidFill>
                  <a:schemeClr val="tx1"/>
                </a:solidFill>
              </a:rPr>
              <a:t>starting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en-US" sz="1600"/>
              <a:t>. Welcome </a:t>
            </a:r>
            <a:r>
              <a:rPr lang="en-US" sz="1600">
                <a:solidFill>
                  <a:schemeClr val="accent5"/>
                </a:solidFill>
              </a:rPr>
              <a:t>him/her </a:t>
            </a:r>
            <a:r>
              <a:rPr lang="en-US" sz="1600"/>
              <a:t>kindly!   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C991A41-7E5A-412B-AAE2-DDF7AE99B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D38B622-AABA-46B8-9B23-93A5635B6D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84918D-746B-454C-BCB9-C4BB10E1A9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0DE5D-A63A-4CC2-A2F6-B44BE69252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97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05.03.2024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5332-D9FA-2BC0-1916-7735D4EB8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0DF6-A187-BE5E-C57B-B4DB2B7B0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103-29AF-3685-4BCA-54617D93F5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B3EA6-7766-F2F0-6763-414F50315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752474" y="1549399"/>
            <a:ext cx="1838325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843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9</cp:revision>
  <dcterms:created xsi:type="dcterms:W3CDTF">2024-03-04T10:54:39Z</dcterms:created>
  <dcterms:modified xsi:type="dcterms:W3CDTF">2024-03-05T10:01:57Z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