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58" r:id="rId5"/>
  </p:sldIdLst>
  <p:sldSz cx="7559675" cy="10691813"/>
  <p:notesSz cx="6858000" cy="9144000"/>
  <p:defaultTextStyle>
    <a:defPPr>
      <a:defRPr lang="en-US"/>
    </a:defPPr>
    <a:lvl1pPr marL="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293294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586588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879881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173175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1466469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1759763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2053057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234635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632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7" indent="0" algn="ctr">
              <a:buNone/>
              <a:defRPr sz="1654"/>
            </a:lvl2pPr>
            <a:lvl3pPr marL="755913" indent="0" algn="ctr">
              <a:buNone/>
              <a:defRPr sz="1488"/>
            </a:lvl3pPr>
            <a:lvl4pPr marL="1133870" indent="0" algn="ctr">
              <a:buNone/>
              <a:defRPr sz="1322"/>
            </a:lvl4pPr>
            <a:lvl5pPr marL="1511827" indent="0" algn="ctr">
              <a:buNone/>
              <a:defRPr sz="1322"/>
            </a:lvl5pPr>
            <a:lvl6pPr marL="1889784" indent="0" algn="ctr">
              <a:buNone/>
              <a:defRPr sz="1322"/>
            </a:lvl6pPr>
            <a:lvl7pPr marL="2267740" indent="0" algn="ctr">
              <a:buNone/>
              <a:defRPr sz="1322"/>
            </a:lvl7pPr>
            <a:lvl8pPr marL="2645697" indent="0" algn="ctr">
              <a:buNone/>
              <a:defRPr sz="1322"/>
            </a:lvl8pPr>
            <a:lvl9pPr marL="3023654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99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G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04DD98-5259-425D-AF38-F2198694B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9675" cy="10679944"/>
          </a:xfrm>
          <a:prstGeom prst="rect">
            <a:avLst/>
          </a:prstGeom>
        </p:spPr>
      </p:pic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8F3B9607-8648-4131-B79B-801A5E0A0C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475" y="1532965"/>
            <a:ext cx="1834739" cy="25421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/>
            </a:lvl1pPr>
          </a:lstStyle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drag &amp; drop </a:t>
            </a:r>
            <a:br>
              <a:rPr lang="pl-PL"/>
            </a:br>
            <a:r>
              <a:rPr lang="pl-PL"/>
              <a:t>a </a:t>
            </a:r>
            <a:r>
              <a:rPr lang="pl-PL" err="1"/>
              <a:t>photo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here</a:t>
            </a:r>
            <a:endParaRPr lang="pl-PL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2BB1B522-A15B-4386-8D13-67E2BF1FCE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41" y="2960688"/>
            <a:ext cx="4297998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 err="1"/>
              <a:t>Name</a:t>
            </a:r>
            <a:r>
              <a:rPr lang="pl-PL"/>
              <a:t> </a:t>
            </a:r>
            <a:r>
              <a:rPr lang="pl-PL" err="1"/>
              <a:t>Surname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81567B-B45A-44E4-BE58-BD82D149BCD0}"/>
              </a:ext>
            </a:extLst>
          </p:cNvPr>
          <p:cNvSpPr txBox="1"/>
          <p:nvPr userDrawn="1"/>
        </p:nvSpPr>
        <p:spPr>
          <a:xfrm>
            <a:off x="2834640" y="3520599"/>
            <a:ext cx="429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err="1"/>
              <a:t>leaves</a:t>
            </a:r>
            <a:r>
              <a:rPr lang="pl-PL" sz="2000"/>
              <a:t> IKEA</a:t>
            </a:r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AACAA2-738D-432E-A274-DEFCBEF4A1DE}"/>
              </a:ext>
            </a:extLst>
          </p:cNvPr>
          <p:cNvSpPr txBox="1"/>
          <p:nvPr userDrawn="1"/>
        </p:nvSpPr>
        <p:spPr>
          <a:xfrm>
            <a:off x="-3703320" y="4524926"/>
            <a:ext cx="33270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sz="1600" err="1"/>
              <a:t>It’s</a:t>
            </a:r>
            <a:r>
              <a:rPr lang="pl-PL" sz="1600"/>
              <a:t> </a:t>
            </a:r>
            <a:r>
              <a:rPr lang="pl-PL" sz="1600" err="1"/>
              <a:t>time</a:t>
            </a:r>
            <a:r>
              <a:rPr lang="pl-PL" sz="1600"/>
              <a:t> to </a:t>
            </a:r>
            <a:r>
              <a:rPr lang="pl-PL" sz="1600" err="1"/>
              <a:t>say</a:t>
            </a:r>
            <a:r>
              <a:rPr lang="pl-PL" sz="1600"/>
              <a:t> </a:t>
            </a:r>
            <a:r>
              <a:rPr lang="pl-PL" sz="1600" err="1"/>
              <a:t>goodbye</a:t>
            </a:r>
            <a:r>
              <a:rPr lang="pl-PL" sz="1600"/>
              <a:t>. </a:t>
            </a:r>
            <a:r>
              <a:rPr lang="en-US" sz="1600"/>
              <a:t>We would like to inform you that </a:t>
            </a:r>
            <a:r>
              <a:rPr lang="en-US" sz="1600">
                <a:solidFill>
                  <a:schemeClr val="accent5"/>
                </a:solidFill>
              </a:rPr>
              <a:t>Name Surname </a:t>
            </a:r>
            <a:r>
              <a:rPr lang="en-US" sz="1600"/>
              <a:t>has decided to take the next step in </a:t>
            </a:r>
            <a:r>
              <a:rPr lang="en-US" sz="1600">
                <a:solidFill>
                  <a:schemeClr val="accent5"/>
                </a:solidFill>
              </a:rPr>
              <a:t>his/he</a:t>
            </a:r>
            <a:r>
              <a:rPr lang="pl-PL" sz="1600">
                <a:solidFill>
                  <a:schemeClr val="accent5"/>
                </a:solidFill>
              </a:rPr>
              <a:t>r</a:t>
            </a:r>
            <a:r>
              <a:rPr lang="en-US" sz="1600">
                <a:solidFill>
                  <a:schemeClr val="accent5"/>
                </a:solidFill>
              </a:rPr>
              <a:t> </a:t>
            </a:r>
            <a:r>
              <a:rPr lang="en-US" sz="1600"/>
              <a:t>professional career and as of </a:t>
            </a:r>
            <a:r>
              <a:rPr lang="en-US" sz="1600">
                <a:solidFill>
                  <a:schemeClr val="accent5"/>
                </a:solidFill>
              </a:rPr>
              <a:t>Date</a:t>
            </a:r>
            <a:r>
              <a:rPr lang="pl-PL" sz="1600"/>
              <a:t> </a:t>
            </a:r>
            <a:r>
              <a:rPr lang="en-US" sz="1600"/>
              <a:t>will be leaving the IKEA team. 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DAA7BF8-F811-4F35-926D-7F1F80E8CA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524925"/>
            <a:ext cx="6380164" cy="3781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sz="1400" err="1"/>
              <a:t>You</a:t>
            </a:r>
            <a:r>
              <a:rPr lang="pl-PL" sz="1400"/>
              <a:t> </a:t>
            </a:r>
            <a:r>
              <a:rPr lang="pl-PL" sz="1400" err="1"/>
              <a:t>can</a:t>
            </a:r>
            <a:r>
              <a:rPr lang="pl-PL" sz="1400"/>
              <a:t> </a:t>
            </a:r>
            <a:r>
              <a:rPr lang="pl-PL" sz="1400" err="1"/>
              <a:t>use</a:t>
            </a:r>
            <a:r>
              <a:rPr lang="pl-PL" sz="1400"/>
              <a:t> the </a:t>
            </a:r>
            <a:r>
              <a:rPr lang="pl-PL" sz="1400" err="1"/>
              <a:t>text</a:t>
            </a:r>
            <a:r>
              <a:rPr lang="pl-PL" sz="1400"/>
              <a:t> on the </a:t>
            </a:r>
            <a:r>
              <a:rPr lang="pl-PL" sz="1400" err="1"/>
              <a:t>left</a:t>
            </a:r>
            <a:r>
              <a:rPr lang="pl-PL" sz="1400"/>
              <a:t> </a:t>
            </a:r>
            <a:r>
              <a:rPr lang="pl-PL" sz="1400" err="1"/>
              <a:t>marigin</a:t>
            </a:r>
            <a:r>
              <a:rPr lang="pl-PL" sz="1400"/>
              <a:t> as a start</a:t>
            </a:r>
            <a:br>
              <a:rPr lang="pl-PL" sz="1400"/>
            </a:br>
            <a:r>
              <a:rPr lang="pl-PL" sz="1400"/>
              <a:t>(</a:t>
            </a:r>
            <a:r>
              <a:rPr lang="pl-PL" sz="1400" err="1"/>
              <a:t>it</a:t>
            </a:r>
            <a:r>
              <a:rPr lang="pl-PL" sz="1400"/>
              <a:t> </a:t>
            </a:r>
            <a:r>
              <a:rPr lang="pl-PL" sz="1400" err="1"/>
              <a:t>will</a:t>
            </a:r>
            <a:r>
              <a:rPr lang="pl-PL" sz="1400"/>
              <a:t> not be </a:t>
            </a:r>
            <a:r>
              <a:rPr lang="pl-PL" sz="1400" err="1"/>
              <a:t>visible</a:t>
            </a:r>
            <a:r>
              <a:rPr lang="pl-PL" sz="1400"/>
              <a:t> on the </a:t>
            </a:r>
            <a:r>
              <a:rPr lang="pl-PL" sz="1400" err="1"/>
              <a:t>print</a:t>
            </a:r>
            <a:r>
              <a:rPr lang="pl-PL" sz="1400"/>
              <a:t>)</a:t>
            </a:r>
            <a:br>
              <a:rPr lang="pl-PL" sz="1400"/>
            </a:br>
            <a:br>
              <a:rPr lang="pl-PL" sz="1400"/>
            </a:br>
            <a:r>
              <a:rPr lang="pl-PL" sz="1400" err="1"/>
              <a:t>Below</a:t>
            </a:r>
            <a:r>
              <a:rPr lang="pl-PL" sz="1400"/>
              <a:t> </a:t>
            </a:r>
            <a:r>
              <a:rPr lang="pl-PL" sz="1400" err="1"/>
              <a:t>add</a:t>
            </a:r>
            <a:r>
              <a:rPr lang="pl-PL" sz="1400"/>
              <a:t> </a:t>
            </a:r>
            <a:r>
              <a:rPr lang="pl-PL" sz="1400" err="1"/>
              <a:t>your</a:t>
            </a:r>
            <a:r>
              <a:rPr lang="pl-PL" sz="1400"/>
              <a:t> </a:t>
            </a:r>
            <a:r>
              <a:rPr lang="pl-PL" sz="1400" err="1"/>
              <a:t>text</a:t>
            </a:r>
            <a:r>
              <a:rPr lang="pl-PL" sz="1400"/>
              <a:t>. </a:t>
            </a:r>
            <a:r>
              <a:rPr lang="pl-PL" sz="1400" err="1"/>
              <a:t>Keep</a:t>
            </a:r>
            <a:r>
              <a:rPr lang="pl-PL" sz="1400"/>
              <a:t> </a:t>
            </a:r>
            <a:r>
              <a:rPr lang="pl-PL" sz="1400" err="1"/>
              <a:t>it</a:t>
            </a:r>
            <a:r>
              <a:rPr lang="pl-PL" sz="1400"/>
              <a:t> </a:t>
            </a:r>
            <a:r>
              <a:rPr lang="pl-PL" sz="1400" err="1"/>
              <a:t>short</a:t>
            </a:r>
            <a:r>
              <a:rPr lang="pl-PL" sz="1400"/>
              <a:t>, </a:t>
            </a:r>
            <a:r>
              <a:rPr lang="pl-PL" sz="1400" err="1"/>
              <a:t>informative</a:t>
            </a:r>
            <a:r>
              <a:rPr lang="pl-PL" sz="1400"/>
              <a:t> and </a:t>
            </a:r>
            <a:r>
              <a:rPr lang="pl-PL" sz="1400" err="1"/>
              <a:t>easy</a:t>
            </a:r>
            <a:r>
              <a:rPr lang="pl-PL" sz="1400"/>
              <a:t> to </a:t>
            </a:r>
            <a:r>
              <a:rPr lang="pl-PL" sz="1400" err="1"/>
              <a:t>read</a:t>
            </a:r>
            <a:r>
              <a:rPr lang="pl-PL" sz="1400"/>
              <a:t> :)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730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8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57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5913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87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182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978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774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569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365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6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4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3"/>
            <a:ext cx="6520220" cy="2066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620980"/>
            <a:ext cx="319809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905482"/>
            <a:ext cx="319809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3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8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0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7" indent="0">
              <a:buNone/>
              <a:defRPr sz="2315"/>
            </a:lvl2pPr>
            <a:lvl3pPr marL="755913" indent="0">
              <a:buNone/>
              <a:defRPr sz="1984"/>
            </a:lvl3pPr>
            <a:lvl4pPr marL="1133870" indent="0">
              <a:buNone/>
              <a:defRPr sz="1654"/>
            </a:lvl4pPr>
            <a:lvl5pPr marL="1511827" indent="0">
              <a:buNone/>
              <a:defRPr sz="1654"/>
            </a:lvl5pPr>
            <a:lvl6pPr marL="1889784" indent="0">
              <a:buNone/>
              <a:defRPr sz="1654"/>
            </a:lvl6pPr>
            <a:lvl7pPr marL="2267740" indent="0">
              <a:buNone/>
              <a:defRPr sz="1654"/>
            </a:lvl7pPr>
            <a:lvl8pPr marL="2645697" indent="0">
              <a:buNone/>
              <a:defRPr sz="1654"/>
            </a:lvl8pPr>
            <a:lvl9pPr marL="302365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6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3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2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75591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8" indent="-188978" algn="l" defTabSz="75591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3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9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284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0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6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1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7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63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13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7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2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8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4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9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5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DF9055E7-4273-4897-B25B-712A438017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/>
              <a:t>Name</a:t>
            </a: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B035348-51B9-4734-8742-CC1FB4B16E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340" y="4596554"/>
            <a:ext cx="6380164" cy="3781947"/>
          </a:xfrm>
        </p:spPr>
        <p:txBody>
          <a:bodyPr lIns="91440" tIns="45720" rIns="91440" bIns="45720" anchor="t"/>
          <a:lstStyle/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5F446BF-C3D8-4691-6D8E-3D8B92A366CD}"/>
              </a:ext>
            </a:extLst>
          </p:cNvPr>
          <p:cNvSpPr txBox="1">
            <a:spLocks/>
          </p:cNvSpPr>
          <p:nvPr/>
        </p:nvSpPr>
        <p:spPr>
          <a:xfrm>
            <a:off x="752475" y="4524925"/>
            <a:ext cx="6380164" cy="3781947"/>
          </a:xfrm>
          <a:prstGeom prst="rect">
            <a:avLst/>
          </a:prstGeom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/>
              <a:t>…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4625C-7414-D08D-21D0-C724956C5AAB}"/>
              </a:ext>
            </a:extLst>
          </p:cNvPr>
          <p:cNvSpPr txBox="1"/>
          <p:nvPr/>
        </p:nvSpPr>
        <p:spPr>
          <a:xfrm>
            <a:off x="753317" y="1554309"/>
            <a:ext cx="1839600" cy="25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3294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6588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9881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3175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6469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9763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3057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6350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48589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C39CA15D84944AA01936F7ACF12A88" ma:contentTypeVersion="4" ma:contentTypeDescription="Loo uus dokument" ma:contentTypeScope="" ma:versionID="5d3066c12dd704e2a6ddefec2205cf1e">
  <xsd:schema xmlns:xsd="http://www.w3.org/2001/XMLSchema" xmlns:xs="http://www.w3.org/2001/XMLSchema" xmlns:p="http://schemas.microsoft.com/office/2006/metadata/properties" xmlns:ns3="7ee0ed61-752b-4f2e-896a-2d704be2690c" targetNamespace="http://schemas.microsoft.com/office/2006/metadata/properties" ma:root="true" ma:fieldsID="fa640108330efcb8b16e0756382f375a" ns3:_="">
    <xsd:import namespace="7ee0ed61-752b-4f2e-896a-2d704be269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0ed61-752b-4f2e-896a-2d704be26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utüüp"/>
        <xsd:element ref="dc:title" minOccurs="0" maxOccurs="1" ma:index="4" ma:displayName="Pealkiri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7512FA-63F2-4786-8934-966ECFDEA6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0ed61-752b-4f2e-896a-2d704be269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F2B970-0028-4006-B8C6-0D5246C40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AF190B-11C1-42D7-9702-AB050DF262DD}">
  <ds:schemaRefs>
    <ds:schemaRef ds:uri="7ee0ed61-752b-4f2e-896a-2d704be2690c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Zuzanna Marta Makowska</dc:creator>
  <cp:lastModifiedBy>Zuzanna Marta Makowska</cp:lastModifiedBy>
  <cp:revision>11</cp:revision>
  <dcterms:created xsi:type="dcterms:W3CDTF">2024-03-04T10:54:39Z</dcterms:created>
  <dcterms:modified xsi:type="dcterms:W3CDTF">2024-03-05T10:03:12Z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0x01010017C39CA15D84944AA01936F7ACF12A88</vt:lpwstr>
  </property>
</Properties>
</file>