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9"/>
  </p:notesMasterIdLst>
  <p:sldIdLst>
    <p:sldId id="305" r:id="rId2"/>
    <p:sldId id="258" r:id="rId3"/>
    <p:sldId id="262" r:id="rId4"/>
    <p:sldId id="261" r:id="rId5"/>
    <p:sldId id="259" r:id="rId6"/>
    <p:sldId id="307" r:id="rId7"/>
    <p:sldId id="306"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6767F-5303-4DBD-AD8B-58539B9C6075}" v="2" dt="2023-11-24T18:06:43.554"/>
  </p1510:revLst>
</p1510:revInfo>
</file>

<file path=ppt/tableStyles.xml><?xml version="1.0" encoding="utf-8"?>
<a:tblStyleLst xmlns:a="http://schemas.openxmlformats.org/drawingml/2006/main" def="{B147FE42-B50B-4359-A72F-2837D798C344}">
  <a:tblStyle styleId="{B147FE42-B50B-4359-A72F-2837D798C3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103" d="100"/>
          <a:sy n="103" d="100"/>
        </p:scale>
        <p:origin x="85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Kanta" userId="28dbb09143870107" providerId="LiveId" clId="{2FB6767F-5303-4DBD-AD8B-58539B9C6075}"/>
    <pc:docChg chg="undo custSel addSld modSld sldOrd">
      <pc:chgData name="Mani Kanta" userId="28dbb09143870107" providerId="LiveId" clId="{2FB6767F-5303-4DBD-AD8B-58539B9C6075}" dt="2023-11-24T18:06:52.833" v="40" actId="1076"/>
      <pc:docMkLst>
        <pc:docMk/>
      </pc:docMkLst>
      <pc:sldChg chg="delSp mod ord">
        <pc:chgData name="Mani Kanta" userId="28dbb09143870107" providerId="LiveId" clId="{2FB6767F-5303-4DBD-AD8B-58539B9C6075}" dt="2023-11-24T06:32:16.392" v="24"/>
        <pc:sldMkLst>
          <pc:docMk/>
          <pc:sldMk cId="0" sldId="259"/>
        </pc:sldMkLst>
        <pc:spChg chg="topLvl">
          <ac:chgData name="Mani Kanta" userId="28dbb09143870107" providerId="LiveId" clId="{2FB6767F-5303-4DBD-AD8B-58539B9C6075}" dt="2023-11-23T16:53:01.235" v="0" actId="478"/>
          <ac:spMkLst>
            <pc:docMk/>
            <pc:sldMk cId="0" sldId="259"/>
            <ac:spMk id="269" creationId="{00000000-0000-0000-0000-000000000000}"/>
          </ac:spMkLst>
        </pc:spChg>
        <pc:spChg chg="del topLvl">
          <ac:chgData name="Mani Kanta" userId="28dbb09143870107" providerId="LiveId" clId="{2FB6767F-5303-4DBD-AD8B-58539B9C6075}" dt="2023-11-23T16:53:01.235" v="0" actId="478"/>
          <ac:spMkLst>
            <pc:docMk/>
            <pc:sldMk cId="0" sldId="259"/>
            <ac:spMk id="270" creationId="{00000000-0000-0000-0000-000000000000}"/>
          </ac:spMkLst>
        </pc:spChg>
        <pc:grpChg chg="del">
          <ac:chgData name="Mani Kanta" userId="28dbb09143870107" providerId="LiveId" clId="{2FB6767F-5303-4DBD-AD8B-58539B9C6075}" dt="2023-11-23T16:53:01.235" v="0" actId="478"/>
          <ac:grpSpMkLst>
            <pc:docMk/>
            <pc:sldMk cId="0" sldId="259"/>
            <ac:grpSpMk id="268" creationId="{00000000-0000-0000-0000-000000000000}"/>
          </ac:grpSpMkLst>
        </pc:grpChg>
      </pc:sldChg>
      <pc:sldChg chg="ord">
        <pc:chgData name="Mani Kanta" userId="28dbb09143870107" providerId="LiveId" clId="{2FB6767F-5303-4DBD-AD8B-58539B9C6075}" dt="2023-11-24T04:26:51.141" v="14"/>
        <pc:sldMkLst>
          <pc:docMk/>
          <pc:sldMk cId="0" sldId="262"/>
        </pc:sldMkLst>
      </pc:sldChg>
      <pc:sldChg chg="addSp delSp modSp mod ord">
        <pc:chgData name="Mani Kanta" userId="28dbb09143870107" providerId="LiveId" clId="{2FB6767F-5303-4DBD-AD8B-58539B9C6075}" dt="2023-11-24T06:32:30.796" v="26"/>
        <pc:sldMkLst>
          <pc:docMk/>
          <pc:sldMk cId="0" sldId="305"/>
        </pc:sldMkLst>
        <pc:graphicFrameChg chg="add del modGraphic">
          <ac:chgData name="Mani Kanta" userId="28dbb09143870107" providerId="LiveId" clId="{2FB6767F-5303-4DBD-AD8B-58539B9C6075}" dt="2023-11-23T17:14:06.605" v="2" actId="478"/>
          <ac:graphicFrameMkLst>
            <pc:docMk/>
            <pc:sldMk cId="0" sldId="305"/>
            <ac:graphicFrameMk id="3" creationId="{756FEAF0-A7C5-0A2B-39B7-23C2ACAC4382}"/>
          </ac:graphicFrameMkLst>
        </pc:graphicFrameChg>
      </pc:sldChg>
      <pc:sldChg chg="ord">
        <pc:chgData name="Mani Kanta" userId="28dbb09143870107" providerId="LiveId" clId="{2FB6767F-5303-4DBD-AD8B-58539B9C6075}" dt="2023-11-24T03:13:06.662" v="10"/>
        <pc:sldMkLst>
          <pc:docMk/>
          <pc:sldMk cId="4201752104" sldId="306"/>
        </pc:sldMkLst>
      </pc:sldChg>
      <pc:sldChg chg="addSp delSp modSp new mod modClrScheme chgLayout">
        <pc:chgData name="Mani Kanta" userId="28dbb09143870107" providerId="LiveId" clId="{2FB6767F-5303-4DBD-AD8B-58539B9C6075}" dt="2023-11-24T18:06:52.833" v="40" actId="1076"/>
        <pc:sldMkLst>
          <pc:docMk/>
          <pc:sldMk cId="1050989151" sldId="307"/>
        </pc:sldMkLst>
        <pc:spChg chg="del mod">
          <ac:chgData name="Mani Kanta" userId="28dbb09143870107" providerId="LiveId" clId="{2FB6767F-5303-4DBD-AD8B-58539B9C6075}" dt="2023-11-24T18:05:58.580" v="30" actId="700"/>
          <ac:spMkLst>
            <pc:docMk/>
            <pc:sldMk cId="1050989151" sldId="307"/>
            <ac:spMk id="2" creationId="{8E9A7C80-4CEC-E06A-F481-ABCA27EDF070}"/>
          </ac:spMkLst>
        </pc:spChg>
        <pc:spChg chg="del">
          <ac:chgData name="Mani Kanta" userId="28dbb09143870107" providerId="LiveId" clId="{2FB6767F-5303-4DBD-AD8B-58539B9C6075}" dt="2023-11-24T18:05:58.580" v="30" actId="700"/>
          <ac:spMkLst>
            <pc:docMk/>
            <pc:sldMk cId="1050989151" sldId="307"/>
            <ac:spMk id="3" creationId="{E3B717B8-84D8-5746-8ADE-8A66AE9D927F}"/>
          </ac:spMkLst>
        </pc:spChg>
        <pc:spChg chg="add del mod">
          <ac:chgData name="Mani Kanta" userId="28dbb09143870107" providerId="LiveId" clId="{2FB6767F-5303-4DBD-AD8B-58539B9C6075}" dt="2023-11-24T18:06:33.354" v="34" actId="47"/>
          <ac:spMkLst>
            <pc:docMk/>
            <pc:sldMk cId="1050989151" sldId="307"/>
            <ac:spMk id="4" creationId="{2A9163F8-2A3E-025D-6C7B-09316DEF1852}"/>
          </ac:spMkLst>
        </pc:spChg>
        <pc:spChg chg="add del mod">
          <ac:chgData name="Mani Kanta" userId="28dbb09143870107" providerId="LiveId" clId="{2FB6767F-5303-4DBD-AD8B-58539B9C6075}" dt="2023-11-24T18:06:52.833" v="40" actId="1076"/>
          <ac:spMkLst>
            <pc:docMk/>
            <pc:sldMk cId="1050989151" sldId="307"/>
            <ac:spMk id="5" creationId="{6BA882AD-881A-3E21-0323-E75EDBBB85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1242414e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1242414e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39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flipH="1">
            <a:off x="50" y="0"/>
            <a:ext cx="9144000" cy="5143500"/>
          </a:xfrm>
          <a:prstGeom prst="rect">
            <a:avLst/>
          </a:prstGeom>
          <a:noFill/>
          <a:ln>
            <a:noFill/>
          </a:ln>
        </p:spPr>
      </p:pic>
      <p:sp>
        <p:nvSpPr>
          <p:cNvPr id="62" name="Google Shape;62;p13"/>
          <p:cNvSpPr/>
          <p:nvPr/>
        </p:nvSpPr>
        <p:spPr>
          <a:xfrm>
            <a:off x="710100" y="1276925"/>
            <a:ext cx="7717800" cy="32292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p:nvPr>
        </p:nvSpPr>
        <p:spPr>
          <a:xfrm>
            <a:off x="713150" y="540000"/>
            <a:ext cx="7717800" cy="477600"/>
          </a:xfrm>
          <a:prstGeom prst="rect">
            <a:avLst/>
          </a:prstGeom>
          <a:solidFill>
            <a:srgbClr val="000000">
              <a:alpha val="67590"/>
            </a:srgbClr>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64" name="Google Shape;64;p13"/>
          <p:cNvSpPr txBox="1">
            <a:spLocks noGrp="1"/>
          </p:cNvSpPr>
          <p:nvPr>
            <p:ph type="subTitle" idx="1"/>
          </p:nvPr>
        </p:nvSpPr>
        <p:spPr>
          <a:xfrm>
            <a:off x="908374" y="2251133"/>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 name="Google Shape;65;p13"/>
          <p:cNvSpPr txBox="1">
            <a:spLocks noGrp="1"/>
          </p:cNvSpPr>
          <p:nvPr>
            <p:ph type="title" idx="2" hasCustomPrompt="1"/>
          </p:nvPr>
        </p:nvSpPr>
        <p:spPr>
          <a:xfrm>
            <a:off x="1720375" y="1582348"/>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6" name="Google Shape;66;p13"/>
          <p:cNvSpPr txBox="1">
            <a:spLocks noGrp="1"/>
          </p:cNvSpPr>
          <p:nvPr>
            <p:ph type="subTitle" idx="3"/>
          </p:nvPr>
        </p:nvSpPr>
        <p:spPr>
          <a:xfrm>
            <a:off x="3377302" y="2251142"/>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4" hasCustomPrompt="1"/>
          </p:nvPr>
        </p:nvSpPr>
        <p:spPr>
          <a:xfrm>
            <a:off x="4189283" y="1582316"/>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8" name="Google Shape;68;p13"/>
          <p:cNvSpPr txBox="1">
            <a:spLocks noGrp="1"/>
          </p:cNvSpPr>
          <p:nvPr>
            <p:ph type="subTitle" idx="5"/>
          </p:nvPr>
        </p:nvSpPr>
        <p:spPr>
          <a:xfrm>
            <a:off x="5849564" y="2251167"/>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title" idx="6" hasCustomPrompt="1"/>
          </p:nvPr>
        </p:nvSpPr>
        <p:spPr>
          <a:xfrm>
            <a:off x="6661552" y="1582348"/>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0" name="Google Shape;70;p13"/>
          <p:cNvSpPr txBox="1">
            <a:spLocks noGrp="1"/>
          </p:cNvSpPr>
          <p:nvPr>
            <p:ph type="subTitle" idx="7"/>
          </p:nvPr>
        </p:nvSpPr>
        <p:spPr>
          <a:xfrm>
            <a:off x="906550" y="3736050"/>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1" name="Google Shape;71;p13"/>
          <p:cNvSpPr txBox="1">
            <a:spLocks noGrp="1"/>
          </p:cNvSpPr>
          <p:nvPr>
            <p:ph type="title" idx="8" hasCustomPrompt="1"/>
          </p:nvPr>
        </p:nvSpPr>
        <p:spPr>
          <a:xfrm>
            <a:off x="1718550" y="3067257"/>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2" name="Google Shape;72;p13"/>
          <p:cNvSpPr txBox="1">
            <a:spLocks noGrp="1"/>
          </p:cNvSpPr>
          <p:nvPr>
            <p:ph type="subTitle" idx="9"/>
          </p:nvPr>
        </p:nvSpPr>
        <p:spPr>
          <a:xfrm>
            <a:off x="908374" y="1964044"/>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3"/>
          <p:cNvSpPr txBox="1">
            <a:spLocks noGrp="1"/>
          </p:cNvSpPr>
          <p:nvPr>
            <p:ph type="subTitle" idx="13"/>
          </p:nvPr>
        </p:nvSpPr>
        <p:spPr>
          <a:xfrm>
            <a:off x="3377252" y="1964044"/>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3"/>
          <p:cNvSpPr txBox="1">
            <a:spLocks noGrp="1"/>
          </p:cNvSpPr>
          <p:nvPr>
            <p:ph type="subTitle" idx="14"/>
          </p:nvPr>
        </p:nvSpPr>
        <p:spPr>
          <a:xfrm>
            <a:off x="5849717" y="1964069"/>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3"/>
          <p:cNvSpPr txBox="1">
            <a:spLocks noGrp="1"/>
          </p:cNvSpPr>
          <p:nvPr>
            <p:ph type="subTitle" idx="15"/>
          </p:nvPr>
        </p:nvSpPr>
        <p:spPr>
          <a:xfrm>
            <a:off x="906664" y="3448951"/>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3"/>
          <p:cNvSpPr txBox="1">
            <a:spLocks noGrp="1"/>
          </p:cNvSpPr>
          <p:nvPr>
            <p:ph type="subTitle" idx="16"/>
          </p:nvPr>
        </p:nvSpPr>
        <p:spPr>
          <a:xfrm>
            <a:off x="3375527" y="3736098"/>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7" name="Google Shape;77;p13"/>
          <p:cNvSpPr txBox="1">
            <a:spLocks noGrp="1"/>
          </p:cNvSpPr>
          <p:nvPr>
            <p:ph type="title" idx="17" hasCustomPrompt="1"/>
          </p:nvPr>
        </p:nvSpPr>
        <p:spPr>
          <a:xfrm>
            <a:off x="4187500" y="3067274"/>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8" name="Google Shape;78;p13"/>
          <p:cNvSpPr txBox="1">
            <a:spLocks noGrp="1"/>
          </p:cNvSpPr>
          <p:nvPr>
            <p:ph type="subTitle" idx="18"/>
          </p:nvPr>
        </p:nvSpPr>
        <p:spPr>
          <a:xfrm>
            <a:off x="5847789" y="3736123"/>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 name="Google Shape;79;p13"/>
          <p:cNvSpPr txBox="1">
            <a:spLocks noGrp="1"/>
          </p:cNvSpPr>
          <p:nvPr>
            <p:ph type="title" idx="19" hasCustomPrompt="1"/>
          </p:nvPr>
        </p:nvSpPr>
        <p:spPr>
          <a:xfrm>
            <a:off x="6659775" y="3067306"/>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80" name="Google Shape;80;p13"/>
          <p:cNvSpPr txBox="1">
            <a:spLocks noGrp="1"/>
          </p:cNvSpPr>
          <p:nvPr>
            <p:ph type="subTitle" idx="20"/>
          </p:nvPr>
        </p:nvSpPr>
        <p:spPr>
          <a:xfrm>
            <a:off x="3375477" y="3449001"/>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3"/>
          <p:cNvSpPr txBox="1">
            <a:spLocks noGrp="1"/>
          </p:cNvSpPr>
          <p:nvPr>
            <p:ph type="subTitle" idx="21"/>
          </p:nvPr>
        </p:nvSpPr>
        <p:spPr>
          <a:xfrm>
            <a:off x="5847942" y="3449026"/>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2">
  <p:cSld name="CUSTOM_9_1">
    <p:spTree>
      <p:nvGrpSpPr>
        <p:cNvPr id="1" name="Shape 106"/>
        <p:cNvGrpSpPr/>
        <p:nvPr/>
      </p:nvGrpSpPr>
      <p:grpSpPr>
        <a:xfrm>
          <a:off x="0" y="0"/>
          <a:ext cx="0" cy="0"/>
          <a:chOff x="0" y="0"/>
          <a:chExt cx="0" cy="0"/>
        </a:xfrm>
      </p:grpSpPr>
      <p:pic>
        <p:nvPicPr>
          <p:cNvPr id="107" name="Google Shape;107;p20"/>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8" name="Google Shape;108;p20"/>
          <p:cNvSpPr/>
          <p:nvPr/>
        </p:nvSpPr>
        <p:spPr>
          <a:xfrm rot="10800000" flipH="1">
            <a:off x="1840750" y="1545725"/>
            <a:ext cx="5448300" cy="22290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txBox="1">
            <a:spLocks noGrp="1"/>
          </p:cNvSpPr>
          <p:nvPr>
            <p:ph type="title"/>
          </p:nvPr>
        </p:nvSpPr>
        <p:spPr>
          <a:xfrm>
            <a:off x="2195624" y="1734150"/>
            <a:ext cx="4752900" cy="551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10" name="Google Shape;110;p20"/>
          <p:cNvSpPr txBox="1">
            <a:spLocks noGrp="1"/>
          </p:cNvSpPr>
          <p:nvPr>
            <p:ph type="subTitle" idx="1"/>
          </p:nvPr>
        </p:nvSpPr>
        <p:spPr>
          <a:xfrm>
            <a:off x="2195425" y="2396600"/>
            <a:ext cx="4752900" cy="120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CUSTOM_9_1_1">
    <p:spTree>
      <p:nvGrpSpPr>
        <p:cNvPr id="1" name="Shape 111"/>
        <p:cNvGrpSpPr/>
        <p:nvPr/>
      </p:nvGrpSpPr>
      <p:grpSpPr>
        <a:xfrm>
          <a:off x="0" y="0"/>
          <a:ext cx="0" cy="0"/>
          <a:chOff x="0" y="0"/>
          <a:chExt cx="0" cy="0"/>
        </a:xfrm>
      </p:grpSpPr>
      <p:pic>
        <p:nvPicPr>
          <p:cNvPr id="112" name="Google Shape;112;p21"/>
          <p:cNvPicPr preferRelativeResize="0"/>
          <p:nvPr/>
        </p:nvPicPr>
        <p:blipFill>
          <a:blip r:embed="rId2">
            <a:alphaModFix/>
          </a:blip>
          <a:stretch>
            <a:fillRect/>
          </a:stretch>
        </p:blipFill>
        <p:spPr>
          <a:xfrm rot="10800000" flipH="1">
            <a:off x="50" y="0"/>
            <a:ext cx="9144000" cy="5143500"/>
          </a:xfrm>
          <a:prstGeom prst="rect">
            <a:avLst/>
          </a:prstGeom>
          <a:noFill/>
          <a:ln>
            <a:noFill/>
          </a:ln>
        </p:spPr>
      </p:pic>
      <p:sp>
        <p:nvSpPr>
          <p:cNvPr id="113" name="Google Shape;113;p21"/>
          <p:cNvSpPr/>
          <p:nvPr/>
        </p:nvSpPr>
        <p:spPr>
          <a:xfrm>
            <a:off x="3578850" y="1501675"/>
            <a:ext cx="4845000" cy="2255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txBox="1">
            <a:spLocks noGrp="1"/>
          </p:cNvSpPr>
          <p:nvPr>
            <p:ph type="title"/>
          </p:nvPr>
        </p:nvSpPr>
        <p:spPr>
          <a:xfrm>
            <a:off x="3709925" y="1583037"/>
            <a:ext cx="4611300" cy="654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15" name="Google Shape;115;p21"/>
          <p:cNvSpPr txBox="1">
            <a:spLocks noGrp="1"/>
          </p:cNvSpPr>
          <p:nvPr>
            <p:ph type="subTitle" idx="1"/>
          </p:nvPr>
        </p:nvSpPr>
        <p:spPr>
          <a:xfrm>
            <a:off x="3709925" y="2360009"/>
            <a:ext cx="46113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7_2">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41" name="Google Shape;141;p26"/>
          <p:cNvSpPr/>
          <p:nvPr/>
        </p:nvSpPr>
        <p:spPr>
          <a:xfrm>
            <a:off x="720000" y="2375450"/>
            <a:ext cx="7704000" cy="1478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txBox="1">
            <a:spLocks noGrp="1"/>
          </p:cNvSpPr>
          <p:nvPr>
            <p:ph type="title"/>
          </p:nvPr>
        </p:nvSpPr>
        <p:spPr>
          <a:xfrm flipH="1">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26"/>
          <p:cNvSpPr txBox="1">
            <a:spLocks noGrp="1"/>
          </p:cNvSpPr>
          <p:nvPr>
            <p:ph type="subTitle" idx="1"/>
          </p:nvPr>
        </p:nvSpPr>
        <p:spPr>
          <a:xfrm>
            <a:off x="948475"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4" name="Google Shape;144;p26"/>
          <p:cNvSpPr txBox="1">
            <a:spLocks noGrp="1"/>
          </p:cNvSpPr>
          <p:nvPr>
            <p:ph type="subTitle" idx="2"/>
          </p:nvPr>
        </p:nvSpPr>
        <p:spPr>
          <a:xfrm>
            <a:off x="5973575"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5" name="Google Shape;145;p26"/>
          <p:cNvSpPr txBox="1">
            <a:spLocks noGrp="1"/>
          </p:cNvSpPr>
          <p:nvPr>
            <p:ph type="subTitle" idx="3"/>
          </p:nvPr>
        </p:nvSpPr>
        <p:spPr>
          <a:xfrm>
            <a:off x="3461019"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6" name="Google Shape;146;p26"/>
          <p:cNvSpPr txBox="1">
            <a:spLocks noGrp="1"/>
          </p:cNvSpPr>
          <p:nvPr>
            <p:ph type="subTitle" idx="4"/>
          </p:nvPr>
        </p:nvSpPr>
        <p:spPr>
          <a:xfrm>
            <a:off x="948475"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7" name="Google Shape;147;p26"/>
          <p:cNvSpPr txBox="1">
            <a:spLocks noGrp="1"/>
          </p:cNvSpPr>
          <p:nvPr>
            <p:ph type="subTitle" idx="5"/>
          </p:nvPr>
        </p:nvSpPr>
        <p:spPr>
          <a:xfrm>
            <a:off x="3461019"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8" name="Google Shape;148;p26"/>
          <p:cNvSpPr txBox="1">
            <a:spLocks noGrp="1"/>
          </p:cNvSpPr>
          <p:nvPr>
            <p:ph type="subTitle" idx="6"/>
          </p:nvPr>
        </p:nvSpPr>
        <p:spPr>
          <a:xfrm>
            <a:off x="5973577"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accent4"/>
        </a:solidFill>
        <a:effectLst/>
      </p:bgPr>
    </p:bg>
    <p:spTree>
      <p:nvGrpSpPr>
        <p:cNvPr id="1" name="Shape 207"/>
        <p:cNvGrpSpPr/>
        <p:nvPr/>
      </p:nvGrpSpPr>
      <p:grpSpPr>
        <a:xfrm>
          <a:off x="0" y="0"/>
          <a:ext cx="0" cy="0"/>
          <a:chOff x="0" y="0"/>
          <a:chExt cx="0" cy="0"/>
        </a:xfrm>
      </p:grpSpPr>
      <p:pic>
        <p:nvPicPr>
          <p:cNvPr id="208" name="Google Shape;208;p32"/>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accent4"/>
        </a:solidFill>
        <a:effectLst/>
      </p:bgPr>
    </p:bg>
    <p:spTree>
      <p:nvGrpSpPr>
        <p:cNvPr id="1"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4775291" y="1587137"/>
            <a:ext cx="4118678" cy="113551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45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569064"/>
            <a:ext cx="4574436" cy="4574436"/>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4775291" y="3412165"/>
            <a:ext cx="4118678" cy="715003"/>
          </a:xfrm>
          <a:prstGeom prst="rect">
            <a:avLst/>
          </a:prstGeom>
          <a:noFill/>
          <a:ln>
            <a:noFill/>
          </a:ln>
        </p:spPr>
        <p:txBody>
          <a:bodyPr spcFirstLastPara="1" wrap="square" lIns="0" tIns="0" rIns="0" bIns="0" anchor="t" anchorCtr="0">
            <a:noAutofit/>
          </a:bodyPr>
          <a:lstStyle>
            <a:lvl1pPr marL="342900" lvl="0" indent="-171450" algn="l">
              <a:lnSpc>
                <a:spcPct val="90000"/>
              </a:lnSpc>
              <a:spcBef>
                <a:spcPts val="750"/>
              </a:spcBef>
              <a:spcAft>
                <a:spcPts val="0"/>
              </a:spcAft>
              <a:buClr>
                <a:schemeClr val="lt2"/>
              </a:buClr>
              <a:buSzPts val="1800"/>
              <a:buNone/>
              <a:defRPr sz="1350" b="0" i="0">
                <a:solidFill>
                  <a:schemeClr val="lt2"/>
                </a:solidFill>
                <a:latin typeface="Libre Franklin"/>
                <a:ea typeface="Libre Franklin"/>
                <a:cs typeface="Libre Franklin"/>
                <a:sym typeface="Libre Franklin"/>
              </a:defRPr>
            </a:lvl1pPr>
            <a:lvl2pPr marL="685800" lvl="1" indent="-361950" algn="l">
              <a:lnSpc>
                <a:spcPct val="90000"/>
              </a:lnSpc>
              <a:spcBef>
                <a:spcPts val="375"/>
              </a:spcBef>
              <a:spcAft>
                <a:spcPts val="0"/>
              </a:spcAft>
              <a:buClr>
                <a:schemeClr val="dk1"/>
              </a:buClr>
              <a:buSzPts val="4000"/>
              <a:buChar char="•"/>
              <a:defRPr sz="3000"/>
            </a:lvl2pPr>
            <a:lvl3pPr marL="1028700" lvl="2" indent="-361950" algn="l">
              <a:lnSpc>
                <a:spcPct val="90000"/>
              </a:lnSpc>
              <a:spcBef>
                <a:spcPts val="375"/>
              </a:spcBef>
              <a:spcAft>
                <a:spcPts val="0"/>
              </a:spcAft>
              <a:buClr>
                <a:schemeClr val="dk1"/>
              </a:buClr>
              <a:buSzPts val="4000"/>
              <a:buChar char="•"/>
              <a:defRPr sz="3000"/>
            </a:lvl3pPr>
            <a:lvl4pPr marL="1371600" lvl="3" indent="-361950" algn="l">
              <a:lnSpc>
                <a:spcPct val="90000"/>
              </a:lnSpc>
              <a:spcBef>
                <a:spcPts val="375"/>
              </a:spcBef>
              <a:spcAft>
                <a:spcPts val="0"/>
              </a:spcAft>
              <a:buClr>
                <a:schemeClr val="dk1"/>
              </a:buClr>
              <a:buSzPts val="4000"/>
              <a:buChar char="•"/>
              <a:defRPr sz="3000"/>
            </a:lvl4pPr>
            <a:lvl5pPr marL="1714500" lvl="4" indent="-361950" algn="l">
              <a:lnSpc>
                <a:spcPct val="90000"/>
              </a:lnSpc>
              <a:spcBef>
                <a:spcPts val="375"/>
              </a:spcBef>
              <a:spcAft>
                <a:spcPts val="0"/>
              </a:spcAft>
              <a:buClr>
                <a:schemeClr val="dk1"/>
              </a:buClr>
              <a:buSzPts val="4000"/>
              <a:buChar char="•"/>
              <a:defRPr sz="3000"/>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cxnSp>
        <p:nvCxnSpPr>
          <p:cNvPr id="22" name="Google Shape;22;p7"/>
          <p:cNvCxnSpPr/>
          <p:nvPr/>
        </p:nvCxnSpPr>
        <p:spPr>
          <a:xfrm>
            <a:off x="4379875" y="4338262"/>
            <a:ext cx="1600200" cy="2994"/>
          </a:xfrm>
          <a:prstGeom prst="straightConnector1">
            <a:avLst/>
          </a:prstGeom>
          <a:noFill/>
          <a:ln w="101600"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350197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6" r:id="rId3"/>
    <p:sldLayoutId id="2147483667" r:id="rId4"/>
    <p:sldLayoutId id="2147483672" r:id="rId5"/>
    <p:sldLayoutId id="2147483678" r:id="rId6"/>
    <p:sldLayoutId id="2147483679" r:id="rId7"/>
    <p:sldLayoutId id="214748368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68652" y="280534"/>
            <a:ext cx="8837456" cy="782549"/>
          </a:xfrm>
          <a:prstGeom prst="rect">
            <a:avLst/>
          </a:prstGeom>
          <a:noFill/>
          <a:ln>
            <a:noFill/>
          </a:ln>
        </p:spPr>
        <p:txBody>
          <a:bodyPr spcFirstLastPara="1" wrap="square" lIns="0" tIns="0" rIns="0" bIns="0" anchor="t" anchorCtr="0">
            <a:noAutofit/>
          </a:bodyPr>
          <a:lstStyle/>
          <a:p>
            <a:pPr algn="ctr">
              <a:lnSpc>
                <a:spcPct val="100000"/>
              </a:lnSpc>
              <a:buSzPts val="3600"/>
            </a:pPr>
            <a:r>
              <a:rPr lang="en-US" sz="2700" dirty="0">
                <a:solidFill>
                  <a:schemeClr val="tx1"/>
                </a:solidFill>
                <a:latin typeface="Arial Black" panose="020B0A04020102020204" pitchFamily="34" charset="0"/>
              </a:rPr>
              <a:t>Basic Details of the Team and Problem Statement</a:t>
            </a:r>
            <a:endParaRPr dirty="0">
              <a:solidFill>
                <a:schemeClr val="tx1"/>
              </a:solidFill>
              <a:latin typeface="Arial Black" panose="020B0A04020102020204" pitchFamily="34" charset="0"/>
            </a:endParaRPr>
          </a:p>
        </p:txBody>
      </p:sp>
      <p:sp>
        <p:nvSpPr>
          <p:cNvPr id="211" name="Google Shape;211;p1"/>
          <p:cNvSpPr txBox="1">
            <a:spLocks noGrp="1"/>
          </p:cNvSpPr>
          <p:nvPr>
            <p:ph type="body" idx="1"/>
          </p:nvPr>
        </p:nvSpPr>
        <p:spPr>
          <a:xfrm>
            <a:off x="4091117" y="2108246"/>
            <a:ext cx="4739317" cy="3260242"/>
          </a:xfrm>
          <a:prstGeom prst="rect">
            <a:avLst/>
          </a:prstGeom>
          <a:noFill/>
          <a:ln>
            <a:noFill/>
          </a:ln>
        </p:spPr>
        <p:txBody>
          <a:bodyPr spcFirstLastPara="1" wrap="square" lIns="0" tIns="0" rIns="0" bIns="0" anchor="t" anchorCtr="0">
            <a:noAutofit/>
          </a:bodyPr>
          <a:lstStyle/>
          <a:p>
            <a:pPr marL="0" indent="0"/>
            <a:br>
              <a:rPr lang="en-US" dirty="0">
                <a:solidFill>
                  <a:schemeClr val="tx1"/>
                </a:solidFill>
                <a:latin typeface="Franklin Gothic"/>
                <a:ea typeface="Franklin Gothic"/>
                <a:cs typeface="Franklin Gothic"/>
                <a:sym typeface="Franklin Gothic"/>
              </a:rPr>
            </a:br>
            <a:r>
              <a:rPr lang="en-US" dirty="0">
                <a:solidFill>
                  <a:schemeClr val="tx1"/>
                </a:solidFill>
                <a:latin typeface="Franklin Gothic"/>
                <a:ea typeface="Franklin Gothic"/>
                <a:cs typeface="Franklin Gothic"/>
                <a:sym typeface="Franklin Gothic"/>
              </a:rPr>
              <a:t>Problem Statement Title: Crime Mapping</a:t>
            </a:r>
            <a:endParaRPr dirty="0">
              <a:solidFill>
                <a:schemeClr val="tx1"/>
              </a:solidFill>
            </a:endParaRPr>
          </a:p>
          <a:p>
            <a:pPr marL="0" indent="0"/>
            <a:br>
              <a:rPr lang="en-US" dirty="0">
                <a:solidFill>
                  <a:schemeClr val="tx1"/>
                </a:solidFill>
                <a:latin typeface="Franklin Gothic"/>
                <a:ea typeface="Franklin Gothic"/>
                <a:cs typeface="Franklin Gothic"/>
                <a:sym typeface="Franklin Gothic"/>
              </a:rPr>
            </a:br>
            <a:r>
              <a:rPr lang="en-US" dirty="0">
                <a:solidFill>
                  <a:schemeClr val="tx1"/>
                </a:solidFill>
                <a:latin typeface="Franklin Gothic"/>
                <a:ea typeface="Franklin Gothic"/>
                <a:cs typeface="Franklin Gothic"/>
                <a:sym typeface="Franklin Gothic"/>
              </a:rPr>
              <a:t>Team Name: Anonymous - Visioneers</a:t>
            </a:r>
            <a:endParaRPr lang="en-US" dirty="0">
              <a:solidFill>
                <a:schemeClr val="tx1"/>
              </a:solidFill>
              <a:ea typeface="Franklin Gothic"/>
              <a:cs typeface="Franklin Gothic"/>
            </a:endParaRPr>
          </a:p>
          <a:p>
            <a:pPr marL="0" indent="0"/>
            <a:br>
              <a:rPr lang="en-US" dirty="0">
                <a:solidFill>
                  <a:schemeClr val="tx1"/>
                </a:solidFill>
                <a:latin typeface="Franklin Gothic"/>
                <a:ea typeface="Franklin Gothic"/>
                <a:cs typeface="Franklin Gothic"/>
                <a:sym typeface="Franklin Gothic"/>
              </a:rPr>
            </a:br>
            <a:r>
              <a:rPr lang="en-US" dirty="0">
                <a:solidFill>
                  <a:schemeClr val="tx1"/>
                </a:solidFill>
                <a:latin typeface="Franklin Gothic"/>
                <a:ea typeface="Franklin Gothic"/>
                <a:cs typeface="Franklin Gothic"/>
                <a:sym typeface="Franklin Gothic"/>
              </a:rPr>
              <a:t>Institute Name: Srinivasa Ramanujan Institute Of Techonology </a:t>
            </a:r>
            <a:endParaRPr lang="en-IN" dirty="0">
              <a:solidFill>
                <a:schemeClr val="tx1"/>
              </a:solidFill>
            </a:endParaRPr>
          </a:p>
          <a:p>
            <a:pPr marL="0" indent="0"/>
            <a:endParaRPr lang="en-IN" dirty="0">
              <a:solidFill>
                <a:schemeClr val="tx1"/>
              </a:solidFill>
              <a:latin typeface="Franklin Gothic"/>
              <a:ea typeface="Franklin Gothic"/>
              <a:cs typeface="Franklin Gothic"/>
              <a:sym typeface="Franklin Gothic"/>
            </a:endParaRPr>
          </a:p>
          <a:p>
            <a:pPr marL="0" indent="0"/>
            <a:r>
              <a:rPr lang="en-US" dirty="0">
                <a:solidFill>
                  <a:schemeClr val="tx1"/>
                </a:solidFill>
                <a:latin typeface="Franklin Gothic"/>
                <a:ea typeface="Franklin Gothic"/>
                <a:cs typeface="Franklin Gothic"/>
                <a:sym typeface="Franklin Gothic"/>
              </a:rPr>
              <a:t>Theme Name: Public Safety/Law</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713150" y="540000"/>
            <a:ext cx="77178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a:t>
            </a:r>
            <a:r>
              <a:rPr lang="en">
                <a:solidFill>
                  <a:schemeClr val="lt1"/>
                </a:solidFill>
              </a:rPr>
              <a:t>contents</a:t>
            </a:r>
            <a:endParaRPr>
              <a:solidFill>
                <a:schemeClr val="lt1"/>
              </a:solidFill>
            </a:endParaRPr>
          </a:p>
        </p:txBody>
      </p:sp>
      <p:sp>
        <p:nvSpPr>
          <p:cNvPr id="241" name="Google Shape;241;p38"/>
          <p:cNvSpPr txBox="1">
            <a:spLocks noGrp="1"/>
          </p:cNvSpPr>
          <p:nvPr>
            <p:ph type="title" idx="2"/>
          </p:nvPr>
        </p:nvSpPr>
        <p:spPr>
          <a:xfrm>
            <a:off x="1720375" y="1582348"/>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42" name="Google Shape;242;p38"/>
          <p:cNvSpPr txBox="1">
            <a:spLocks noGrp="1"/>
          </p:cNvSpPr>
          <p:nvPr>
            <p:ph type="subTitle" idx="5"/>
          </p:nvPr>
        </p:nvSpPr>
        <p:spPr>
          <a:xfrm>
            <a:off x="5582513" y="2209486"/>
            <a:ext cx="2848437" cy="724528"/>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Clr>
                <a:schemeClr val="dk1"/>
              </a:buClr>
              <a:buSzPts val="1100"/>
              <a:buFont typeface="Wingdings" panose="05000000000000000000" pitchFamily="2" charset="2"/>
              <a:buChar char="v"/>
            </a:pPr>
            <a:r>
              <a:rPr lang="en-US" sz="900" dirty="0"/>
              <a:t>Crime Prevention</a:t>
            </a:r>
          </a:p>
          <a:p>
            <a:pPr marL="285750" lvl="0" indent="-285750" algn="ctr" rtl="0">
              <a:spcBef>
                <a:spcPts val="0"/>
              </a:spcBef>
              <a:spcAft>
                <a:spcPts val="0"/>
              </a:spcAft>
              <a:buClr>
                <a:schemeClr val="dk1"/>
              </a:buClr>
              <a:buSzPts val="1100"/>
              <a:buFont typeface="Wingdings" panose="05000000000000000000" pitchFamily="2" charset="2"/>
              <a:buChar char="v"/>
            </a:pPr>
            <a:r>
              <a:rPr lang="en-US" sz="900" dirty="0"/>
              <a:t>Predictive Policing</a:t>
            </a:r>
          </a:p>
          <a:p>
            <a:pPr marL="285750" lvl="0" indent="-285750" algn="ctr" rtl="0">
              <a:spcBef>
                <a:spcPts val="0"/>
              </a:spcBef>
              <a:spcAft>
                <a:spcPts val="0"/>
              </a:spcAft>
              <a:buClr>
                <a:schemeClr val="dk1"/>
              </a:buClr>
              <a:buSzPts val="1100"/>
              <a:buFont typeface="Wingdings" panose="05000000000000000000" pitchFamily="2" charset="2"/>
              <a:buChar char="v"/>
            </a:pPr>
            <a:r>
              <a:rPr lang="en-US" sz="900" dirty="0"/>
              <a:t>Investigation Suppourt</a:t>
            </a:r>
            <a:endParaRPr sz="900" dirty="0"/>
          </a:p>
        </p:txBody>
      </p:sp>
      <p:sp>
        <p:nvSpPr>
          <p:cNvPr id="243" name="Google Shape;243;p38"/>
          <p:cNvSpPr txBox="1">
            <a:spLocks noGrp="1"/>
          </p:cNvSpPr>
          <p:nvPr>
            <p:ph type="title" idx="6"/>
          </p:nvPr>
        </p:nvSpPr>
        <p:spPr>
          <a:xfrm>
            <a:off x="6661552" y="1582348"/>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6" name="Google Shape;246;p38"/>
          <p:cNvSpPr txBox="1">
            <a:spLocks noGrp="1"/>
          </p:cNvSpPr>
          <p:nvPr>
            <p:ph type="subTitle" idx="3"/>
          </p:nvPr>
        </p:nvSpPr>
        <p:spPr>
          <a:xfrm>
            <a:off x="3469141" y="2209315"/>
            <a:ext cx="2382300" cy="12615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900" dirty="0"/>
              <a:t>Geospatial Intelligence Analytics,FIR Databases,tools like QGIS and statical analysis.</a:t>
            </a:r>
            <a:endParaRPr sz="900" dirty="0"/>
          </a:p>
        </p:txBody>
      </p:sp>
      <p:sp>
        <p:nvSpPr>
          <p:cNvPr id="247" name="Google Shape;247;p38"/>
          <p:cNvSpPr txBox="1">
            <a:spLocks noGrp="1"/>
          </p:cNvSpPr>
          <p:nvPr>
            <p:ph type="title" idx="4"/>
          </p:nvPr>
        </p:nvSpPr>
        <p:spPr>
          <a:xfrm>
            <a:off x="4189283" y="1582316"/>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49" name="Google Shape;249;p38"/>
          <p:cNvSpPr txBox="1">
            <a:spLocks noGrp="1"/>
          </p:cNvSpPr>
          <p:nvPr>
            <p:ph type="subTitle" idx="9"/>
          </p:nvPr>
        </p:nvSpPr>
        <p:spPr>
          <a:xfrm>
            <a:off x="908374" y="1964044"/>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project</a:t>
            </a:r>
            <a:endParaRPr dirty="0"/>
          </a:p>
        </p:txBody>
      </p:sp>
      <p:sp>
        <p:nvSpPr>
          <p:cNvPr id="250" name="Google Shape;250;p38"/>
          <p:cNvSpPr txBox="1">
            <a:spLocks noGrp="1"/>
          </p:cNvSpPr>
          <p:nvPr>
            <p:ph type="subTitle" idx="13"/>
          </p:nvPr>
        </p:nvSpPr>
        <p:spPr>
          <a:xfrm>
            <a:off x="3377252" y="1964044"/>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requirements</a:t>
            </a:r>
            <a:endParaRPr dirty="0"/>
          </a:p>
        </p:txBody>
      </p:sp>
      <p:sp>
        <p:nvSpPr>
          <p:cNvPr id="251" name="Google Shape;251;p38"/>
          <p:cNvSpPr txBox="1">
            <a:spLocks noGrp="1"/>
          </p:cNvSpPr>
          <p:nvPr>
            <p:ph type="subTitle" idx="14"/>
          </p:nvPr>
        </p:nvSpPr>
        <p:spPr>
          <a:xfrm>
            <a:off x="5849717" y="1964069"/>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goals</a:t>
            </a:r>
            <a:endParaRPr/>
          </a:p>
        </p:txBody>
      </p:sp>
      <p:sp>
        <p:nvSpPr>
          <p:cNvPr id="253" name="Google Shape;253;p38"/>
          <p:cNvSpPr txBox="1">
            <a:spLocks noGrp="1"/>
          </p:cNvSpPr>
          <p:nvPr>
            <p:ph type="subTitle" idx="16"/>
          </p:nvPr>
        </p:nvSpPr>
        <p:spPr>
          <a:xfrm>
            <a:off x="1988824" y="3702414"/>
            <a:ext cx="2389316" cy="116631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Ø"/>
            </a:pPr>
            <a:r>
              <a:rPr lang="en-US" sz="900" dirty="0"/>
              <a:t>Data Collection</a:t>
            </a:r>
          </a:p>
          <a:p>
            <a:pPr marL="285750" lvl="0" indent="-285750" algn="ctr" rtl="0">
              <a:spcBef>
                <a:spcPts val="0"/>
              </a:spcBef>
              <a:spcAft>
                <a:spcPts val="0"/>
              </a:spcAft>
              <a:buFont typeface="Wingdings" panose="05000000000000000000" pitchFamily="2" charset="2"/>
              <a:buChar char="Ø"/>
            </a:pPr>
            <a:r>
              <a:rPr lang="en-US" sz="900" dirty="0"/>
              <a:t>GIS Software Selection</a:t>
            </a:r>
          </a:p>
          <a:p>
            <a:pPr marL="285750" lvl="0" indent="-285750" algn="ctr" rtl="0">
              <a:spcBef>
                <a:spcPts val="0"/>
              </a:spcBef>
              <a:spcAft>
                <a:spcPts val="0"/>
              </a:spcAft>
              <a:buFont typeface="Wingdings" panose="05000000000000000000" pitchFamily="2" charset="2"/>
              <a:buChar char="Ø"/>
            </a:pPr>
            <a:r>
              <a:rPr lang="en-US" sz="900" dirty="0"/>
              <a:t>Data Analysis</a:t>
            </a:r>
          </a:p>
          <a:p>
            <a:pPr marL="285750" lvl="0" indent="-285750" algn="ctr" rtl="0">
              <a:spcBef>
                <a:spcPts val="0"/>
              </a:spcBef>
              <a:spcAft>
                <a:spcPts val="0"/>
              </a:spcAft>
              <a:buFont typeface="Wingdings" panose="05000000000000000000" pitchFamily="2" charset="2"/>
              <a:buChar char="Ø"/>
            </a:pPr>
            <a:r>
              <a:rPr lang="en-US" sz="900" dirty="0"/>
              <a:t>Mapping and Visualization</a:t>
            </a:r>
          </a:p>
          <a:p>
            <a:pPr marL="285750" lvl="0" indent="-285750" algn="ctr" rtl="0">
              <a:spcBef>
                <a:spcPts val="0"/>
              </a:spcBef>
              <a:spcAft>
                <a:spcPts val="0"/>
              </a:spcAft>
              <a:buFont typeface="Wingdings" panose="05000000000000000000" pitchFamily="2" charset="2"/>
              <a:buChar char="Ø"/>
            </a:pPr>
            <a:r>
              <a:rPr lang="en-US" sz="900" dirty="0"/>
              <a:t>Documentation And Reporting</a:t>
            </a:r>
          </a:p>
          <a:p>
            <a:pPr marL="285750" lvl="0" indent="-285750" algn="ctr" rtl="0">
              <a:spcBef>
                <a:spcPts val="0"/>
              </a:spcBef>
              <a:spcAft>
                <a:spcPts val="0"/>
              </a:spcAft>
              <a:buFont typeface="Wingdings" panose="05000000000000000000" pitchFamily="2" charset="2"/>
              <a:buChar char="Ø"/>
            </a:pPr>
            <a:endParaRPr sz="900" dirty="0"/>
          </a:p>
        </p:txBody>
      </p:sp>
      <p:sp>
        <p:nvSpPr>
          <p:cNvPr id="254" name="Google Shape;254;p38"/>
          <p:cNvSpPr txBox="1">
            <a:spLocks noGrp="1"/>
          </p:cNvSpPr>
          <p:nvPr>
            <p:ph type="title" idx="17"/>
          </p:nvPr>
        </p:nvSpPr>
        <p:spPr>
          <a:xfrm>
            <a:off x="2528687" y="3108317"/>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56" name="Google Shape;256;p38"/>
          <p:cNvSpPr txBox="1">
            <a:spLocks noGrp="1"/>
          </p:cNvSpPr>
          <p:nvPr>
            <p:ph type="title" idx="19"/>
          </p:nvPr>
        </p:nvSpPr>
        <p:spPr>
          <a:xfrm>
            <a:off x="5650708" y="3033194"/>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7" name="Google Shape;257;p38"/>
          <p:cNvSpPr txBox="1">
            <a:spLocks noGrp="1"/>
          </p:cNvSpPr>
          <p:nvPr>
            <p:ph type="subTitle" idx="20"/>
          </p:nvPr>
        </p:nvSpPr>
        <p:spPr>
          <a:xfrm>
            <a:off x="1803410" y="3416384"/>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project stages</a:t>
            </a:r>
            <a:endParaRPr dirty="0"/>
          </a:p>
        </p:txBody>
      </p:sp>
      <p:sp>
        <p:nvSpPr>
          <p:cNvPr id="258" name="Google Shape;258;p38"/>
          <p:cNvSpPr txBox="1">
            <a:spLocks noGrp="1"/>
          </p:cNvSpPr>
          <p:nvPr>
            <p:ph type="subTitle" idx="21"/>
          </p:nvPr>
        </p:nvSpPr>
        <p:spPr>
          <a:xfrm>
            <a:off x="4902279" y="3361909"/>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our team</a:t>
            </a:r>
            <a:endParaRPr dirty="0"/>
          </a:p>
        </p:txBody>
      </p:sp>
      <p:grpSp>
        <p:nvGrpSpPr>
          <p:cNvPr id="259" name="Google Shape;259;p38"/>
          <p:cNvGrpSpPr/>
          <p:nvPr/>
        </p:nvGrpSpPr>
        <p:grpSpPr>
          <a:xfrm>
            <a:off x="713150" y="1090100"/>
            <a:ext cx="7717800" cy="114325"/>
            <a:chOff x="208025" y="3106700"/>
            <a:chExt cx="7717800" cy="114325"/>
          </a:xfrm>
        </p:grpSpPr>
        <p:sp>
          <p:nvSpPr>
            <p:cNvPr id="260" name="Google Shape;260;p38"/>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1BB3E032-E1AA-E38A-7364-CA5261BBF047}"/>
              </a:ext>
            </a:extLst>
          </p:cNvPr>
          <p:cNvSpPr>
            <a:spLocks noGrp="1"/>
          </p:cNvSpPr>
          <p:nvPr>
            <p:ph type="subTitle" idx="1"/>
          </p:nvPr>
        </p:nvSpPr>
        <p:spPr>
          <a:xfrm>
            <a:off x="818160" y="2228184"/>
            <a:ext cx="2468927" cy="864682"/>
          </a:xfrm>
        </p:spPr>
        <p:txBody>
          <a:bodyPr/>
          <a:lstStyle/>
          <a:p>
            <a:r>
              <a:rPr lang="en-US" sz="900" dirty="0"/>
              <a:t>Crime Mapping by analysts in law enforcement to map,visualize,and analyse crime incident patterns</a:t>
            </a:r>
            <a:endParaRPr lang="en-IN" sz="900" dirty="0"/>
          </a:p>
        </p:txBody>
      </p:sp>
      <p:sp>
        <p:nvSpPr>
          <p:cNvPr id="11" name="Subtitle 10">
            <a:extLst>
              <a:ext uri="{FF2B5EF4-FFF2-40B4-BE49-F238E27FC236}">
                <a16:creationId xmlns:a16="http://schemas.microsoft.com/office/drawing/2014/main" id="{CD913377-1E6D-AA9D-35E8-7304A6588E66}"/>
              </a:ext>
            </a:extLst>
          </p:cNvPr>
          <p:cNvSpPr>
            <a:spLocks noGrp="1"/>
          </p:cNvSpPr>
          <p:nvPr>
            <p:ph type="subTitle" idx="18"/>
          </p:nvPr>
        </p:nvSpPr>
        <p:spPr>
          <a:xfrm>
            <a:off x="4765862" y="3716104"/>
            <a:ext cx="2501832" cy="745924"/>
          </a:xfrm>
        </p:spPr>
        <p:txBody>
          <a:bodyPr/>
          <a:lstStyle/>
          <a:p>
            <a:r>
              <a:rPr lang="en-US" sz="900" dirty="0"/>
              <a:t>B.Manikanta</a:t>
            </a:r>
          </a:p>
          <a:p>
            <a:r>
              <a:rPr lang="en-US" sz="900" dirty="0"/>
              <a:t>P.Gousulla</a:t>
            </a:r>
          </a:p>
          <a:p>
            <a:r>
              <a:rPr lang="en-US" sz="900" dirty="0"/>
              <a:t>A.Narendra Babu</a:t>
            </a:r>
          </a:p>
          <a:p>
            <a:r>
              <a:rPr lang="en-US" sz="900" dirty="0"/>
              <a:t>T.Nithin</a:t>
            </a:r>
            <a:endParaRPr lang="en-IN"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2195624" y="1734150"/>
            <a:ext cx="4752900" cy="55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the </a:t>
            </a:r>
            <a:r>
              <a:rPr lang="en" dirty="0">
                <a:solidFill>
                  <a:schemeClr val="lt1"/>
                </a:solidFill>
              </a:rPr>
              <a:t>SOLUTION</a:t>
            </a:r>
            <a:endParaRPr dirty="0">
              <a:solidFill>
                <a:schemeClr val="lt1"/>
              </a:solidFill>
            </a:endParaRPr>
          </a:p>
        </p:txBody>
      </p:sp>
      <p:sp>
        <p:nvSpPr>
          <p:cNvPr id="301" name="Google Shape;301;p42"/>
          <p:cNvSpPr txBox="1">
            <a:spLocks noGrp="1"/>
          </p:cNvSpPr>
          <p:nvPr>
            <p:ph type="subTitle" idx="1"/>
          </p:nvPr>
        </p:nvSpPr>
        <p:spPr>
          <a:xfrm>
            <a:off x="2195425" y="2396600"/>
            <a:ext cx="4752900" cy="1203900"/>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0"/>
              </a:spcAft>
              <a:buFont typeface="Arial" panose="020B0604020202020204" pitchFamily="34" charset="0"/>
              <a:buChar char="•"/>
            </a:pPr>
            <a:r>
              <a:rPr lang="en-US" sz="1000" dirty="0"/>
              <a:t>The solution for crime mapping involves employing Geographic Information System (GIS) technology, data analysis, and collaboration with law enforcement and communities.</a:t>
            </a:r>
          </a:p>
          <a:p>
            <a:pPr marL="0" lvl="0" indent="0" algn="ctr" rtl="0">
              <a:spcBef>
                <a:spcPts val="0"/>
              </a:spcBef>
              <a:spcAft>
                <a:spcPts val="0"/>
              </a:spcAft>
            </a:pPr>
            <a:endParaRPr lang="en-US" sz="1000" dirty="0"/>
          </a:p>
          <a:p>
            <a:pPr marL="171450" lvl="0" indent="-171450" algn="ctr" rtl="0">
              <a:spcBef>
                <a:spcPts val="0"/>
              </a:spcBef>
              <a:spcAft>
                <a:spcPts val="0"/>
              </a:spcAft>
              <a:buFont typeface="Arial" panose="020B0604020202020204" pitchFamily="34" charset="0"/>
              <a:buChar char="•"/>
            </a:pPr>
            <a:r>
              <a:rPr lang="en-US" sz="1000" dirty="0"/>
              <a:t>By integrating these components, crime mapping serves as a powerful tool for law enforcement and communities to understand, prevent, and address criminal activities effectively.</a:t>
            </a:r>
          </a:p>
        </p:txBody>
      </p:sp>
      <p:grpSp>
        <p:nvGrpSpPr>
          <p:cNvPr id="302" name="Google Shape;302;p42"/>
          <p:cNvGrpSpPr/>
          <p:nvPr/>
        </p:nvGrpSpPr>
        <p:grpSpPr>
          <a:xfrm>
            <a:off x="3256200" y="2278725"/>
            <a:ext cx="2645325" cy="114325"/>
            <a:chOff x="5280500" y="3106700"/>
            <a:chExt cx="2645325" cy="114325"/>
          </a:xfrm>
        </p:grpSpPr>
        <p:sp>
          <p:nvSpPr>
            <p:cNvPr id="303" name="Google Shape;303;p42"/>
            <p:cNvSpPr/>
            <p:nvPr/>
          </p:nvSpPr>
          <p:spPr>
            <a:xfrm>
              <a:off x="5280500" y="3106725"/>
              <a:ext cx="24711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2"/>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flipH="1">
            <a:off x="720000" y="540000"/>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What we are </a:t>
            </a:r>
            <a:r>
              <a:rPr lang="en">
                <a:solidFill>
                  <a:schemeClr val="lt1"/>
                </a:solidFill>
              </a:rPr>
              <a:t>working on</a:t>
            </a:r>
            <a:endParaRPr>
              <a:solidFill>
                <a:schemeClr val="lt1"/>
              </a:solidFill>
            </a:endParaRPr>
          </a:p>
        </p:txBody>
      </p:sp>
      <p:sp>
        <p:nvSpPr>
          <p:cNvPr id="287" name="Google Shape;287;p41"/>
          <p:cNvSpPr txBox="1">
            <a:spLocks noGrp="1"/>
          </p:cNvSpPr>
          <p:nvPr>
            <p:ph type="subTitle" idx="1"/>
          </p:nvPr>
        </p:nvSpPr>
        <p:spPr>
          <a:xfrm>
            <a:off x="889002" y="2801475"/>
            <a:ext cx="1950842" cy="6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sz="1100" b="0" i="0" dirty="0">
                <a:solidFill>
                  <a:schemeClr val="tx1"/>
                </a:solidFill>
                <a:effectLst/>
                <a:latin typeface="Jost"/>
              </a:rPr>
              <a:t>To Automatic </a:t>
            </a:r>
            <a:r>
              <a:rPr lang="en-US" sz="1100" dirty="0">
                <a:solidFill>
                  <a:schemeClr val="tx1"/>
                </a:solidFill>
                <a:latin typeface="Jost"/>
              </a:rPr>
              <a:t>Navigate </a:t>
            </a:r>
            <a:r>
              <a:rPr lang="en-US" sz="1100" b="0" i="0" dirty="0">
                <a:solidFill>
                  <a:schemeClr val="tx1"/>
                </a:solidFill>
                <a:effectLst/>
                <a:latin typeface="Jost"/>
              </a:rPr>
              <a:t>route generation seasonal. Movement of patrol units.</a:t>
            </a:r>
            <a:br>
              <a:rPr lang="en-US" sz="1100" dirty="0">
                <a:solidFill>
                  <a:schemeClr val="tx1"/>
                </a:solidFill>
              </a:rPr>
            </a:br>
            <a:br>
              <a:rPr lang="en-US" sz="1100" dirty="0">
                <a:solidFill>
                  <a:schemeClr val="tx1"/>
                </a:solidFill>
              </a:rPr>
            </a:br>
            <a:endParaRPr sz="1100" dirty="0">
              <a:solidFill>
                <a:schemeClr val="tx1"/>
              </a:solidFill>
            </a:endParaRPr>
          </a:p>
        </p:txBody>
      </p:sp>
      <p:grpSp>
        <p:nvGrpSpPr>
          <p:cNvPr id="293" name="Google Shape;293;p41"/>
          <p:cNvGrpSpPr/>
          <p:nvPr/>
        </p:nvGrpSpPr>
        <p:grpSpPr>
          <a:xfrm>
            <a:off x="713150" y="1090100"/>
            <a:ext cx="7717800" cy="114325"/>
            <a:chOff x="208025" y="3106700"/>
            <a:chExt cx="7717800" cy="114325"/>
          </a:xfrm>
        </p:grpSpPr>
        <p:sp>
          <p:nvSpPr>
            <p:cNvPr id="294" name="Google Shape;294;p41"/>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F3C23E08-DE33-E99E-A5D4-942C67A9FAC3}"/>
              </a:ext>
            </a:extLst>
          </p:cNvPr>
          <p:cNvSpPr txBox="1"/>
          <p:nvPr/>
        </p:nvSpPr>
        <p:spPr>
          <a:xfrm>
            <a:off x="3003395" y="2874844"/>
            <a:ext cx="2408662" cy="769441"/>
          </a:xfrm>
          <a:prstGeom prst="rect">
            <a:avLst/>
          </a:prstGeom>
          <a:noFill/>
        </p:spPr>
        <p:txBody>
          <a:bodyPr wrap="square" rtlCol="0">
            <a:spAutoFit/>
          </a:bodyPr>
          <a:lstStyle/>
          <a:p>
            <a:pPr marL="285750" indent="-285750">
              <a:buFont typeface="Wingdings" panose="05000000000000000000" pitchFamily="2" charset="2"/>
              <a:buChar char="§"/>
            </a:pPr>
            <a:r>
              <a:rPr lang="en-US" sz="1100" b="0" i="0" dirty="0">
                <a:solidFill>
                  <a:schemeClr val="tx1"/>
                </a:solidFill>
                <a:effectLst/>
                <a:latin typeface="Jost"/>
              </a:rPr>
              <a:t>For Women security strengthening with highway patrol city patrol location studies.</a:t>
            </a:r>
            <a:br>
              <a:rPr lang="en-US" sz="1100" dirty="0">
                <a:solidFill>
                  <a:schemeClr val="tx1"/>
                </a:solidFill>
              </a:rPr>
            </a:br>
            <a:endParaRPr lang="en-IN" sz="1100" dirty="0">
              <a:solidFill>
                <a:schemeClr val="tx1"/>
              </a:solidFill>
            </a:endParaRPr>
          </a:p>
        </p:txBody>
      </p:sp>
      <p:sp>
        <p:nvSpPr>
          <p:cNvPr id="12" name="TextBox 11">
            <a:extLst>
              <a:ext uri="{FF2B5EF4-FFF2-40B4-BE49-F238E27FC236}">
                <a16:creationId xmlns:a16="http://schemas.microsoft.com/office/drawing/2014/main" id="{9DC9F338-ED18-C1D4-9BA6-B9879BD68120}"/>
              </a:ext>
            </a:extLst>
          </p:cNvPr>
          <p:cNvSpPr txBox="1"/>
          <p:nvPr/>
        </p:nvSpPr>
        <p:spPr>
          <a:xfrm>
            <a:off x="5575609" y="2959483"/>
            <a:ext cx="2520175" cy="600164"/>
          </a:xfrm>
          <a:prstGeom prst="rect">
            <a:avLst/>
          </a:prstGeom>
          <a:noFill/>
        </p:spPr>
        <p:txBody>
          <a:bodyPr wrap="square" rtlCol="0">
            <a:spAutoFit/>
          </a:bodyPr>
          <a:lstStyle/>
          <a:p>
            <a:r>
              <a:rPr lang="en-US" sz="1100" b="0" i="0" dirty="0">
                <a:solidFill>
                  <a:schemeClr val="tx1"/>
                </a:solidFill>
                <a:effectLst/>
                <a:latin typeface="Jost"/>
              </a:rPr>
              <a:t>To Identification of accident-prone areas with iRAD data/CCTNS data.</a:t>
            </a:r>
            <a:br>
              <a:rPr lang="en-US" sz="1100" dirty="0">
                <a:solidFill>
                  <a:schemeClr val="tx1"/>
                </a:solidFill>
              </a:rPr>
            </a:br>
            <a:endParaRPr lang="en-IN" sz="11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3709925" y="1583037"/>
            <a:ext cx="4611300" cy="6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DEscription</a:t>
            </a:r>
            <a:endParaRPr dirty="0">
              <a:solidFill>
                <a:schemeClr val="lt1"/>
              </a:solidFill>
            </a:endParaRPr>
          </a:p>
        </p:txBody>
      </p:sp>
      <p:sp>
        <p:nvSpPr>
          <p:cNvPr id="269" name="Google Shape;269;p39"/>
          <p:cNvSpPr/>
          <p:nvPr/>
        </p:nvSpPr>
        <p:spPr>
          <a:xfrm>
            <a:off x="3787900" y="2233600"/>
            <a:ext cx="16116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1" name="Google Shape;271;p39"/>
          <p:cNvPicPr preferRelativeResize="0"/>
          <p:nvPr/>
        </p:nvPicPr>
        <p:blipFill rotWithShape="1">
          <a:blip r:embed="rId3">
            <a:alphaModFix/>
          </a:blip>
          <a:srcRect l="2937" t="4160" r="2293" b="8242"/>
          <a:stretch/>
        </p:blipFill>
        <p:spPr>
          <a:xfrm>
            <a:off x="757075" y="1482875"/>
            <a:ext cx="2800175" cy="2273150"/>
          </a:xfrm>
          <a:prstGeom prst="rect">
            <a:avLst/>
          </a:prstGeom>
          <a:noFill/>
          <a:ln>
            <a:noFill/>
          </a:ln>
        </p:spPr>
      </p:pic>
      <p:sp>
        <p:nvSpPr>
          <p:cNvPr id="3" name="TextBox 2">
            <a:extLst>
              <a:ext uri="{FF2B5EF4-FFF2-40B4-BE49-F238E27FC236}">
                <a16:creationId xmlns:a16="http://schemas.microsoft.com/office/drawing/2014/main" id="{7B210171-FFE8-290E-15B4-B0E8DAA24325}"/>
              </a:ext>
            </a:extLst>
          </p:cNvPr>
          <p:cNvSpPr txBox="1"/>
          <p:nvPr/>
        </p:nvSpPr>
        <p:spPr>
          <a:xfrm>
            <a:off x="3565881" y="2444414"/>
            <a:ext cx="4821044" cy="1107996"/>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1100" b="0" i="0" dirty="0">
                <a:solidFill>
                  <a:schemeClr val="tx1"/>
                </a:solidFill>
                <a:effectLst/>
                <a:latin typeface="Jost"/>
              </a:rPr>
              <a:t>Interface which links FIR data and generates hotspots of crime depending upon the type. Colour mapping of such regions depending upon different parameter of crime which could be date, time. Behavioural analysis where the behavioural pattern of criminal can be analysed and predicted. Eg-Season/time of the year basis prediction of crime, based upon financial condition of society, people.</a:t>
            </a:r>
            <a:br>
              <a:rPr lang="en-US" sz="1100" dirty="0">
                <a:solidFill>
                  <a:schemeClr val="tx1"/>
                </a:solidFill>
              </a:rPr>
            </a:br>
            <a:endParaRPr lang="en-US" sz="11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9163F8-2A3E-025D-6C7B-09316DEF1852}"/>
              </a:ext>
            </a:extLst>
          </p:cNvPr>
          <p:cNvSpPr txBox="1"/>
          <p:nvPr/>
        </p:nvSpPr>
        <p:spPr>
          <a:xfrm>
            <a:off x="2059259" y="1345580"/>
            <a:ext cx="4861931" cy="2899318"/>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BA882AD-881A-3E21-0323-E75EDBBB8513}"/>
              </a:ext>
            </a:extLst>
          </p:cNvPr>
          <p:cNvSpPr txBox="1"/>
          <p:nvPr/>
        </p:nvSpPr>
        <p:spPr>
          <a:xfrm>
            <a:off x="1970049" y="359816"/>
            <a:ext cx="3806283" cy="307777"/>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05098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6" name="TextBox 5">
            <a:extLst>
              <a:ext uri="{FF2B5EF4-FFF2-40B4-BE49-F238E27FC236}">
                <a16:creationId xmlns:a16="http://schemas.microsoft.com/office/drawing/2014/main" id="{550FB3BB-F7E2-10F6-8053-CC1A79FF84FF}"/>
              </a:ext>
            </a:extLst>
          </p:cNvPr>
          <p:cNvSpPr txBox="1"/>
          <p:nvPr/>
        </p:nvSpPr>
        <p:spPr>
          <a:xfrm>
            <a:off x="2319453" y="2187029"/>
            <a:ext cx="5241074" cy="769441"/>
          </a:xfrm>
          <a:prstGeom prst="rect">
            <a:avLst/>
          </a:prstGeom>
          <a:noFill/>
        </p:spPr>
        <p:txBody>
          <a:bodyPr wrap="square" rtlCol="0">
            <a:spAutoFit/>
          </a:bodyPr>
          <a:lstStyle/>
          <a:p>
            <a:r>
              <a:rPr lang="en-US" sz="4400" dirty="0"/>
              <a:t>T</a:t>
            </a:r>
            <a:r>
              <a:rPr lang="en-US" sz="4400" dirty="0">
                <a:solidFill>
                  <a:schemeClr val="tx1"/>
                </a:solidFill>
              </a:rPr>
              <a:t>THANK YOU</a:t>
            </a:r>
            <a:endParaRPr lang="en-IN" sz="4400" dirty="0"/>
          </a:p>
        </p:txBody>
      </p:sp>
    </p:spTree>
    <p:extLst>
      <p:ext uri="{BB962C8B-B14F-4D97-AF65-F5344CB8AC3E}">
        <p14:creationId xmlns:p14="http://schemas.microsoft.com/office/powerpoint/2010/main" val="4201752104"/>
      </p:ext>
    </p:extLst>
  </p:cSld>
  <p:clrMapOvr>
    <a:masterClrMapping/>
  </p:clrMapOvr>
</p:sld>
</file>

<file path=ppt/theme/theme1.xml><?xml version="1.0" encoding="utf-8"?>
<a:theme xmlns:a="http://schemas.openxmlformats.org/drawingml/2006/main"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291</Words>
  <Application>Microsoft Office PowerPoint</Application>
  <PresentationFormat>On-screen Show (16:9)</PresentationFormat>
  <Paragraphs>42</Paragraphs>
  <Slides>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Anton</vt:lpstr>
      <vt:lpstr>Arial</vt:lpstr>
      <vt:lpstr>Arial Black</vt:lpstr>
      <vt:lpstr>Franklin Gothic</vt:lpstr>
      <vt:lpstr>Jost</vt:lpstr>
      <vt:lpstr>Libre Franklin</vt:lpstr>
      <vt:lpstr>Roboto</vt:lpstr>
      <vt:lpstr>Staatliches</vt:lpstr>
      <vt:lpstr>Wingdings</vt:lpstr>
      <vt:lpstr>Work Sans</vt:lpstr>
      <vt:lpstr>Hackathon Project Proposal by Slidesgo</vt:lpstr>
      <vt:lpstr>Basic Details of the Team and Problem Statement</vt:lpstr>
      <vt:lpstr>Table of contents</vt:lpstr>
      <vt:lpstr>About the SOLUTION</vt:lpstr>
      <vt:lpstr>What we are working on</vt:lpstr>
      <vt:lpstr>DEscription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Mani Kanta</dc:creator>
  <cp:lastModifiedBy>Mani Kanta</cp:lastModifiedBy>
  <cp:revision>1</cp:revision>
  <dcterms:modified xsi:type="dcterms:W3CDTF">2023-11-24T18:06:58Z</dcterms:modified>
</cp:coreProperties>
</file>