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2.5 14 November, 2021</a:t>
            </a:r>
            <a:br/>
            <a:r>
              <a:t>Presentation built: 15:13 on 15 March,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18288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db2 execute sql -q "select * from event.marble"</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db2 execute sql -q "select * from EVENT.MARBLE"</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
            </a:r>
            <a:r>
              <a:t/>
            </a:r>
            <a:r>
              <a:rPr>
                <a:latin typeface="Courier"/>
              </a:rPr>
              <a:t>--rfj</a:t>
            </a:r>
            <a:r>
              <a:t/>
            </a:r>
            <a:r>
              <a:rPr>
                <a:latin typeface="Courier"/>
              </a:rPr>
              <a:t/>
            </a:r>
            <a:r>
              <a:t> flag).</a:t>
            </a:r>
          </a:p>
          <a:p>
            <a:pPr>
              <a:defRPr sz="1800"/>
            </a:pPr>
            <a:r>
              <a:t>This is placed into variable called </a:t>
            </a:r>
            <a:r>
              <a:rPr>
                <a:latin typeface="Courier"/>
              </a:rPr>
              <a:t/>
            </a:r>
            <a:r>
              <a:t/>
            </a:r>
            <a:r>
              <a:rPr>
                <a:latin typeface="Courier"/>
              </a:rPr>
              <a:t>data</a:t>
            </a:r>
            <a:r>
              <a:t/>
            </a:r>
            <a:r>
              <a:rPr>
                <a:latin typeface="Courier"/>
              </a:rPr>
              <a:t/>
            </a:r>
            <a:r>
              <a:t>.</a:t>
            </a:r>
          </a:p>
          <a:p>
            <a:pPr>
              <a:defRPr sz="1800"/>
            </a:pPr>
            <a:r>
              <a:t/>
            </a:r>
            <a:r>
              <a:rPr>
                <a:latin typeface="Courier"/>
              </a:rPr>
              <a:t/>
            </a:r>
            <a:r>
              <a:t/>
            </a:r>
            <a:r>
              <a:rPr>
                <a:latin typeface="Courier"/>
              </a:rPr>
              <a:t>Data</a:t>
            </a:r>
            <a:r>
              <a:t/>
            </a:r>
            <a:r>
              <a:rPr>
                <a:latin typeface="Courier"/>
              </a:rPr>
              <a:t/>
            </a:r>
            <a:r>
              <a:t> is then searched using find. </a:t>
            </a:r>
            <a:r>
              <a:rPr>
                <a:latin typeface="Courier"/>
              </a:rPr>
              <a:t/>
            </a:r>
            <a:r>
              <a:t/>
            </a:r>
            <a:r>
              <a:rPr>
                <a:latin typeface="Courier"/>
              </a:rPr>
              <a:t>desiredEntry.Inventory</a:t>
            </a:r>
            <a:r>
              <a:t/>
            </a:r>
            <a:r>
              <a:rPr>
                <a:latin typeface="Courier"/>
              </a:rPr>
              <a:t/>
            </a:r>
            <a:r>
              <a:t> is then returned via the callback.</a:t>
            </a:r>
          </a:p>
        </p:txBody>
      </p:sp>
      <p:pic>
        <p:nvPicPr>
          <p:cNvPr id="4" name="Picture 3" descr="DevOps-Workshop22.png"/>
          <p:cNvPicPr>
            <a:picLocks noChangeAspect="1"/>
          </p:cNvPicPr>
          <p:nvPr/>
        </p:nvPicPr>
        <p:blipFill>
          <a:blip r:embed="rId2"/>
          <a:stretch>
            <a:fillRect/>
          </a:stretch>
        </p:blipFill>
        <p:spPr>
          <a:xfrm>
            <a:off x="3866062" y="2722880"/>
            <a:ext cx="4459875" cy="376936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3"/>
          <a:stretch>
            <a:fillRect/>
          </a:stretch>
        </p:blipFill>
        <p:spPr>
          <a:xfrm>
            <a:off x="455584" y="4230624"/>
            <a:ext cx="11280831" cy="226161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