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png"/>
          <p:cNvPicPr>
            <a:picLocks noChangeAspect="1"/>
          </p:cNvPicPr>
          <p:nvPr/>
        </p:nvPicPr>
        <p:blipFill>
          <a:blip r:embed="rId2"/>
          <a:stretch>
            <a:fillRect/>
          </a:stretch>
        </p:blipFill>
        <p:spPr>
          <a:xfrm>
            <a:off x="3296724" y="2722880"/>
            <a:ext cx="5598551"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910293" y="655320"/>
            <a:ext cx="4371412" cy="2067560"/>
          </a:xfrm>
          <a:prstGeom prst="rect">
            <a:avLst/>
          </a:prstGeom>
        </p:spPr>
      </p:pic>
      <p:pic>
        <p:nvPicPr>
          <p:cNvPr id="5" name="Picture 4" descr="DevOps-Workshop27.png"/>
          <p:cNvPicPr>
            <a:picLocks noChangeAspect="1"/>
          </p:cNvPicPr>
          <p:nvPr/>
        </p:nvPicPr>
        <p:blipFill>
          <a:blip r:embed="rId3"/>
          <a:stretch>
            <a:fillRect/>
          </a:stretch>
        </p:blipFill>
        <p:spPr>
          <a:xfrm>
            <a:off x="939555" y="2722880"/>
            <a:ext cx="10312889" cy="20675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