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Zowe V2 uses </a:t>
            </a:r>
            <a:r>
              <a:rPr>
                <a:latin typeface="Courier"/>
              </a:rPr>
              <a:t/>
            </a:r>
            <a:r>
              <a:t/>
            </a:r>
            <a:r>
              <a:rPr>
                <a:latin typeface="Courier"/>
              </a:rPr>
              <a:t>zowe.config.json</a:t>
            </a:r>
            <a:r>
              <a:t/>
            </a:r>
            <a:r>
              <a:rPr>
                <a:latin typeface="Courier"/>
              </a:rPr>
              <a:t/>
            </a:r>
            <a:r>
              <a:t> to set up the profiles.</a:t>
            </a:r>
          </a:p>
          <a:p>
            <a:pPr>
              <a:defRPr sz="1800"/>
            </a:pPr>
            <a:r>
              <a:t>Using the Zowe command line the first time, you will be prompted to enter credentials.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zowe files list ds MAINFRAME_USER.*</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lvl="1">
              <a:defRPr sz="1600"/>
            </a:pPr>
            <a:r>
              <a:t>If you make a mistake, you can run the command again, or issue </a:t>
            </a:r>
            <a:r>
              <a:rPr>
                <a:latin typeface="Courier"/>
              </a:rPr>
              <a:t/>
            </a:r>
            <a:r>
              <a:t/>
            </a:r>
            <a:r>
              <a:rPr>
                <a:latin typeface="Courier"/>
              </a:rPr>
              <a:t>zowe config init</a:t>
            </a:r>
            <a:r>
              <a:t/>
            </a:r>
            <a:r>
              <a:rPr>
                <a:latin typeface="Courier"/>
              </a:rPr>
              <a:t/>
            </a:r>
          </a:p>
          <a:p>
            <a:pPr lvl="1">
              <a:defRPr sz="1600"/>
            </a:pPr>
            <a:r>
              <a:t>Be sure you run a </a:t>
            </a:r>
            <a:r>
              <a:rPr>
                <a:latin typeface="Courier"/>
              </a:rPr>
              <a:t/>
            </a:r>
            <a:r>
              <a:t/>
            </a:r>
            <a:r>
              <a:rPr>
                <a:latin typeface="Courier"/>
              </a:rPr>
              <a:t>zowe files list ds</a:t>
            </a:r>
            <a:r>
              <a:t/>
            </a:r>
            <a:r>
              <a:rPr>
                <a:latin typeface="Courier"/>
              </a:rPr>
              <a:t/>
            </a:r>
            <a:r>
              <a:t> command before accessing </a:t>
            </a:r>
            <a:r>
              <a:rPr>
                <a:latin typeface="Courier"/>
              </a:rPr>
              <a:t/>
            </a:r>
            <a:r>
              <a:t/>
            </a:r>
            <a:r>
              <a:rPr>
                <a:latin typeface="Courier"/>
              </a:rPr>
              <a:t>Gulp</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  --vasc</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4303513" y="2722880"/>
            <a:ext cx="3584972"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 to 'should create a singlemarble with a cost of 1'</a:t>
            </a:r>
          </a:p>
          <a:p>
            <a:pPr>
              <a:defRPr sz="1800"/>
            </a:pPr>
            <a:r>
              <a:t>Remove the .only( so it will run all the tests.</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