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3912718" y="2722880"/>
            <a:ext cx="4366563"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