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1469731" y="2722880"/>
            <a:ext cx="9252536"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