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gulp setupProfiles</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a:defRPr sz="1800"/>
            </a:pPr>
            <a:r>
              <a:t>To view profiles, run a command like this:</a:t>
            </a:r>
          </a:p>
          <a:p>
            <a:pPr lvl="1">
              <a:defRPr sz="1600"/>
            </a:pPr>
            <a:r>
              <a:t/>
            </a:r>
            <a:r>
              <a:rPr>
                <a:latin typeface="Courier"/>
              </a:rPr>
              <a:t/>
            </a:r>
            <a:r>
              <a:t/>
            </a:r>
            <a:r>
              <a:rPr>
                <a:latin typeface="Courier"/>
              </a:rPr>
              <a:t>zowe profiles list endevor</a:t>
            </a:r>
            <a:r>
              <a:t/>
            </a:r>
            <a:r>
              <a:rPr>
                <a:latin typeface="Courier"/>
              </a:rPr>
              <a:t/>
            </a:r>
          </a:p>
          <a:p>
            <a:pPr>
              <a:defRPr sz="1800"/>
            </a:pPr>
            <a:r>
              <a:t>If you needed to create a profile manually, it could be done by a command like this (Note: this has been already performed):</a:t>
            </a:r>
          </a:p>
          <a:p>
            <a:pPr lvl="1">
              <a:defRPr sz="1600"/>
            </a:pPr>
            <a:r>
              <a:t/>
            </a:r>
            <a:r>
              <a:rPr>
                <a:latin typeface="Courier"/>
              </a:rPr>
              <a:t/>
            </a:r>
            <a:r>
              <a:t/>
            </a:r>
            <a:r>
              <a:rPr>
                <a:latin typeface="Courier"/>
              </a:rPr>
              <a:t>zowe profiles create endevor MAINFRAME_LPAR-MAINFRAME_USER --host MAINFRAME_HOST --port ENDEVOR_PORT --user MAINFRAME_USER --password MAINFRAME_USER --ru false --protocol</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a:t>
            </a:r>
            <a:r>
              <a:t/>
            </a:r>
            <a:r>
              <a:rPr>
                <a:latin typeface="Courier"/>
              </a:rPr>
              <a:t/>
            </a:r>
            <a:r>
              <a:t>MAINFRAME_USER</a:t>
            </a:r>
            <a:r>
              <a:rPr>
                <a:latin typeface="Courier"/>
              </a:rPr>
              <a:t/>
            </a:r>
            <a:r>
              <a:t/>
            </a:r>
            <a:r>
              <a:rPr>
                <a:latin typeface="Courier"/>
              </a:rPr>
              <a:t>.MARBLES.JCL(MARBIND)"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jobs submit ds "MAINFRAME_USER.MARBLES.JCL(MARBDB2)" --vasc</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 Automate the Build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jobs submit ds "MAINFRAME_USER.MARBLES.JCL(MARBDB2)</a:t>
            </a:r>
            <a:r>
              <a:t/>
            </a:r>
            <a:r>
              <a:rPr>
                <a:latin typeface="Courier"/>
              </a:rPr>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a:t>
            </a:r>
            <a:r>
              <a:rPr>
                <a:latin typeface="Courier"/>
              </a:rPr>
              <a:t/>
            </a:r>
            <a:r>
              <a:t/>
            </a:r>
            <a:r>
              <a:rPr>
                <a:latin typeface="Courier"/>
              </a:rPr>
              <a:t>getMarbleQuantity</a:t>
            </a:r>
            <a:r>
              <a:t/>
            </a:r>
            <a:r>
              <a:rPr>
                <a:latin typeface="Courier"/>
              </a:rPr>
              <a:t/>
            </a:r>
            <a:r>
              <a:t>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pic>
        <p:nvPicPr>
          <p:cNvPr id="4" name="Picture 3" descr="getMarbleQtyTestInitial.png"/>
          <p:cNvPicPr>
            <a:picLocks noChangeAspect="1"/>
          </p:cNvPicPr>
          <p:nvPr/>
        </p:nvPicPr>
        <p:blipFill>
          <a:blip r:embed="rId2"/>
          <a:stretch>
            <a:fillRect/>
          </a:stretch>
        </p:blipFill>
        <p:spPr>
          <a:xfrm>
            <a:off x="3912718" y="2722880"/>
            <a:ext cx="4366563" cy="3769360"/>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testand update the title from 'should create a single marble'to 'should create a singlemarble with a cost of 1'</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a:t>
            </a:r>
          </a:p>
          <a:p>
            <a:pPr>
              <a:defRPr sz="1800"/>
            </a:pPr>
            <a:r>
              <a:t>In the row section, let's collect the cost and send it through the callback.</a:t>
            </a:r>
          </a:p>
          <a:p>
            <a:pPr>
              <a:defRPr sz="1800"/>
            </a:pPr>
            <a:r>
              <a:t>Add </a:t>
            </a:r>
            <a:r>
              <a:rPr>
                <a:latin typeface="Courier"/>
              </a:rPr>
              <a:t/>
            </a:r>
            <a:r>
              <a:t/>
            </a:r>
            <a:r>
              <a:rPr>
                <a:latin typeface="Courier"/>
              </a:rPr>
              <a:t>cost = Number(row3]);</a:t>
            </a:r>
            <a:r>
              <a:t/>
            </a:r>
            <a:r>
              <a:rPr>
                <a:latin typeface="Courier"/>
              </a:rPr>
              <a:t/>
            </a:r>
            <a:r>
              <a:t> and adjust the callback.</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VI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VII:</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