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
  </p:notesMasterIdLst>
  <p:sldIdLst>
    <p:sldId id="3464" r:id="rId9"/>
    <p:sldId id="3465" r:id="rId10"/>
    <p:sldId id="3466" r:id="rId11"/>
    <p:sldId id="3467" r:id="rId12"/>
    <p:sldId id="3468" r:id="rId13"/>
    <p:sldId id="3469" r:id="rId14"/>
    <p:sldId id="3470" r:id="rId15"/>
    <p:sldId id="3471" r:id="rId16"/>
    <p:sldId id="3472" r:id="rId17"/>
    <p:sldId id="3473" r:id="rId18"/>
    <p:sldId id="3474" r:id="rId19"/>
    <p:sldId id="3475" r:id="rId20"/>
    <p:sldId id="3476" r:id="rId21"/>
    <p:sldId id="3477" r:id="rId22"/>
    <p:sldId id="3478" r:id="rId23"/>
    <p:sldId id="3479" r:id="rId24"/>
    <p:sldId id="3480" r:id="rId25"/>
    <p:sldId id="3481" r:id="rId26"/>
    <p:sldId id="3482" r:id="rId27"/>
    <p:sldId id="3483" r:id="rId28"/>
    <p:sldId id="3484" r:id="rId29"/>
    <p:sldId id="3485" r:id="rId30"/>
    <p:sldId id="3486" r:id="rId31"/>
    <p:sldId id="3487" r:id="rId32"/>
    <p:sldId id="3488" r:id="rId33"/>
    <p:sldId id="3489" r:id="rId34"/>
    <p:sldId id="3490" r:id="rId35"/>
    <p:sldId id="3491" r:id="rId36"/>
    <p:sldId id="3492" r:id="rId37"/>
    <p:sldId id="3493" r:id="rId38"/>
    <p:sldId id="3494" r:id="rId39"/>
    <p:sldId id="3495" r:id="rId40"/>
    <p:sldId id="3496" r:id="rId41"/>
    <p:sldId id="3497" r:id="rId42"/>
    <p:sldId id="3498" r:id="rId43"/>
    <p:sldId id="3499" r:id="rId44"/>
    <p:sldId id="3500" r:id="rId45"/>
    <p:sldId id="3501" r:id="rId46"/>
    <p:sldId id="3502" r:id="rId47"/>
    <p:sldId id="3503" r:id="rId48"/>
    <p:sldId id="3504" r:id="rId49"/>
    <p:sldId id="3505" r:id="rId50"/>
    <p:sldId id="3506" r:id="rId51"/>
    <p:sldId id="3507" r:id="rId52"/>
    <p:sldId id="3508" r:id="rId53"/>
    <p:sldId id="3509" r:id="rId54"/>
    <p:sldId id="3510" r:id="rId55"/>
    <p:sldId id="3511" r:id="rId56"/>
    <p:sldId id="3512" r:id="rId57"/>
    <p:sldId id="3513" r:id="rId58"/>
    <p:sldId id="3514" r:id="rId59"/>
    <p:sldId id="3515" r:id="rId60"/>
    <p:sldId id="3516" r:id="rId61"/>
    <p:sldId id="3517" r:id="rId62"/>
    <p:sldId id="3518" r:id="rId63"/>
    <p:sldId id="3519" r:id="rId64"/>
    <p:sldId id="3520" r:id="rId65"/>
    <p:sldId id="3521" r:id="rId66"/>
    <p:sldId id="3522" r:id="rId67"/>
    <p:sldId id="3523" r:id="rId68"/>
    <p:sldId id="3524" r:id="rId69"/>
    <p:sldId id="3525" r:id="rId70"/>
    <p:sldId id="3526" r:id="rId71"/>
    <p:sldId id="3527" r:id="rId72"/>
    <p:sldId id="3528" r:id="rId73"/>
    <p:sldId id="3529" r:id="rId74"/>
    <p:sldId id="3530" r:id="rId75"/>
    <p:sldId id="3531" r:id="rId76"/>
    <p:sldId id="3532" r:id="rId77"/>
    <p:sldId id="3533" r:id="rId78"/>
    <p:sldId id="3534" r:id="rId79"/>
    <p:sldId id="3535" r:id="rId80"/>
    <p:sldId id="3536" r:id="rId81"/>
    <p:sldId id="3537" r:id="rId82"/>
    <p:sldId id="3538" r:id="rId83"/>
    <p:sldId id="3539" r:id="rId84"/>
    <p:sldId id="3540" r:id="rId85"/>
    <p:sldId id="3541" r:id="rId86"/>
    <p:sldId id="3542" r:id="rId87"/>
    <p:sldId id="3543" r:id="rId88"/>
    <p:sldId id="3544" r:id="rId89"/>
    <p:sldId id="3545" r:id="rId90"/>
    <p:sldId id="3546" r:id="rId91"/>
    <p:sldId id="3547" r:id="rId92"/>
    <p:sldId id="3548" r:id="rId93"/>
    <p:sldId id="3549" r:id="rId94"/>
    <p:sldId id="3550" r:id="rId95"/>
    <p:sldId id="3551" r:id="rId96"/>
    <p:sldId id="3552" r:id="rId97"/>
    <p:sldId id="3553" r:id="rId98"/>
    <p:sldId id="3554" r:id="rId99"/>
    <p:sldId id="3555" r:id="rId100"/>
    <p:sldId id="3556" r:id="rId101"/>
    <p:sldId id="3557" r:id="rId102"/>
    <p:sldId id="3558" r:id="rId103"/>
    <p:sldId id="3559" r:id="rId104"/>
    <p:sldId id="3560" r:id="rId105"/>
    <p:sldId id="3561" r:id="rId10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avid McNierney" initials="DM" lastIdx="3" clrIdx="0">
    <p:extLst>
      <p:ext uri="{19B8F6BF-5375-455C-9EA6-DF929625EA0E}">
        <p15:presenceInfo xmlns:p15="http://schemas.microsoft.com/office/powerpoint/2012/main" userId="David McNierney"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D9EAD3"/>
    <a:srgbClr val="010306"/>
    <a:srgbClr val="020508"/>
    <a:srgbClr val="CFE2F3"/>
    <a:srgbClr val="F9CB9C"/>
    <a:srgbClr val="FDD7DF"/>
    <a:srgbClr val="F6EBE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098" autoAdjust="0"/>
    <p:restoredTop sz="86478" autoAdjust="0"/>
  </p:normalViewPr>
  <p:slideViewPr>
    <p:cSldViewPr snapToGrid="0">
      <p:cViewPr varScale="1">
        <p:scale>
          <a:sx n="143" d="100"/>
          <a:sy n="143" d="100"/>
        </p:scale>
        <p:origin x="1517" y="101"/>
      </p:cViewPr>
      <p:guideLst/>
    </p:cSldViewPr>
  </p:slideViewPr>
  <p:notesTextViewPr>
    <p:cViewPr>
      <p:scale>
        <a:sx n="1" d="1"/>
        <a:sy n="1" d="1"/>
      </p:scale>
      <p:origin x="0" y="0"/>
    </p:cViewPr>
  </p:notesTextViewPr>
  <p:sorterViewPr>
    <p:cViewPr>
      <p:scale>
        <a:sx n="50" d="100"/>
        <a:sy n="50" d="100"/>
      </p:scale>
      <p:origin x="0" y="0"/>
    </p:cViewPr>
  </p:sorter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3.xml"/><Relationship Id="rId100" Type="http://schemas.openxmlformats.org/officeDocument/2006/relationships/slide" Target="slides/slide93.xml"/><Relationship Id="rId101" Type="http://schemas.openxmlformats.org/officeDocument/2006/relationships/slide" Target="slides/slide94.xml"/><Relationship Id="rId102" Type="http://schemas.openxmlformats.org/officeDocument/2006/relationships/slide" Target="slides/slide95.xml"/><Relationship Id="rId103" Type="http://schemas.openxmlformats.org/officeDocument/2006/relationships/slide" Target="slides/slide96.xml"/><Relationship Id="rId104" Type="http://schemas.openxmlformats.org/officeDocument/2006/relationships/slide" Target="slides/slide97.xml"/><Relationship Id="rId105" Type="http://schemas.openxmlformats.org/officeDocument/2006/relationships/slide" Target="slides/slide98.xml"/><Relationship Id="rId106" Type="http://schemas.openxmlformats.org/officeDocument/2006/relationships/slide" Target="slides/slide99.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 Type="http://schemas.openxmlformats.org/officeDocument/2006/relationships/notesMaster" Target="notesMasters/notesMaster1.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 Type="http://schemas.openxmlformats.org/officeDocument/2006/relationships/commentAuthors" Target="commentAuthors.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 Id="rId44" Type="http://schemas.openxmlformats.org/officeDocument/2006/relationships/slide" Target="slides/slide37.xml"/><Relationship Id="rId45" Type="http://schemas.openxmlformats.org/officeDocument/2006/relationships/slide" Target="slides/slide38.xml"/><Relationship Id="rId46" Type="http://schemas.openxmlformats.org/officeDocument/2006/relationships/slide" Target="slides/slide39.xml"/><Relationship Id="rId47" Type="http://schemas.openxmlformats.org/officeDocument/2006/relationships/slide" Target="slides/slide40.xml"/><Relationship Id="rId48" Type="http://schemas.openxmlformats.org/officeDocument/2006/relationships/slide" Target="slides/slide41.xml"/><Relationship Id="rId49" Type="http://schemas.openxmlformats.org/officeDocument/2006/relationships/slide" Target="slides/slide42.xml"/><Relationship Id="rId5" Type="http://schemas.openxmlformats.org/officeDocument/2006/relationships/presProps" Target="presProps.xml"/><Relationship Id="rId50" Type="http://schemas.openxmlformats.org/officeDocument/2006/relationships/slide" Target="slides/slide43.xml"/><Relationship Id="rId51" Type="http://schemas.openxmlformats.org/officeDocument/2006/relationships/slide" Target="slides/slide44.xml"/><Relationship Id="rId52" Type="http://schemas.openxmlformats.org/officeDocument/2006/relationships/slide" Target="slides/slide45.xml"/><Relationship Id="rId53" Type="http://schemas.openxmlformats.org/officeDocument/2006/relationships/slide" Target="slides/slide46.xml"/><Relationship Id="rId54" Type="http://schemas.openxmlformats.org/officeDocument/2006/relationships/slide" Target="slides/slide47.xml"/><Relationship Id="rId55" Type="http://schemas.openxmlformats.org/officeDocument/2006/relationships/slide" Target="slides/slide48.xml"/><Relationship Id="rId56" Type="http://schemas.openxmlformats.org/officeDocument/2006/relationships/slide" Target="slides/slide49.xml"/><Relationship Id="rId57" Type="http://schemas.openxmlformats.org/officeDocument/2006/relationships/slide" Target="slides/slide50.xml"/><Relationship Id="rId58" Type="http://schemas.openxmlformats.org/officeDocument/2006/relationships/slide" Target="slides/slide51.xml"/><Relationship Id="rId59" Type="http://schemas.openxmlformats.org/officeDocument/2006/relationships/slide" Target="slides/slide52.xml"/><Relationship Id="rId6" Type="http://schemas.openxmlformats.org/officeDocument/2006/relationships/viewProps" Target="viewProps.xml"/><Relationship Id="rId60" Type="http://schemas.openxmlformats.org/officeDocument/2006/relationships/slide" Target="slides/slide53.xml"/><Relationship Id="rId61" Type="http://schemas.openxmlformats.org/officeDocument/2006/relationships/slide" Target="slides/slide54.xml"/><Relationship Id="rId62" Type="http://schemas.openxmlformats.org/officeDocument/2006/relationships/slide" Target="slides/slide55.xml"/><Relationship Id="rId63" Type="http://schemas.openxmlformats.org/officeDocument/2006/relationships/slide" Target="slides/slide56.xml"/><Relationship Id="rId64" Type="http://schemas.openxmlformats.org/officeDocument/2006/relationships/slide" Target="slides/slide57.xml"/><Relationship Id="rId65" Type="http://schemas.openxmlformats.org/officeDocument/2006/relationships/slide" Target="slides/slide58.xml"/><Relationship Id="rId66" Type="http://schemas.openxmlformats.org/officeDocument/2006/relationships/slide" Target="slides/slide59.xml"/><Relationship Id="rId67" Type="http://schemas.openxmlformats.org/officeDocument/2006/relationships/slide" Target="slides/slide60.xml"/><Relationship Id="rId68" Type="http://schemas.openxmlformats.org/officeDocument/2006/relationships/slide" Target="slides/slide61.xml"/><Relationship Id="rId69" Type="http://schemas.openxmlformats.org/officeDocument/2006/relationships/slide" Target="slides/slide62.xml"/><Relationship Id="rId7" Type="http://schemas.openxmlformats.org/officeDocument/2006/relationships/theme" Target="theme/theme1.xml"/><Relationship Id="rId70" Type="http://schemas.openxmlformats.org/officeDocument/2006/relationships/slide" Target="slides/slide63.xml"/><Relationship Id="rId71" Type="http://schemas.openxmlformats.org/officeDocument/2006/relationships/slide" Target="slides/slide64.xml"/><Relationship Id="rId72" Type="http://schemas.openxmlformats.org/officeDocument/2006/relationships/slide" Target="slides/slide65.xml"/><Relationship Id="rId73" Type="http://schemas.openxmlformats.org/officeDocument/2006/relationships/slide" Target="slides/slide66.xml"/><Relationship Id="rId74" Type="http://schemas.openxmlformats.org/officeDocument/2006/relationships/slide" Target="slides/slide67.xml"/><Relationship Id="rId75" Type="http://schemas.openxmlformats.org/officeDocument/2006/relationships/slide" Target="slides/slide68.xml"/><Relationship Id="rId76" Type="http://schemas.openxmlformats.org/officeDocument/2006/relationships/slide" Target="slides/slide69.xml"/><Relationship Id="rId77" Type="http://schemas.openxmlformats.org/officeDocument/2006/relationships/slide" Target="slides/slide70.xml"/><Relationship Id="rId78" Type="http://schemas.openxmlformats.org/officeDocument/2006/relationships/slide" Target="slides/slide71.xml"/><Relationship Id="rId79" Type="http://schemas.openxmlformats.org/officeDocument/2006/relationships/slide" Target="slides/slide72.xml"/><Relationship Id="rId8" Type="http://schemas.openxmlformats.org/officeDocument/2006/relationships/tableStyles" Target="tableStyles.xml"/><Relationship Id="rId80" Type="http://schemas.openxmlformats.org/officeDocument/2006/relationships/slide" Target="slides/slide73.xml"/><Relationship Id="rId81" Type="http://schemas.openxmlformats.org/officeDocument/2006/relationships/slide" Target="slides/slide74.xml"/><Relationship Id="rId82" Type="http://schemas.openxmlformats.org/officeDocument/2006/relationships/slide" Target="slides/slide75.xml"/><Relationship Id="rId83" Type="http://schemas.openxmlformats.org/officeDocument/2006/relationships/slide" Target="slides/slide76.xml"/><Relationship Id="rId84" Type="http://schemas.openxmlformats.org/officeDocument/2006/relationships/slide" Target="slides/slide77.xml"/><Relationship Id="rId85" Type="http://schemas.openxmlformats.org/officeDocument/2006/relationships/slide" Target="slides/slide78.xml"/><Relationship Id="rId86" Type="http://schemas.openxmlformats.org/officeDocument/2006/relationships/slide" Target="slides/slide79.xml"/><Relationship Id="rId87" Type="http://schemas.openxmlformats.org/officeDocument/2006/relationships/slide" Target="slides/slide80.xml"/><Relationship Id="rId88" Type="http://schemas.openxmlformats.org/officeDocument/2006/relationships/slide" Target="slides/slide81.xml"/><Relationship Id="rId89" Type="http://schemas.openxmlformats.org/officeDocument/2006/relationships/slide" Target="slides/slide82.xml"/><Relationship Id="rId9" Type="http://schemas.openxmlformats.org/officeDocument/2006/relationships/slide" Target="slides/slide2.xml"/><Relationship Id="rId90" Type="http://schemas.openxmlformats.org/officeDocument/2006/relationships/slide" Target="slides/slide83.xml"/><Relationship Id="rId91" Type="http://schemas.openxmlformats.org/officeDocument/2006/relationships/slide" Target="slides/slide84.xml"/><Relationship Id="rId92" Type="http://schemas.openxmlformats.org/officeDocument/2006/relationships/slide" Target="slides/slide85.xml"/><Relationship Id="rId93" Type="http://schemas.openxmlformats.org/officeDocument/2006/relationships/slide" Target="slides/slide86.xml"/><Relationship Id="rId94" Type="http://schemas.openxmlformats.org/officeDocument/2006/relationships/slide" Target="slides/slide87.xml"/><Relationship Id="rId95" Type="http://schemas.openxmlformats.org/officeDocument/2006/relationships/slide" Target="slides/slide88.xml"/><Relationship Id="rId96" Type="http://schemas.openxmlformats.org/officeDocument/2006/relationships/slide" Target="slides/slide89.xml"/><Relationship Id="rId97" Type="http://schemas.openxmlformats.org/officeDocument/2006/relationships/slide" Target="slides/slide90.xml"/><Relationship Id="rId98" Type="http://schemas.openxmlformats.org/officeDocument/2006/relationships/slide" Target="slides/slide91.xml"/><Relationship Id="rId99" Type="http://schemas.openxmlformats.org/officeDocument/2006/relationships/slide" Target="slides/slide9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D5E5ACB-865F-434A-A9CF-137AAD2F5151}" type="datetimeFigureOut">
              <a:rPr lang="en-US" smtClean="0"/>
              <a:t>2/9/2022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E8EAC1-9F07-411E-9F52-69F601DB6D9C}" type="slidenum">
              <a:rPr lang="en-US" smtClean="0"/>
              <a:t>‹#›</a:t>
            </a:fld>
            <a:endParaRPr lang="en-US"/>
          </a:p>
        </p:txBody>
      </p:sp>
    </p:spTree>
    <p:extLst>
      <p:ext uri="{BB962C8B-B14F-4D97-AF65-F5344CB8AC3E}">
        <p14:creationId xmlns:p14="http://schemas.microsoft.com/office/powerpoint/2010/main" val="34763617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6.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7.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8.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9.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0.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2.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3.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4.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5.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6.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7.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8.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9.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0.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2.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3.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4.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5.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6.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7.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8.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9.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2.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3.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5.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7.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8.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9.xml"/></Relationships>
</file>

<file path=ppt/notesSlides/notesSlide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10.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1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1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1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1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1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1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1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1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19.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20.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2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2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2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2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2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2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2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2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29.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30.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3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3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3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3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3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3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3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3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39.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40.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4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4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4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4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4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4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4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4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49.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50.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5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5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5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5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5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5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5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5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59.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60.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6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6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6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6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6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6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6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6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69.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70.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7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7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7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7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7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7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7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7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79.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80.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8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8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8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8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8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8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8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8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89.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9.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90.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9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9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9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9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9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9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 Id="rId3" Type="http://schemas.openxmlformats.org/officeDocument/2006/relationships/image" Target="../media/image3.png"/><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 Id="rId3" Type="http://schemas.openxmlformats.org/officeDocument/2006/relationships/image" Target="../media/image3.png"/><Relationship Id="rId4" Type="http://schemas.openxmlformats.org/officeDocument/2006/relationships/image" Target="../media/image4.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 Id="rId3"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 Id="rId3" Type="http://schemas.openxmlformats.org/officeDocument/2006/relationships/image" Target="../media/image4.png"/><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 Id="rId3" Type="http://schemas.openxmlformats.org/officeDocument/2006/relationships/image" Target="../media/image4.png"/><Relationship Id="rId4"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 Id="rId3" Type="http://schemas.openxmlformats.org/officeDocument/2006/relationships/image" Target="../media/image4.png"/><Relationship Id="rId4"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15_Title Slide">
    <p:bg>
      <p:bgPr>
        <a:solidFill>
          <a:schemeClr val="tx1"/>
        </a:solidFill>
        <a:effectLst/>
      </p:bgPr>
    </p:bg>
    <p:spTree>
      <p:nvGrpSpPr>
        <p:cNvPr id="1" name=""/>
        <p:cNvGrpSpPr/>
        <p:nvPr/>
      </p:nvGrpSpPr>
      <p:grpSpPr>
        <a:xfrm>
          <a:off x="0" y="0"/>
          <a:ext cx="0" cy="0"/>
          <a:chOff x="0" y="0"/>
          <a:chExt cx="0" cy="0"/>
        </a:xfrm>
      </p:grpSpPr>
      <p:pic>
        <p:nvPicPr>
          <p:cNvPr id="5" name="Picture 4" descr="A picture containing indoor, table, keyboard, computer&#10;&#10;Description automatically generated">
            <a:extLst>
              <a:ext uri="{FF2B5EF4-FFF2-40B4-BE49-F238E27FC236}">
                <a16:creationId xmlns:a16="http://schemas.microsoft.com/office/drawing/2014/main" id="{37B84F5D-2E61-4D2D-85FC-C6A8D228EBC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5486400"/>
          </a:xfrm>
          <a:prstGeom prst="rect">
            <a:avLst/>
          </a:prstGeom>
        </p:spPr>
      </p:pic>
      <p:sp>
        <p:nvSpPr>
          <p:cNvPr id="15" name="Rectangle 14">
            <a:extLst>
              <a:ext uri="{FF2B5EF4-FFF2-40B4-BE49-F238E27FC236}">
                <a16:creationId xmlns:a16="http://schemas.microsoft.com/office/drawing/2014/main" id="{99B89DAB-E468-47D0-BB36-FC9A72F44478}"/>
              </a:ext>
            </a:extLst>
          </p:cNvPr>
          <p:cNvSpPr/>
          <p:nvPr userDrawn="1"/>
        </p:nvSpPr>
        <p:spPr>
          <a:xfrm rot="10800000" flipV="1">
            <a:off x="0" y="1"/>
            <a:ext cx="12192000" cy="5486400"/>
          </a:xfrm>
          <a:prstGeom prst="rect">
            <a:avLst/>
          </a:prstGeom>
          <a:gradFill>
            <a:gsLst>
              <a:gs pos="0">
                <a:schemeClr val="accent4">
                  <a:alpha val="82000"/>
                </a:schemeClr>
              </a:gs>
              <a:gs pos="100000">
                <a:schemeClr val="tx1">
                  <a:alpha val="83000"/>
                </a:schemeClr>
              </a:gs>
            </a:gsLst>
            <a:lin ang="5400000" scaled="1"/>
          </a:gradFill>
          <a:ln w="12700" cap="rnd">
            <a:noFill/>
            <a:prstDash val="solid"/>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4AA61865-ECC5-45C2-881A-015142C31C92}"/>
              </a:ext>
            </a:extLst>
          </p:cNvPr>
          <p:cNvSpPr>
            <a:spLocks noGrp="1"/>
          </p:cNvSpPr>
          <p:nvPr userDrawn="1">
            <p:ph type="ctrTitle" hasCustomPrompt="1"/>
          </p:nvPr>
        </p:nvSpPr>
        <p:spPr>
          <a:xfrm>
            <a:off x="1521070" y="3026357"/>
            <a:ext cx="9870829" cy="1266191"/>
          </a:xfrm>
        </p:spPr>
        <p:txBody>
          <a:bodyPr lIns="91440" tIns="45720" rIns="91440" bIns="45720" anchor="b"/>
          <a:lstStyle>
            <a:lvl1pPr algn="l">
              <a:defRPr sz="4000">
                <a:solidFill>
                  <a:schemeClr val="bg1"/>
                </a:solidFill>
              </a:defRPr>
            </a:lvl1pPr>
          </a:lstStyle>
          <a:p>
            <a:r>
              <a:rPr lang="en-US" dirty="0"/>
              <a:t>Presentation Title</a:t>
            </a:r>
          </a:p>
        </p:txBody>
      </p:sp>
      <p:sp>
        <p:nvSpPr>
          <p:cNvPr id="3" name="Subtitle 2">
            <a:extLst>
              <a:ext uri="{FF2B5EF4-FFF2-40B4-BE49-F238E27FC236}">
                <a16:creationId xmlns:a16="http://schemas.microsoft.com/office/drawing/2014/main" id="{478D70EA-5299-4681-BAE8-F6240CF3FBEB}"/>
              </a:ext>
            </a:extLst>
          </p:cNvPr>
          <p:cNvSpPr>
            <a:spLocks noGrp="1"/>
          </p:cNvSpPr>
          <p:nvPr userDrawn="1">
            <p:ph type="subTitle" idx="1" hasCustomPrompt="1"/>
          </p:nvPr>
        </p:nvSpPr>
        <p:spPr>
          <a:xfrm>
            <a:off x="1521070" y="4402354"/>
            <a:ext cx="9870830" cy="613585"/>
          </a:xfrm>
        </p:spPr>
        <p:txBody>
          <a:bodyPr lIns="91440" tIns="45720" rIns="91440" bIns="45720"/>
          <a:lstStyle>
            <a:lvl1pPr marL="0" indent="0" algn="l">
              <a:buNone/>
              <a:defRPr sz="1600" b="1" cap="all"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Presenter name | Title</a:t>
            </a:r>
          </a:p>
        </p:txBody>
      </p:sp>
      <p:grpSp>
        <p:nvGrpSpPr>
          <p:cNvPr id="16" name="Group 15">
            <a:extLst>
              <a:ext uri="{FF2B5EF4-FFF2-40B4-BE49-F238E27FC236}">
                <a16:creationId xmlns:a16="http://schemas.microsoft.com/office/drawing/2014/main" id="{A0F01653-4175-44A5-92DB-7A1692BE96BD}"/>
              </a:ext>
            </a:extLst>
          </p:cNvPr>
          <p:cNvGrpSpPr/>
          <p:nvPr userDrawn="1"/>
        </p:nvGrpSpPr>
        <p:grpSpPr>
          <a:xfrm>
            <a:off x="755651" y="1563777"/>
            <a:ext cx="5267778" cy="713879"/>
            <a:chOff x="755651" y="1444188"/>
            <a:chExt cx="2676523" cy="362717"/>
          </a:xfrm>
        </p:grpSpPr>
        <p:pic>
          <p:nvPicPr>
            <p:cNvPr id="17" name="BRCM Logo">
              <a:extLst>
                <a:ext uri="{FF2B5EF4-FFF2-40B4-BE49-F238E27FC236}">
                  <a16:creationId xmlns:a16="http://schemas.microsoft.com/office/drawing/2014/main" id="{7236EC97-3A34-4855-8A4B-52EAC7CF7117}"/>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r="84105"/>
            <a:stretch/>
          </p:blipFill>
          <p:spPr>
            <a:xfrm>
              <a:off x="755651" y="1444188"/>
              <a:ext cx="425448" cy="362717"/>
            </a:xfrm>
            <a:prstGeom prst="rect">
              <a:avLst/>
            </a:prstGeom>
          </p:spPr>
        </p:pic>
        <p:pic>
          <p:nvPicPr>
            <p:cNvPr id="18" name="BRCM Logo">
              <a:extLst>
                <a:ext uri="{FF2B5EF4-FFF2-40B4-BE49-F238E27FC236}">
                  <a16:creationId xmlns:a16="http://schemas.microsoft.com/office/drawing/2014/main" id="{9337CE59-7E69-448C-B977-9E9C321D1209}"/>
                </a:ext>
              </a:extLst>
            </p:cNvPr>
            <p:cNvPicPr>
              <a:picLocks noChangeAspect="1"/>
            </p:cNvPicPr>
            <p:nvPr userDrawn="1"/>
          </p:nvPicPr>
          <p:blipFill rotWithShape="1">
            <a:blip r:embed="rId4" cstate="print">
              <a:extLst>
                <a:ext uri="{28A0092B-C50C-407E-A947-70E740481C1C}">
                  <a14:useLocalDpi xmlns:a14="http://schemas.microsoft.com/office/drawing/2010/main" val="0"/>
                </a:ext>
              </a:extLst>
            </a:blip>
            <a:srcRect l="15896"/>
            <a:stretch/>
          </p:blipFill>
          <p:spPr>
            <a:xfrm>
              <a:off x="1181099" y="1444188"/>
              <a:ext cx="2251075" cy="362717"/>
            </a:xfrm>
            <a:prstGeom prst="rect">
              <a:avLst/>
            </a:prstGeom>
          </p:spPr>
        </p:pic>
      </p:grpSp>
      <p:grpSp>
        <p:nvGrpSpPr>
          <p:cNvPr id="12" name="Two-tone Red">
            <a:extLst>
              <a:ext uri="{FF2B5EF4-FFF2-40B4-BE49-F238E27FC236}">
                <a16:creationId xmlns:a16="http://schemas.microsoft.com/office/drawing/2014/main" id="{F72F807D-B69C-47B4-A91B-2C421E84AC56}"/>
              </a:ext>
            </a:extLst>
          </p:cNvPr>
          <p:cNvGrpSpPr/>
          <p:nvPr userDrawn="1"/>
        </p:nvGrpSpPr>
        <p:grpSpPr bwMode="ltGray">
          <a:xfrm>
            <a:off x="0" y="5469878"/>
            <a:ext cx="12192000" cy="91440"/>
            <a:chOff x="0" y="0"/>
            <a:chExt cx="12192000" cy="137160"/>
          </a:xfrm>
        </p:grpSpPr>
        <p:sp>
          <p:nvSpPr>
            <p:cNvPr id="13" name="Rectangle 12">
              <a:extLst>
                <a:ext uri="{FF2B5EF4-FFF2-40B4-BE49-F238E27FC236}">
                  <a16:creationId xmlns:a16="http://schemas.microsoft.com/office/drawing/2014/main" id="{CA031C4A-E2C6-4EA8-B986-8733B7165C76}"/>
                </a:ext>
              </a:extLst>
            </p:cNvPr>
            <p:cNvSpPr/>
            <p:nvPr/>
          </p:nvSpPr>
          <p:spPr bwMode="ltGray">
            <a:xfrm>
              <a:off x="0" y="0"/>
              <a:ext cx="12192000" cy="1371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600"/>
                </a:spcBef>
              </a:pPr>
              <a:endParaRPr lang="en-US" sz="2000" b="1" dirty="0"/>
            </a:p>
          </p:txBody>
        </p:sp>
        <p:sp>
          <p:nvSpPr>
            <p:cNvPr id="19" name="Rectangle 18">
              <a:extLst>
                <a:ext uri="{FF2B5EF4-FFF2-40B4-BE49-F238E27FC236}">
                  <a16:creationId xmlns:a16="http://schemas.microsoft.com/office/drawing/2014/main" id="{3D9FE16D-2872-479B-BD40-5DC0A6DB6CD2}"/>
                </a:ext>
              </a:extLst>
            </p:cNvPr>
            <p:cNvSpPr/>
            <p:nvPr/>
          </p:nvSpPr>
          <p:spPr bwMode="ltGray">
            <a:xfrm>
              <a:off x="10665070" y="0"/>
              <a:ext cx="1526930" cy="13716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600"/>
                </a:spcBef>
              </a:pPr>
              <a:endParaRPr lang="en-US" sz="2000" b="1" dirty="0"/>
            </a:p>
          </p:txBody>
        </p:sp>
      </p:grpSp>
    </p:spTree>
    <p:extLst>
      <p:ext uri="{BB962C8B-B14F-4D97-AF65-F5344CB8AC3E}">
        <p14:creationId xmlns:p14="http://schemas.microsoft.com/office/powerpoint/2010/main" val="33361463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DF20918D-E578-4FC7-990F-71952617E9B7}"/>
              </a:ext>
            </a:extLst>
          </p:cNvPr>
          <p:cNvSpPr>
            <a:spLocks noGrp="1"/>
          </p:cNvSpPr>
          <p:nvPr>
            <p:ph type="pic" sz="quarter" idx="13" hasCustomPrompt="1"/>
          </p:nvPr>
        </p:nvSpPr>
        <p:spPr>
          <a:xfrm>
            <a:off x="-19050" y="0"/>
            <a:ext cx="4892675" cy="6858000"/>
          </a:xfrm>
          <a:solidFill>
            <a:schemeClr val="tx1"/>
          </a:solidFill>
        </p:spPr>
        <p:txBody>
          <a:bodyPr tIns="1371600" rIns="91440" bIns="0" anchor="t"/>
          <a:lstStyle>
            <a:lvl1pPr marL="0" indent="0" algn="ctr">
              <a:buNone/>
              <a:defRPr sz="2800" b="1">
                <a:solidFill>
                  <a:schemeClr val="bg1"/>
                </a:solidFill>
              </a:defRPr>
            </a:lvl1pPr>
          </a:lstStyle>
          <a:p>
            <a:r>
              <a:rPr lang="en-US" dirty="0"/>
              <a:t>CLICK HERE TO INSERT PICTURE,</a:t>
            </a:r>
            <a:br>
              <a:rPr lang="en-US" dirty="0"/>
            </a:br>
            <a:r>
              <a:rPr lang="en-US" dirty="0"/>
              <a:t>THEN SEND TO BACK</a:t>
            </a:r>
          </a:p>
        </p:txBody>
      </p:sp>
      <p:sp>
        <p:nvSpPr>
          <p:cNvPr id="5" name="Rectangle 4">
            <a:extLst>
              <a:ext uri="{FF2B5EF4-FFF2-40B4-BE49-F238E27FC236}">
                <a16:creationId xmlns:a16="http://schemas.microsoft.com/office/drawing/2014/main" id="{39007737-18CD-409E-98D0-E53545D43BCD}"/>
              </a:ext>
            </a:extLst>
          </p:cNvPr>
          <p:cNvSpPr/>
          <p:nvPr userDrawn="1"/>
        </p:nvSpPr>
        <p:spPr>
          <a:xfrm>
            <a:off x="4873752" y="6582400"/>
            <a:ext cx="1287351" cy="21544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a:extLst>
              <a:ext uri="{FF2B5EF4-FFF2-40B4-BE49-F238E27FC236}">
                <a16:creationId xmlns:a16="http://schemas.microsoft.com/office/drawing/2014/main" id="{1A8DC574-1C64-4483-9742-2A5DFCEC58B1}"/>
              </a:ext>
            </a:extLst>
          </p:cNvPr>
          <p:cNvSpPr>
            <a:spLocks noGrp="1"/>
          </p:cNvSpPr>
          <p:nvPr>
            <p:ph type="sldNum" sz="quarter" idx="12"/>
          </p:nvPr>
        </p:nvSpPr>
        <p:spPr/>
        <p:txBody>
          <a:bodyPr/>
          <a:lstStyle/>
          <a:p>
            <a:fld id="{85E2A9E7-423E-4F77-B84A-A22A4A68EF6D}" type="slidenum">
              <a:rPr lang="en-US" smtClean="0"/>
              <a:t>‹#›</a:t>
            </a:fld>
            <a:endParaRPr lang="en-US"/>
          </a:p>
        </p:txBody>
      </p:sp>
      <p:sp>
        <p:nvSpPr>
          <p:cNvPr id="2" name="Title 1">
            <a:extLst>
              <a:ext uri="{FF2B5EF4-FFF2-40B4-BE49-F238E27FC236}">
                <a16:creationId xmlns:a16="http://schemas.microsoft.com/office/drawing/2014/main" id="{4EBA4BCC-F973-4F58-8B32-EADC1E8B8E8C}"/>
              </a:ext>
            </a:extLst>
          </p:cNvPr>
          <p:cNvSpPr>
            <a:spLocks noGrp="1"/>
          </p:cNvSpPr>
          <p:nvPr>
            <p:ph type="title"/>
          </p:nvPr>
        </p:nvSpPr>
        <p:spPr>
          <a:xfrm>
            <a:off x="5627320" y="268698"/>
            <a:ext cx="5777883" cy="998472"/>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E2C8216D-09DE-474D-8A8F-553FFB94757D}"/>
              </a:ext>
            </a:extLst>
          </p:cNvPr>
          <p:cNvSpPr>
            <a:spLocks noGrp="1"/>
          </p:cNvSpPr>
          <p:nvPr>
            <p:ph idx="1"/>
          </p:nvPr>
        </p:nvSpPr>
        <p:spPr>
          <a:xfrm>
            <a:off x="5627320" y="1329000"/>
            <a:ext cx="5426442" cy="757918"/>
          </a:xfrm>
        </p:spPr>
        <p:txBody>
          <a:bodyPr/>
          <a:lstStyle/>
          <a:p>
            <a:pPr lvl="0"/>
            <a:r>
              <a:rPr lang="en-US" dirty="0"/>
              <a:t>Click to edit Master text styles</a:t>
            </a:r>
          </a:p>
          <a:p>
            <a:pPr lvl="1"/>
            <a:r>
              <a:rPr lang="en-US" dirty="0"/>
              <a:t>Second level</a:t>
            </a:r>
          </a:p>
        </p:txBody>
      </p:sp>
      <p:sp>
        <p:nvSpPr>
          <p:cNvPr id="11" name="TextBox 10">
            <a:extLst>
              <a:ext uri="{FF2B5EF4-FFF2-40B4-BE49-F238E27FC236}">
                <a16:creationId xmlns:a16="http://schemas.microsoft.com/office/drawing/2014/main" id="{7141D8D7-4732-476E-A8A7-7D6CC6F17150}"/>
              </a:ext>
            </a:extLst>
          </p:cNvPr>
          <p:cNvSpPr txBox="1"/>
          <p:nvPr userDrawn="1"/>
        </p:nvSpPr>
        <p:spPr>
          <a:xfrm>
            <a:off x="-1867296" y="2037224"/>
            <a:ext cx="1745852" cy="2477601"/>
          </a:xfrm>
          <a:prstGeom prst="rect">
            <a:avLst/>
          </a:prstGeom>
          <a:solidFill>
            <a:schemeClr val="bg1"/>
          </a:solidFill>
        </p:spPr>
        <p:txBody>
          <a:bodyPr wrap="square" rtlCol="0">
            <a:spAutoFit/>
          </a:bodyPr>
          <a:lstStyle/>
          <a:p>
            <a:pPr marL="228600" indent="-228600">
              <a:buAutoNum type="arabicPeriod"/>
            </a:pPr>
            <a:r>
              <a:rPr lang="en-US" sz="1000" dirty="0"/>
              <a:t>CLICK TO INSERT PICTURE Once inserted, select the picture</a:t>
            </a:r>
          </a:p>
          <a:p>
            <a:pPr marL="228600" indent="-228600">
              <a:buAutoNum type="arabicPeriod"/>
            </a:pPr>
            <a:r>
              <a:rPr lang="en-US" sz="1000" dirty="0"/>
              <a:t>Select “Picture Format” </a:t>
            </a:r>
          </a:p>
          <a:p>
            <a:pPr marL="228600" indent="-228600">
              <a:buAutoNum type="arabicPeriod"/>
            </a:pPr>
            <a:r>
              <a:rPr lang="en-US" sz="1000" dirty="0"/>
              <a:t>the click on “COLOR” icon (3rd icon from left side of ribbon)</a:t>
            </a:r>
          </a:p>
          <a:p>
            <a:pPr marL="228600" indent="-228600">
              <a:buAutoNum type="arabicPeriod"/>
            </a:pPr>
            <a:r>
              <a:rPr lang="en-US" sz="1000" dirty="0"/>
              <a:t>Then go to “RECOLOR” section and choose</a:t>
            </a:r>
          </a:p>
          <a:p>
            <a:pPr marL="285750" lvl="1" indent="-171450">
              <a:buFont typeface="Arial" panose="020B0604020202020204" pitchFamily="34" charset="0"/>
              <a:buChar char="•"/>
            </a:pPr>
            <a:r>
              <a:rPr lang="en-US" sz="900" dirty="0"/>
              <a:t>(</a:t>
            </a:r>
            <a:r>
              <a:rPr lang="en-US" sz="900" b="1" dirty="0">
                <a:solidFill>
                  <a:schemeClr val="accent4"/>
                </a:solidFill>
              </a:rPr>
              <a:t>FOR PURPLE</a:t>
            </a:r>
            <a:r>
              <a:rPr lang="en-US" sz="900" dirty="0"/>
              <a:t>) thumbnail in the 5th COLUMN/ 2nd ROW</a:t>
            </a:r>
          </a:p>
          <a:p>
            <a:pPr marL="228600" lvl="0" indent="-228600">
              <a:buFont typeface="+mj-lt"/>
              <a:buAutoNum type="arabicPeriod"/>
            </a:pPr>
            <a:r>
              <a:rPr lang="en-US" sz="900" dirty="0"/>
              <a:t>Then send image to the BACK  </a:t>
            </a:r>
          </a:p>
        </p:txBody>
      </p:sp>
      <p:grpSp>
        <p:nvGrpSpPr>
          <p:cNvPr id="12" name="Group 11">
            <a:extLst>
              <a:ext uri="{FF2B5EF4-FFF2-40B4-BE49-F238E27FC236}">
                <a16:creationId xmlns:a16="http://schemas.microsoft.com/office/drawing/2014/main" id="{31E6657D-18D0-43C5-8679-029A93EF34A0}"/>
              </a:ext>
            </a:extLst>
          </p:cNvPr>
          <p:cNvGrpSpPr/>
          <p:nvPr userDrawn="1"/>
        </p:nvGrpSpPr>
        <p:grpSpPr>
          <a:xfrm>
            <a:off x="6570996" y="2595227"/>
            <a:ext cx="3897102" cy="3648000"/>
            <a:chOff x="6570996" y="2477087"/>
            <a:chExt cx="3897102" cy="3648000"/>
          </a:xfrm>
          <a:solidFill>
            <a:schemeClr val="accent4"/>
          </a:solidFill>
        </p:grpSpPr>
        <p:sp>
          <p:nvSpPr>
            <p:cNvPr id="13" name="Hexagon 12">
              <a:extLst>
                <a:ext uri="{FF2B5EF4-FFF2-40B4-BE49-F238E27FC236}">
                  <a16:creationId xmlns:a16="http://schemas.microsoft.com/office/drawing/2014/main" id="{C50CDCD1-FBFB-4F14-A5A2-B80AB493C34B}"/>
                </a:ext>
              </a:extLst>
            </p:cNvPr>
            <p:cNvSpPr/>
            <p:nvPr/>
          </p:nvSpPr>
          <p:spPr>
            <a:xfrm rot="10800000">
              <a:off x="7825773" y="2477087"/>
              <a:ext cx="1405621" cy="1119575"/>
            </a:xfrm>
            <a:prstGeom prst="hexagon">
              <a:avLst>
                <a:gd name="adj" fmla="val 27431"/>
                <a:gd name="vf" fmla="val 115470"/>
              </a:avLst>
            </a:prstGeom>
            <a:grpFill/>
            <a:ln w="571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lvl="0" indent="0" algn="ctr" fontAlgn="auto">
                <a:lnSpc>
                  <a:spcPct val="100000"/>
                </a:lnSpc>
                <a:spcBef>
                  <a:spcPts val="0"/>
                </a:spcBef>
                <a:spcAft>
                  <a:spcPts val="0"/>
                </a:spcAft>
                <a:buClr>
                  <a:srgbClr val="000000"/>
                </a:buClr>
                <a:buSzTx/>
                <a:buFont typeface="Arial"/>
                <a:buNone/>
                <a:tabLst/>
              </a:pPr>
              <a:endParaRPr kumimoji="0" lang="en-US" sz="1600" b="0" i="0" u="none" strike="noStrike" kern="0" cap="none" spc="0" normalizeH="0" baseline="0" noProof="0" dirty="0">
                <a:ln>
                  <a:noFill/>
                </a:ln>
                <a:solidFill>
                  <a:prstClr val="white"/>
                </a:solidFill>
                <a:effectLst/>
                <a:uLnTx/>
                <a:uFillTx/>
                <a:latin typeface="Arial"/>
                <a:sym typeface="Arial"/>
              </a:endParaRPr>
            </a:p>
          </p:txBody>
        </p:sp>
        <p:sp>
          <p:nvSpPr>
            <p:cNvPr id="15" name="Hexagon 14">
              <a:extLst>
                <a:ext uri="{FF2B5EF4-FFF2-40B4-BE49-F238E27FC236}">
                  <a16:creationId xmlns:a16="http://schemas.microsoft.com/office/drawing/2014/main" id="{57FC5CAF-3E62-4A21-8657-2624E209F886}"/>
                </a:ext>
              </a:extLst>
            </p:cNvPr>
            <p:cNvSpPr/>
            <p:nvPr/>
          </p:nvSpPr>
          <p:spPr>
            <a:xfrm rot="10800000">
              <a:off x="6570996" y="4336480"/>
              <a:ext cx="1405621" cy="1119575"/>
            </a:xfrm>
            <a:prstGeom prst="hexagon">
              <a:avLst>
                <a:gd name="adj" fmla="val 27431"/>
                <a:gd name="vf" fmla="val 115470"/>
              </a:avLst>
            </a:prstGeom>
            <a:grpFill/>
            <a:ln w="571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lvl="0" indent="0" algn="ctr" fontAlgn="auto">
                <a:lnSpc>
                  <a:spcPct val="100000"/>
                </a:lnSpc>
                <a:spcBef>
                  <a:spcPts val="0"/>
                </a:spcBef>
                <a:spcAft>
                  <a:spcPts val="0"/>
                </a:spcAft>
                <a:buClr>
                  <a:srgbClr val="000000"/>
                </a:buClr>
                <a:buSzTx/>
                <a:buFont typeface="Arial"/>
                <a:buNone/>
                <a:tabLst/>
              </a:pPr>
              <a:endParaRPr kumimoji="0" lang="en-US" sz="1600" b="0" i="0" u="none" strike="noStrike" kern="0" cap="none" spc="0" normalizeH="0" baseline="0" noProof="0" dirty="0">
                <a:ln>
                  <a:noFill/>
                </a:ln>
                <a:solidFill>
                  <a:prstClr val="white"/>
                </a:solidFill>
                <a:effectLst/>
                <a:uLnTx/>
                <a:uFillTx/>
                <a:latin typeface="Arial"/>
                <a:sym typeface="Arial"/>
              </a:endParaRPr>
            </a:p>
          </p:txBody>
        </p:sp>
        <p:sp>
          <p:nvSpPr>
            <p:cNvPr id="17" name="Hexagon 16">
              <a:extLst>
                <a:ext uri="{FF2B5EF4-FFF2-40B4-BE49-F238E27FC236}">
                  <a16:creationId xmlns:a16="http://schemas.microsoft.com/office/drawing/2014/main" id="{D88041C3-AEF4-4BCB-9FF7-5FF4E568FC9F}"/>
                </a:ext>
              </a:extLst>
            </p:cNvPr>
            <p:cNvSpPr/>
            <p:nvPr/>
          </p:nvSpPr>
          <p:spPr>
            <a:xfrm rot="10800000">
              <a:off x="9062477" y="3154071"/>
              <a:ext cx="1405621" cy="1119575"/>
            </a:xfrm>
            <a:prstGeom prst="hexagon">
              <a:avLst>
                <a:gd name="adj" fmla="val 27431"/>
                <a:gd name="vf" fmla="val 115470"/>
              </a:avLst>
            </a:prstGeom>
            <a:grpFill/>
            <a:ln w="571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600" b="0" i="0" u="none" strike="noStrike" kern="0" cap="none" spc="0" normalizeH="0" baseline="0" noProof="0" dirty="0">
                <a:ln>
                  <a:noFill/>
                </a:ln>
                <a:solidFill>
                  <a:prstClr val="white"/>
                </a:solidFill>
                <a:effectLst/>
                <a:uLnTx/>
                <a:uFillTx/>
                <a:latin typeface="Arial"/>
                <a:ea typeface="+mn-ea"/>
                <a:cs typeface="+mn-cs"/>
                <a:sym typeface="Arial"/>
              </a:endParaRPr>
            </a:p>
          </p:txBody>
        </p:sp>
        <p:sp>
          <p:nvSpPr>
            <p:cNvPr id="18" name="Hexagon 17">
              <a:extLst>
                <a:ext uri="{FF2B5EF4-FFF2-40B4-BE49-F238E27FC236}">
                  <a16:creationId xmlns:a16="http://schemas.microsoft.com/office/drawing/2014/main" id="{5995FD87-4BF8-47D0-9752-7CF2C1FEAFEB}"/>
                </a:ext>
              </a:extLst>
            </p:cNvPr>
            <p:cNvSpPr/>
            <p:nvPr/>
          </p:nvSpPr>
          <p:spPr>
            <a:xfrm rot="10800000">
              <a:off x="7825773" y="5005512"/>
              <a:ext cx="1405621" cy="1119575"/>
            </a:xfrm>
            <a:prstGeom prst="hexagon">
              <a:avLst>
                <a:gd name="adj" fmla="val 27431"/>
                <a:gd name="vf" fmla="val 115470"/>
              </a:avLst>
            </a:prstGeom>
            <a:grpFill/>
            <a:ln w="571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lvl="0" indent="0" algn="ctr" fontAlgn="auto">
                <a:lnSpc>
                  <a:spcPct val="100000"/>
                </a:lnSpc>
                <a:spcBef>
                  <a:spcPts val="0"/>
                </a:spcBef>
                <a:spcAft>
                  <a:spcPts val="0"/>
                </a:spcAft>
                <a:buClr>
                  <a:srgbClr val="000000"/>
                </a:buClr>
                <a:buSzTx/>
                <a:buFont typeface="Arial"/>
                <a:buNone/>
                <a:tabLst/>
              </a:pPr>
              <a:endParaRPr kumimoji="0" lang="en-US" sz="1600" b="0" i="0" u="none" strike="noStrike" kern="0" cap="none" spc="0" normalizeH="0" baseline="0" noProof="0" dirty="0">
                <a:ln>
                  <a:noFill/>
                </a:ln>
                <a:solidFill>
                  <a:prstClr val="white"/>
                </a:solidFill>
                <a:effectLst/>
                <a:uLnTx/>
                <a:uFillTx/>
                <a:latin typeface="Arial"/>
                <a:sym typeface="Arial"/>
              </a:endParaRPr>
            </a:p>
          </p:txBody>
        </p:sp>
        <p:sp>
          <p:nvSpPr>
            <p:cNvPr id="20" name="Hexagon 19">
              <a:extLst>
                <a:ext uri="{FF2B5EF4-FFF2-40B4-BE49-F238E27FC236}">
                  <a16:creationId xmlns:a16="http://schemas.microsoft.com/office/drawing/2014/main" id="{A75B07C9-0F05-44F0-96B5-CE834F1D2A97}"/>
                </a:ext>
              </a:extLst>
            </p:cNvPr>
            <p:cNvSpPr/>
            <p:nvPr/>
          </p:nvSpPr>
          <p:spPr>
            <a:xfrm rot="10800000">
              <a:off x="9062477" y="4397019"/>
              <a:ext cx="1405621" cy="1119575"/>
            </a:xfrm>
            <a:prstGeom prst="hexagon">
              <a:avLst>
                <a:gd name="adj" fmla="val 27431"/>
                <a:gd name="vf" fmla="val 115470"/>
              </a:avLst>
            </a:prstGeom>
            <a:grpFill/>
            <a:ln w="571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lvl="0" indent="0" algn="ctr" fontAlgn="auto">
                <a:lnSpc>
                  <a:spcPct val="100000"/>
                </a:lnSpc>
                <a:spcBef>
                  <a:spcPts val="0"/>
                </a:spcBef>
                <a:spcAft>
                  <a:spcPts val="0"/>
                </a:spcAft>
                <a:buClr>
                  <a:srgbClr val="000000"/>
                </a:buClr>
                <a:buSzTx/>
                <a:buFont typeface="Arial"/>
                <a:buNone/>
                <a:tabLst/>
              </a:pPr>
              <a:endParaRPr kumimoji="0" lang="en-US" sz="1600" b="0" i="0" u="none" strike="noStrike" kern="0" cap="none" spc="0" normalizeH="0" baseline="0" noProof="0" dirty="0">
                <a:ln>
                  <a:noFill/>
                </a:ln>
                <a:solidFill>
                  <a:prstClr val="white"/>
                </a:solidFill>
                <a:effectLst/>
                <a:uLnTx/>
                <a:uFillTx/>
                <a:latin typeface="Arial"/>
                <a:sym typeface="Arial"/>
              </a:endParaRPr>
            </a:p>
          </p:txBody>
        </p:sp>
        <p:sp>
          <p:nvSpPr>
            <p:cNvPr id="22" name="Hexagon 21">
              <a:extLst>
                <a:ext uri="{FF2B5EF4-FFF2-40B4-BE49-F238E27FC236}">
                  <a16:creationId xmlns:a16="http://schemas.microsoft.com/office/drawing/2014/main" id="{8F4897FC-7DC7-47D6-A1C8-91DE48F8C883}"/>
                </a:ext>
              </a:extLst>
            </p:cNvPr>
            <p:cNvSpPr/>
            <p:nvPr/>
          </p:nvSpPr>
          <p:spPr>
            <a:xfrm rot="10800000">
              <a:off x="7825773" y="3738340"/>
              <a:ext cx="1405621" cy="1119575"/>
            </a:xfrm>
            <a:prstGeom prst="hexagon">
              <a:avLst>
                <a:gd name="adj" fmla="val 27431"/>
                <a:gd name="vf" fmla="val 115470"/>
              </a:avLst>
            </a:prstGeom>
            <a:grpFill/>
            <a:ln w="571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600" b="0" i="0" u="none" strike="noStrike" kern="0" cap="none" spc="0" normalizeH="0" baseline="0" noProof="0" dirty="0">
                <a:ln>
                  <a:noFill/>
                </a:ln>
                <a:solidFill>
                  <a:prstClr val="white"/>
                </a:solidFill>
                <a:effectLst/>
                <a:uLnTx/>
                <a:uFillTx/>
                <a:latin typeface="Arial"/>
                <a:ea typeface="+mn-ea"/>
                <a:cs typeface="+mn-cs"/>
                <a:sym typeface="Arial"/>
              </a:endParaRPr>
            </a:p>
          </p:txBody>
        </p:sp>
        <p:sp>
          <p:nvSpPr>
            <p:cNvPr id="27" name="Hexagon 26">
              <a:extLst>
                <a:ext uri="{FF2B5EF4-FFF2-40B4-BE49-F238E27FC236}">
                  <a16:creationId xmlns:a16="http://schemas.microsoft.com/office/drawing/2014/main" id="{E74FE52E-F6E8-4D5C-926C-03C33C662423}"/>
                </a:ext>
              </a:extLst>
            </p:cNvPr>
            <p:cNvSpPr/>
            <p:nvPr/>
          </p:nvSpPr>
          <p:spPr>
            <a:xfrm rot="10800000">
              <a:off x="6570996" y="3071552"/>
              <a:ext cx="1405621" cy="1119575"/>
            </a:xfrm>
            <a:prstGeom prst="hexagon">
              <a:avLst>
                <a:gd name="adj" fmla="val 27431"/>
                <a:gd name="vf" fmla="val 115470"/>
              </a:avLst>
            </a:prstGeom>
            <a:grpFill/>
            <a:ln w="571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600" b="0" i="0" u="none" strike="noStrike" kern="0" cap="none" spc="0" normalizeH="0" baseline="0" noProof="0" dirty="0">
                <a:ln>
                  <a:noFill/>
                </a:ln>
                <a:solidFill>
                  <a:prstClr val="white"/>
                </a:solidFill>
                <a:effectLst/>
                <a:uLnTx/>
                <a:uFillTx/>
                <a:latin typeface="Arial"/>
                <a:ea typeface="+mn-ea"/>
                <a:cs typeface="+mn-cs"/>
                <a:sym typeface="Arial"/>
              </a:endParaRPr>
            </a:p>
          </p:txBody>
        </p:sp>
      </p:grpSp>
    </p:spTree>
    <p:extLst>
      <p:ext uri="{BB962C8B-B14F-4D97-AF65-F5344CB8AC3E}">
        <p14:creationId xmlns:p14="http://schemas.microsoft.com/office/powerpoint/2010/main" val="30938024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2_Title and Content">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9007737-18CD-409E-98D0-E53545D43BCD}"/>
              </a:ext>
            </a:extLst>
          </p:cNvPr>
          <p:cNvSpPr/>
          <p:nvPr userDrawn="1"/>
        </p:nvSpPr>
        <p:spPr>
          <a:xfrm>
            <a:off x="4527612" y="6582400"/>
            <a:ext cx="1633491" cy="21544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a:extLst>
              <a:ext uri="{FF2B5EF4-FFF2-40B4-BE49-F238E27FC236}">
                <a16:creationId xmlns:a16="http://schemas.microsoft.com/office/drawing/2014/main" id="{1A8DC574-1C64-4483-9742-2A5DFCEC58B1}"/>
              </a:ext>
            </a:extLst>
          </p:cNvPr>
          <p:cNvSpPr>
            <a:spLocks noGrp="1"/>
          </p:cNvSpPr>
          <p:nvPr>
            <p:ph type="sldNum" sz="quarter" idx="12"/>
          </p:nvPr>
        </p:nvSpPr>
        <p:spPr/>
        <p:txBody>
          <a:bodyPr/>
          <a:lstStyle/>
          <a:p>
            <a:fld id="{85E2A9E7-423E-4F77-B84A-A22A4A68EF6D}" type="slidenum">
              <a:rPr lang="en-US" smtClean="0"/>
              <a:t>‹#›</a:t>
            </a:fld>
            <a:endParaRPr lang="en-US"/>
          </a:p>
        </p:txBody>
      </p:sp>
      <p:sp>
        <p:nvSpPr>
          <p:cNvPr id="4" name="Rectangle 3">
            <a:extLst>
              <a:ext uri="{FF2B5EF4-FFF2-40B4-BE49-F238E27FC236}">
                <a16:creationId xmlns:a16="http://schemas.microsoft.com/office/drawing/2014/main" id="{CD7AFB53-1A1D-42F6-B7F7-E64C248F280D}"/>
              </a:ext>
            </a:extLst>
          </p:cNvPr>
          <p:cNvSpPr/>
          <p:nvPr userDrawn="1"/>
        </p:nvSpPr>
        <p:spPr>
          <a:xfrm>
            <a:off x="0" y="82295"/>
            <a:ext cx="4873752" cy="677570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2C8216D-09DE-474D-8A8F-553FFB94757D}"/>
              </a:ext>
            </a:extLst>
          </p:cNvPr>
          <p:cNvSpPr>
            <a:spLocks noGrp="1"/>
          </p:cNvSpPr>
          <p:nvPr>
            <p:ph idx="1"/>
          </p:nvPr>
        </p:nvSpPr>
        <p:spPr>
          <a:xfrm>
            <a:off x="5627320" y="1253331"/>
            <a:ext cx="5426442" cy="4351338"/>
          </a:xfrm>
        </p:spPr>
        <p:txBody>
          <a:bodyPr anchor="ctr"/>
          <a:lstStyle/>
          <a:p>
            <a:pPr lvl="0"/>
            <a:r>
              <a:rPr lang="en-US" dirty="0"/>
              <a:t>Click to edit Master text styles</a:t>
            </a:r>
          </a:p>
        </p:txBody>
      </p:sp>
      <p:sp>
        <p:nvSpPr>
          <p:cNvPr id="7" name="Rectangle 6">
            <a:extLst>
              <a:ext uri="{FF2B5EF4-FFF2-40B4-BE49-F238E27FC236}">
                <a16:creationId xmlns:a16="http://schemas.microsoft.com/office/drawing/2014/main" id="{B3EABF25-BE66-47E8-96BF-D6FE425CFB09}"/>
              </a:ext>
            </a:extLst>
          </p:cNvPr>
          <p:cNvSpPr/>
          <p:nvPr userDrawn="1"/>
        </p:nvSpPr>
        <p:spPr>
          <a:xfrm rot="10800000" flipV="1">
            <a:off x="1" y="82296"/>
            <a:ext cx="4873752" cy="6775704"/>
          </a:xfrm>
          <a:prstGeom prst="rect">
            <a:avLst/>
          </a:prstGeom>
          <a:gradFill>
            <a:gsLst>
              <a:gs pos="0">
                <a:schemeClr val="accent4">
                  <a:alpha val="93000"/>
                </a:schemeClr>
              </a:gs>
              <a:gs pos="100000">
                <a:schemeClr val="tx1">
                  <a:alpha val="60000"/>
                </a:schemeClr>
              </a:gs>
            </a:gsLst>
            <a:lin ang="5400000" scaled="1"/>
          </a:gradFill>
          <a:ln w="12700" cap="rnd">
            <a:noFill/>
            <a:prstDash val="solid"/>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4EBA4BCC-F973-4F58-8B32-EADC1E8B8E8C}"/>
              </a:ext>
            </a:extLst>
          </p:cNvPr>
          <p:cNvSpPr>
            <a:spLocks noGrp="1"/>
          </p:cNvSpPr>
          <p:nvPr>
            <p:ph type="title"/>
          </p:nvPr>
        </p:nvSpPr>
        <p:spPr>
          <a:xfrm>
            <a:off x="351470" y="2929764"/>
            <a:ext cx="4176141" cy="998472"/>
          </a:xfrm>
        </p:spPr>
        <p:txBody>
          <a:bodyPr anchor="ctr"/>
          <a:lstStyle>
            <a:lvl1pPr>
              <a:defRPr sz="3600">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38380130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A4BCC-F973-4F58-8B32-EADC1E8B8E8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2C8216D-09DE-474D-8A8F-553FFB94757D}"/>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1A8DC574-1C64-4483-9742-2A5DFCEC58B1}"/>
              </a:ext>
            </a:extLst>
          </p:cNvPr>
          <p:cNvSpPr>
            <a:spLocks noGrp="1"/>
          </p:cNvSpPr>
          <p:nvPr>
            <p:ph type="sldNum" sz="quarter" idx="12"/>
          </p:nvPr>
        </p:nvSpPr>
        <p:spPr/>
        <p:txBody>
          <a:bodyPr/>
          <a:lstStyle/>
          <a:p>
            <a:fld id="{85E2A9E7-423E-4F77-B84A-A22A4A68EF6D}" type="slidenum">
              <a:rPr lang="en-US" smtClean="0"/>
              <a:t>‹#›</a:t>
            </a:fld>
            <a:endParaRPr lang="en-US"/>
          </a:p>
        </p:txBody>
      </p:sp>
    </p:spTree>
    <p:extLst>
      <p:ext uri="{BB962C8B-B14F-4D97-AF65-F5344CB8AC3E}">
        <p14:creationId xmlns:p14="http://schemas.microsoft.com/office/powerpoint/2010/main" val="22107287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amp; Subtitle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A4BCC-F973-4F58-8B32-EADC1E8B8E8C}"/>
              </a:ext>
            </a:extLst>
          </p:cNvPr>
          <p:cNvSpPr>
            <a:spLocks noGrp="1"/>
          </p:cNvSpPr>
          <p:nvPr>
            <p:ph type="title" hasCustomPrompt="1"/>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E2C8216D-09DE-474D-8A8F-553FFB94757D}"/>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1A8DC574-1C64-4483-9742-2A5DFCEC58B1}"/>
              </a:ext>
            </a:extLst>
          </p:cNvPr>
          <p:cNvSpPr>
            <a:spLocks noGrp="1"/>
          </p:cNvSpPr>
          <p:nvPr>
            <p:ph type="sldNum" sz="quarter" idx="12"/>
          </p:nvPr>
        </p:nvSpPr>
        <p:spPr/>
        <p:txBody>
          <a:bodyPr/>
          <a:lstStyle/>
          <a:p>
            <a:fld id="{85E2A9E7-423E-4F77-B84A-A22A4A68EF6D}" type="slidenum">
              <a:rPr lang="en-US" smtClean="0"/>
              <a:t>‹#›</a:t>
            </a:fld>
            <a:endParaRPr lang="en-US"/>
          </a:p>
        </p:txBody>
      </p:sp>
      <p:sp>
        <p:nvSpPr>
          <p:cNvPr id="5" name="Text Placeholder 4">
            <a:extLst>
              <a:ext uri="{FF2B5EF4-FFF2-40B4-BE49-F238E27FC236}">
                <a16:creationId xmlns:a16="http://schemas.microsoft.com/office/drawing/2014/main" id="{D35F400B-0ED5-4F0C-AA1A-ADAF2DF3F9A7}"/>
              </a:ext>
            </a:extLst>
          </p:cNvPr>
          <p:cNvSpPr>
            <a:spLocks noGrp="1"/>
          </p:cNvSpPr>
          <p:nvPr>
            <p:ph type="body" sz="quarter" idx="13"/>
          </p:nvPr>
        </p:nvSpPr>
        <p:spPr>
          <a:xfrm>
            <a:off x="538162" y="1009650"/>
            <a:ext cx="11196637" cy="400110"/>
          </a:xfrm>
        </p:spPr>
        <p:txBody>
          <a:bodyPr>
            <a:noAutofit/>
          </a:bodyPr>
          <a:lstStyle>
            <a:lvl1pPr marL="0" indent="0">
              <a:buNone/>
              <a:defRPr sz="2000">
                <a:solidFill>
                  <a:schemeClr val="bg2"/>
                </a:solidFill>
              </a:defRPr>
            </a:lvl1pPr>
          </a:lstStyle>
          <a:p>
            <a:pPr lvl="0"/>
            <a:r>
              <a:rPr lang="en-US" dirty="0"/>
              <a:t>Click to edit Master text styles</a:t>
            </a:r>
          </a:p>
        </p:txBody>
      </p:sp>
    </p:spTree>
    <p:extLst>
      <p:ext uri="{BB962C8B-B14F-4D97-AF65-F5344CB8AC3E}">
        <p14:creationId xmlns:p14="http://schemas.microsoft.com/office/powerpoint/2010/main" val="11093567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Title &amp; Subtitl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A4BCC-F973-4F58-8B32-EADC1E8B8E8C}"/>
              </a:ext>
            </a:extLst>
          </p:cNvPr>
          <p:cNvSpPr>
            <a:spLocks noGrp="1"/>
          </p:cNvSpPr>
          <p:nvPr>
            <p:ph type="title" hasCustomPrompt="1"/>
          </p:nvPr>
        </p:nvSpPr>
        <p:spPr/>
        <p:txBody>
          <a:bodyPr/>
          <a:lstStyle/>
          <a:p>
            <a:r>
              <a:rPr lang="en-US" dirty="0"/>
              <a:t>Click to Edit Master Title Style</a:t>
            </a:r>
          </a:p>
        </p:txBody>
      </p:sp>
      <p:sp>
        <p:nvSpPr>
          <p:cNvPr id="6" name="Slide Number Placeholder 5">
            <a:extLst>
              <a:ext uri="{FF2B5EF4-FFF2-40B4-BE49-F238E27FC236}">
                <a16:creationId xmlns:a16="http://schemas.microsoft.com/office/drawing/2014/main" id="{1A8DC574-1C64-4483-9742-2A5DFCEC58B1}"/>
              </a:ext>
            </a:extLst>
          </p:cNvPr>
          <p:cNvSpPr>
            <a:spLocks noGrp="1"/>
          </p:cNvSpPr>
          <p:nvPr>
            <p:ph type="sldNum" sz="quarter" idx="12"/>
          </p:nvPr>
        </p:nvSpPr>
        <p:spPr/>
        <p:txBody>
          <a:bodyPr/>
          <a:lstStyle/>
          <a:p>
            <a:fld id="{85E2A9E7-423E-4F77-B84A-A22A4A68EF6D}" type="slidenum">
              <a:rPr lang="en-US" smtClean="0"/>
              <a:t>‹#›</a:t>
            </a:fld>
            <a:endParaRPr lang="en-US"/>
          </a:p>
        </p:txBody>
      </p:sp>
      <p:sp>
        <p:nvSpPr>
          <p:cNvPr id="5" name="Text Placeholder 4">
            <a:extLst>
              <a:ext uri="{FF2B5EF4-FFF2-40B4-BE49-F238E27FC236}">
                <a16:creationId xmlns:a16="http://schemas.microsoft.com/office/drawing/2014/main" id="{D35F400B-0ED5-4F0C-AA1A-ADAF2DF3F9A7}"/>
              </a:ext>
            </a:extLst>
          </p:cNvPr>
          <p:cNvSpPr>
            <a:spLocks noGrp="1"/>
          </p:cNvSpPr>
          <p:nvPr>
            <p:ph type="body" sz="quarter" idx="13"/>
          </p:nvPr>
        </p:nvSpPr>
        <p:spPr>
          <a:xfrm>
            <a:off x="538162" y="1009650"/>
            <a:ext cx="11196637" cy="400110"/>
          </a:xfrm>
        </p:spPr>
        <p:txBody>
          <a:bodyPr>
            <a:noAutofit/>
          </a:bodyPr>
          <a:lstStyle>
            <a:lvl1pPr marL="0" indent="0">
              <a:buNone/>
              <a:defRPr sz="2000">
                <a:solidFill>
                  <a:schemeClr val="bg2"/>
                </a:solidFill>
              </a:defRPr>
            </a:lvl1pPr>
          </a:lstStyle>
          <a:p>
            <a:pPr lvl="0"/>
            <a:r>
              <a:rPr lang="en-US" dirty="0"/>
              <a:t>Click to edit Master text styles</a:t>
            </a:r>
          </a:p>
        </p:txBody>
      </p:sp>
    </p:spTree>
    <p:extLst>
      <p:ext uri="{BB962C8B-B14F-4D97-AF65-F5344CB8AC3E}">
        <p14:creationId xmlns:p14="http://schemas.microsoft.com/office/powerpoint/2010/main" val="19922069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9AB3F-7220-4894-9321-2F5462C04F0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C99BC27-66D4-42F4-9B0A-844DEB80694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6" name="Slide Number Placeholder 5">
            <a:extLst>
              <a:ext uri="{FF2B5EF4-FFF2-40B4-BE49-F238E27FC236}">
                <a16:creationId xmlns:a16="http://schemas.microsoft.com/office/drawing/2014/main" id="{AEC33001-42D6-4686-9C8C-5472A5111295}"/>
              </a:ext>
            </a:extLst>
          </p:cNvPr>
          <p:cNvSpPr>
            <a:spLocks noGrp="1"/>
          </p:cNvSpPr>
          <p:nvPr>
            <p:ph type="sldNum" sz="quarter" idx="12"/>
          </p:nvPr>
        </p:nvSpPr>
        <p:spPr/>
        <p:txBody>
          <a:bodyPr/>
          <a:lstStyle/>
          <a:p>
            <a:fld id="{85E2A9E7-423E-4F77-B84A-A22A4A68EF6D}" type="slidenum">
              <a:rPr lang="en-US" smtClean="0"/>
              <a:t>‹#›</a:t>
            </a:fld>
            <a:endParaRPr lang="en-US"/>
          </a:p>
        </p:txBody>
      </p:sp>
    </p:spTree>
    <p:extLst>
      <p:ext uri="{BB962C8B-B14F-4D97-AF65-F5344CB8AC3E}">
        <p14:creationId xmlns:p14="http://schemas.microsoft.com/office/powerpoint/2010/main" val="31495012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36449A-5C8A-4CB9-A56E-E57C2A858CC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8081550-1357-403A-97C9-D968A481EAB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D9EA6E5-6A4B-486B-A1A2-285AE68BBD5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a:extLst>
              <a:ext uri="{FF2B5EF4-FFF2-40B4-BE49-F238E27FC236}">
                <a16:creationId xmlns:a16="http://schemas.microsoft.com/office/drawing/2014/main" id="{BB96115B-F4AE-48AB-95C1-15B67A8F4AE5}"/>
              </a:ext>
            </a:extLst>
          </p:cNvPr>
          <p:cNvSpPr>
            <a:spLocks noGrp="1"/>
          </p:cNvSpPr>
          <p:nvPr>
            <p:ph type="sldNum" sz="quarter" idx="12"/>
          </p:nvPr>
        </p:nvSpPr>
        <p:spPr/>
        <p:txBody>
          <a:bodyPr/>
          <a:lstStyle/>
          <a:p>
            <a:fld id="{85E2A9E7-423E-4F77-B84A-A22A4A68EF6D}" type="slidenum">
              <a:rPr lang="en-US" smtClean="0"/>
              <a:t>‹#›</a:t>
            </a:fld>
            <a:endParaRPr lang="en-US"/>
          </a:p>
        </p:txBody>
      </p:sp>
    </p:spTree>
    <p:extLst>
      <p:ext uri="{BB962C8B-B14F-4D97-AF65-F5344CB8AC3E}">
        <p14:creationId xmlns:p14="http://schemas.microsoft.com/office/powerpoint/2010/main" val="262831826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_Title &amp; Subtitle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A4BCC-F973-4F58-8B32-EADC1E8B8E8C}"/>
              </a:ext>
            </a:extLst>
          </p:cNvPr>
          <p:cNvSpPr>
            <a:spLocks noGrp="1"/>
          </p:cNvSpPr>
          <p:nvPr>
            <p:ph type="title" hasCustomPrompt="1"/>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E2C8216D-09DE-474D-8A8F-553FFB94757D}"/>
              </a:ext>
            </a:extLst>
          </p:cNvPr>
          <p:cNvSpPr>
            <a:spLocks noGrp="1"/>
          </p:cNvSpPr>
          <p:nvPr>
            <p:ph idx="1"/>
          </p:nvPr>
        </p:nvSpPr>
        <p:spPr>
          <a:xfrm>
            <a:off x="841248" y="1825625"/>
            <a:ext cx="5184648"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1A8DC574-1C64-4483-9742-2A5DFCEC58B1}"/>
              </a:ext>
            </a:extLst>
          </p:cNvPr>
          <p:cNvSpPr>
            <a:spLocks noGrp="1"/>
          </p:cNvSpPr>
          <p:nvPr>
            <p:ph type="sldNum" sz="quarter" idx="12"/>
          </p:nvPr>
        </p:nvSpPr>
        <p:spPr/>
        <p:txBody>
          <a:bodyPr/>
          <a:lstStyle/>
          <a:p>
            <a:fld id="{85E2A9E7-423E-4F77-B84A-A22A4A68EF6D}" type="slidenum">
              <a:rPr lang="en-US" smtClean="0"/>
              <a:t>‹#›</a:t>
            </a:fld>
            <a:endParaRPr lang="en-US"/>
          </a:p>
        </p:txBody>
      </p:sp>
      <p:sp>
        <p:nvSpPr>
          <p:cNvPr id="5" name="Text Placeholder 4">
            <a:extLst>
              <a:ext uri="{FF2B5EF4-FFF2-40B4-BE49-F238E27FC236}">
                <a16:creationId xmlns:a16="http://schemas.microsoft.com/office/drawing/2014/main" id="{D35F400B-0ED5-4F0C-AA1A-ADAF2DF3F9A7}"/>
              </a:ext>
            </a:extLst>
          </p:cNvPr>
          <p:cNvSpPr>
            <a:spLocks noGrp="1"/>
          </p:cNvSpPr>
          <p:nvPr>
            <p:ph type="body" sz="quarter" idx="13"/>
          </p:nvPr>
        </p:nvSpPr>
        <p:spPr>
          <a:xfrm>
            <a:off x="538162" y="1009650"/>
            <a:ext cx="11196637" cy="400110"/>
          </a:xfrm>
        </p:spPr>
        <p:txBody>
          <a:bodyPr>
            <a:noAutofit/>
          </a:bodyPr>
          <a:lstStyle>
            <a:lvl1pPr marL="0" indent="0">
              <a:buNone/>
              <a:defRPr sz="2000">
                <a:solidFill>
                  <a:schemeClr val="bg2"/>
                </a:solidFill>
              </a:defRPr>
            </a:lvl1pPr>
          </a:lstStyle>
          <a:p>
            <a:pPr lvl="0"/>
            <a:r>
              <a:rPr lang="en-US" dirty="0"/>
              <a:t>Click to edit Master text styles</a:t>
            </a:r>
          </a:p>
        </p:txBody>
      </p:sp>
      <p:sp>
        <p:nvSpPr>
          <p:cNvPr id="7" name="Content Placeholder 2">
            <a:extLst>
              <a:ext uri="{FF2B5EF4-FFF2-40B4-BE49-F238E27FC236}">
                <a16:creationId xmlns:a16="http://schemas.microsoft.com/office/drawing/2014/main" id="{C24675E1-AA93-45C6-8E57-F7F9792562F1}"/>
              </a:ext>
            </a:extLst>
          </p:cNvPr>
          <p:cNvSpPr>
            <a:spLocks noGrp="1"/>
          </p:cNvSpPr>
          <p:nvPr>
            <p:ph idx="14"/>
          </p:nvPr>
        </p:nvSpPr>
        <p:spPr>
          <a:xfrm>
            <a:off x="6172200" y="1828735"/>
            <a:ext cx="5184648"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5309155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BDC13-B932-4642-8557-CED89F4DCDF6}"/>
              </a:ext>
            </a:extLst>
          </p:cNvPr>
          <p:cNvSpPr>
            <a:spLocks noGrp="1"/>
          </p:cNvSpPr>
          <p:nvPr>
            <p:ph type="title"/>
          </p:nvPr>
        </p:nvSpPr>
        <p:spPr/>
        <p:txBody>
          <a:bodyPr/>
          <a:lstStyle/>
          <a:p>
            <a:r>
              <a:rPr lang="en-US"/>
              <a:t>Click to edit Master title style</a:t>
            </a:r>
          </a:p>
        </p:txBody>
      </p:sp>
      <p:sp>
        <p:nvSpPr>
          <p:cNvPr id="5" name="Slide Number Placeholder 4">
            <a:extLst>
              <a:ext uri="{FF2B5EF4-FFF2-40B4-BE49-F238E27FC236}">
                <a16:creationId xmlns:a16="http://schemas.microsoft.com/office/drawing/2014/main" id="{6317B336-AF85-4529-86D0-77417873D734}"/>
              </a:ext>
            </a:extLst>
          </p:cNvPr>
          <p:cNvSpPr>
            <a:spLocks noGrp="1"/>
          </p:cNvSpPr>
          <p:nvPr>
            <p:ph type="sldNum" sz="quarter" idx="12"/>
          </p:nvPr>
        </p:nvSpPr>
        <p:spPr/>
        <p:txBody>
          <a:bodyPr/>
          <a:lstStyle/>
          <a:p>
            <a:fld id="{85E2A9E7-423E-4F77-B84A-A22A4A68EF6D}" type="slidenum">
              <a:rPr lang="en-US" smtClean="0"/>
              <a:t>‹#›</a:t>
            </a:fld>
            <a:endParaRPr lang="en-US"/>
          </a:p>
        </p:txBody>
      </p:sp>
    </p:spTree>
    <p:extLst>
      <p:ext uri="{BB962C8B-B14F-4D97-AF65-F5344CB8AC3E}">
        <p14:creationId xmlns:p14="http://schemas.microsoft.com/office/powerpoint/2010/main" val="75298922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399CA5F-7B22-4DB1-A290-72D28759DD3C}"/>
              </a:ext>
            </a:extLst>
          </p:cNvPr>
          <p:cNvSpPr>
            <a:spLocks noGrp="1"/>
          </p:cNvSpPr>
          <p:nvPr>
            <p:ph type="sldNum" sz="quarter" idx="12"/>
          </p:nvPr>
        </p:nvSpPr>
        <p:spPr/>
        <p:txBody>
          <a:bodyPr/>
          <a:lstStyle/>
          <a:p>
            <a:fld id="{85E2A9E7-423E-4F77-B84A-A22A4A68EF6D}" type="slidenum">
              <a:rPr lang="en-US" smtClean="0"/>
              <a:t>‹#›</a:t>
            </a:fld>
            <a:endParaRPr lang="en-US"/>
          </a:p>
        </p:txBody>
      </p:sp>
    </p:spTree>
    <p:extLst>
      <p:ext uri="{BB962C8B-B14F-4D97-AF65-F5344CB8AC3E}">
        <p14:creationId xmlns:p14="http://schemas.microsoft.com/office/powerpoint/2010/main" val="34073276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16_Title Slide">
    <p:bg>
      <p:bgPr>
        <a:solidFill>
          <a:schemeClr val="bg1"/>
        </a:solidFill>
        <a:effectLst/>
      </p:bgPr>
    </p:bg>
    <p:spTree>
      <p:nvGrpSpPr>
        <p:cNvPr id="1" name=""/>
        <p:cNvGrpSpPr/>
        <p:nvPr/>
      </p:nvGrpSpPr>
      <p:grpSpPr>
        <a:xfrm>
          <a:off x="0" y="0"/>
          <a:ext cx="0" cy="0"/>
          <a:chOff x="0" y="0"/>
          <a:chExt cx="0" cy="0"/>
        </a:xfrm>
      </p:grpSpPr>
      <p:pic>
        <p:nvPicPr>
          <p:cNvPr id="20" name="Picture 19" descr="A picture containing indoor, table, keyboard, computer&#10;&#10;Description automatically generated">
            <a:extLst>
              <a:ext uri="{FF2B5EF4-FFF2-40B4-BE49-F238E27FC236}">
                <a16:creationId xmlns:a16="http://schemas.microsoft.com/office/drawing/2014/main" id="{F6CC4780-1BD2-42F2-A652-46418AA2ABD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5486400"/>
          </a:xfrm>
          <a:prstGeom prst="rect">
            <a:avLst/>
          </a:prstGeom>
        </p:spPr>
      </p:pic>
      <p:sp>
        <p:nvSpPr>
          <p:cNvPr id="15" name="Rectangle 14">
            <a:extLst>
              <a:ext uri="{FF2B5EF4-FFF2-40B4-BE49-F238E27FC236}">
                <a16:creationId xmlns:a16="http://schemas.microsoft.com/office/drawing/2014/main" id="{99B89DAB-E468-47D0-BB36-FC9A72F44478}"/>
              </a:ext>
            </a:extLst>
          </p:cNvPr>
          <p:cNvSpPr/>
          <p:nvPr userDrawn="1"/>
        </p:nvSpPr>
        <p:spPr>
          <a:xfrm rot="10800000" flipV="1">
            <a:off x="0" y="1"/>
            <a:ext cx="12192000" cy="5486400"/>
          </a:xfrm>
          <a:prstGeom prst="rect">
            <a:avLst/>
          </a:prstGeom>
          <a:gradFill>
            <a:gsLst>
              <a:gs pos="0">
                <a:schemeClr val="accent4">
                  <a:alpha val="82000"/>
                </a:schemeClr>
              </a:gs>
              <a:gs pos="100000">
                <a:schemeClr val="tx1">
                  <a:alpha val="83000"/>
                </a:schemeClr>
              </a:gs>
            </a:gsLst>
            <a:lin ang="5400000" scaled="1"/>
          </a:gradFill>
          <a:ln w="12700" cap="rnd">
            <a:noFill/>
            <a:prstDash val="solid"/>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4AA61865-ECC5-45C2-881A-015142C31C92}"/>
              </a:ext>
            </a:extLst>
          </p:cNvPr>
          <p:cNvSpPr>
            <a:spLocks noGrp="1"/>
          </p:cNvSpPr>
          <p:nvPr userDrawn="1">
            <p:ph type="ctrTitle" hasCustomPrompt="1"/>
          </p:nvPr>
        </p:nvSpPr>
        <p:spPr>
          <a:xfrm>
            <a:off x="1521070" y="3026357"/>
            <a:ext cx="9870829" cy="1266191"/>
          </a:xfrm>
        </p:spPr>
        <p:txBody>
          <a:bodyPr lIns="91440" tIns="45720" rIns="91440" bIns="45720" anchor="b"/>
          <a:lstStyle>
            <a:lvl1pPr algn="l">
              <a:defRPr sz="4000">
                <a:solidFill>
                  <a:schemeClr val="bg1"/>
                </a:solidFill>
              </a:defRPr>
            </a:lvl1pPr>
          </a:lstStyle>
          <a:p>
            <a:r>
              <a:rPr lang="en-US" dirty="0"/>
              <a:t>Presentation Title</a:t>
            </a:r>
          </a:p>
        </p:txBody>
      </p:sp>
      <p:sp>
        <p:nvSpPr>
          <p:cNvPr id="3" name="Subtitle 2">
            <a:extLst>
              <a:ext uri="{FF2B5EF4-FFF2-40B4-BE49-F238E27FC236}">
                <a16:creationId xmlns:a16="http://schemas.microsoft.com/office/drawing/2014/main" id="{478D70EA-5299-4681-BAE8-F6240CF3FBEB}"/>
              </a:ext>
            </a:extLst>
          </p:cNvPr>
          <p:cNvSpPr>
            <a:spLocks noGrp="1"/>
          </p:cNvSpPr>
          <p:nvPr userDrawn="1">
            <p:ph type="subTitle" idx="1" hasCustomPrompt="1"/>
          </p:nvPr>
        </p:nvSpPr>
        <p:spPr>
          <a:xfrm>
            <a:off x="1521070" y="4402354"/>
            <a:ext cx="9870830" cy="613585"/>
          </a:xfrm>
        </p:spPr>
        <p:txBody>
          <a:bodyPr lIns="91440" tIns="45720" rIns="91440" bIns="45720"/>
          <a:lstStyle>
            <a:lvl1pPr marL="0" indent="0" algn="l">
              <a:buNone/>
              <a:defRPr sz="1600" b="1" cap="all"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Presenter name | Title</a:t>
            </a:r>
          </a:p>
        </p:txBody>
      </p:sp>
      <p:grpSp>
        <p:nvGrpSpPr>
          <p:cNvPr id="16" name="Group 15">
            <a:extLst>
              <a:ext uri="{FF2B5EF4-FFF2-40B4-BE49-F238E27FC236}">
                <a16:creationId xmlns:a16="http://schemas.microsoft.com/office/drawing/2014/main" id="{A0F01653-4175-44A5-92DB-7A1692BE96BD}"/>
              </a:ext>
            </a:extLst>
          </p:cNvPr>
          <p:cNvGrpSpPr/>
          <p:nvPr userDrawn="1"/>
        </p:nvGrpSpPr>
        <p:grpSpPr>
          <a:xfrm>
            <a:off x="755651" y="1563777"/>
            <a:ext cx="5267778" cy="713879"/>
            <a:chOff x="755651" y="1444188"/>
            <a:chExt cx="2676523" cy="362717"/>
          </a:xfrm>
        </p:grpSpPr>
        <p:pic>
          <p:nvPicPr>
            <p:cNvPr id="17" name="BRCM Logo">
              <a:extLst>
                <a:ext uri="{FF2B5EF4-FFF2-40B4-BE49-F238E27FC236}">
                  <a16:creationId xmlns:a16="http://schemas.microsoft.com/office/drawing/2014/main" id="{7236EC97-3A34-4855-8A4B-52EAC7CF7117}"/>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r="84105"/>
            <a:stretch/>
          </p:blipFill>
          <p:spPr>
            <a:xfrm>
              <a:off x="755651" y="1444188"/>
              <a:ext cx="425448" cy="362717"/>
            </a:xfrm>
            <a:prstGeom prst="rect">
              <a:avLst/>
            </a:prstGeom>
          </p:spPr>
        </p:pic>
        <p:pic>
          <p:nvPicPr>
            <p:cNvPr id="18" name="BRCM Logo">
              <a:extLst>
                <a:ext uri="{FF2B5EF4-FFF2-40B4-BE49-F238E27FC236}">
                  <a16:creationId xmlns:a16="http://schemas.microsoft.com/office/drawing/2014/main" id="{9337CE59-7E69-448C-B977-9E9C321D1209}"/>
                </a:ext>
              </a:extLst>
            </p:cNvPr>
            <p:cNvPicPr>
              <a:picLocks noChangeAspect="1"/>
            </p:cNvPicPr>
            <p:nvPr userDrawn="1"/>
          </p:nvPicPr>
          <p:blipFill rotWithShape="1">
            <a:blip r:embed="rId4" cstate="print">
              <a:extLst>
                <a:ext uri="{28A0092B-C50C-407E-A947-70E740481C1C}">
                  <a14:useLocalDpi xmlns:a14="http://schemas.microsoft.com/office/drawing/2010/main" val="0"/>
                </a:ext>
              </a:extLst>
            </a:blip>
            <a:srcRect l="15896"/>
            <a:stretch/>
          </p:blipFill>
          <p:spPr>
            <a:xfrm>
              <a:off x="1181099" y="1444188"/>
              <a:ext cx="2251075" cy="362717"/>
            </a:xfrm>
            <a:prstGeom prst="rect">
              <a:avLst/>
            </a:prstGeom>
          </p:spPr>
        </p:pic>
      </p:grpSp>
      <p:grpSp>
        <p:nvGrpSpPr>
          <p:cNvPr id="12" name="Two-tone Red">
            <a:extLst>
              <a:ext uri="{FF2B5EF4-FFF2-40B4-BE49-F238E27FC236}">
                <a16:creationId xmlns:a16="http://schemas.microsoft.com/office/drawing/2014/main" id="{8B0D712E-FC1A-4CB8-83A7-8074110D5898}"/>
              </a:ext>
            </a:extLst>
          </p:cNvPr>
          <p:cNvGrpSpPr/>
          <p:nvPr userDrawn="1"/>
        </p:nvGrpSpPr>
        <p:grpSpPr bwMode="ltGray">
          <a:xfrm>
            <a:off x="0" y="5469878"/>
            <a:ext cx="12192000" cy="91440"/>
            <a:chOff x="0" y="0"/>
            <a:chExt cx="12192000" cy="137160"/>
          </a:xfrm>
        </p:grpSpPr>
        <p:sp>
          <p:nvSpPr>
            <p:cNvPr id="13" name="Rectangle 12">
              <a:extLst>
                <a:ext uri="{FF2B5EF4-FFF2-40B4-BE49-F238E27FC236}">
                  <a16:creationId xmlns:a16="http://schemas.microsoft.com/office/drawing/2014/main" id="{1957D7C6-C9AB-457B-8CD9-867C857B2544}"/>
                </a:ext>
              </a:extLst>
            </p:cNvPr>
            <p:cNvSpPr/>
            <p:nvPr/>
          </p:nvSpPr>
          <p:spPr bwMode="ltGray">
            <a:xfrm>
              <a:off x="0" y="0"/>
              <a:ext cx="12192000" cy="1371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600"/>
                </a:spcBef>
              </a:pPr>
              <a:endParaRPr lang="en-US" sz="2000" b="1" dirty="0"/>
            </a:p>
          </p:txBody>
        </p:sp>
        <p:sp>
          <p:nvSpPr>
            <p:cNvPr id="19" name="Rectangle 18">
              <a:extLst>
                <a:ext uri="{FF2B5EF4-FFF2-40B4-BE49-F238E27FC236}">
                  <a16:creationId xmlns:a16="http://schemas.microsoft.com/office/drawing/2014/main" id="{14BB937E-4E49-43E6-A1F1-0797C4E97DCA}"/>
                </a:ext>
              </a:extLst>
            </p:cNvPr>
            <p:cNvSpPr/>
            <p:nvPr/>
          </p:nvSpPr>
          <p:spPr bwMode="ltGray">
            <a:xfrm>
              <a:off x="10665070" y="0"/>
              <a:ext cx="1526930" cy="13716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600"/>
                </a:spcBef>
              </a:pPr>
              <a:endParaRPr lang="en-US" sz="2000" b="1" dirty="0"/>
            </a:p>
          </p:txBody>
        </p:sp>
      </p:grpSp>
    </p:spTree>
    <p:extLst>
      <p:ext uri="{BB962C8B-B14F-4D97-AF65-F5344CB8AC3E}">
        <p14:creationId xmlns:p14="http://schemas.microsoft.com/office/powerpoint/2010/main" val="108157333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3_Title &amp; Subtitle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A4BCC-F973-4F58-8B32-EADC1E8B8E8C}"/>
              </a:ext>
            </a:extLst>
          </p:cNvPr>
          <p:cNvSpPr>
            <a:spLocks noGrp="1"/>
          </p:cNvSpPr>
          <p:nvPr>
            <p:ph type="title" hasCustomPrompt="1"/>
          </p:nvPr>
        </p:nvSpPr>
        <p:spPr/>
        <p:txBody>
          <a:bodyPr/>
          <a:lstStyle/>
          <a:p>
            <a:r>
              <a:rPr lang="en-US" dirty="0"/>
              <a:t>Click to Edit Master Title Style</a:t>
            </a:r>
          </a:p>
        </p:txBody>
      </p:sp>
      <p:sp>
        <p:nvSpPr>
          <p:cNvPr id="6" name="Slide Number Placeholder 5">
            <a:extLst>
              <a:ext uri="{FF2B5EF4-FFF2-40B4-BE49-F238E27FC236}">
                <a16:creationId xmlns:a16="http://schemas.microsoft.com/office/drawing/2014/main" id="{1A8DC574-1C64-4483-9742-2A5DFCEC58B1}"/>
              </a:ext>
            </a:extLst>
          </p:cNvPr>
          <p:cNvSpPr>
            <a:spLocks noGrp="1"/>
          </p:cNvSpPr>
          <p:nvPr>
            <p:ph type="sldNum" sz="quarter" idx="12"/>
          </p:nvPr>
        </p:nvSpPr>
        <p:spPr/>
        <p:txBody>
          <a:bodyPr/>
          <a:lstStyle/>
          <a:p>
            <a:fld id="{85E2A9E7-423E-4F77-B84A-A22A4A68EF6D}" type="slidenum">
              <a:rPr lang="en-US" smtClean="0"/>
              <a:t>‹#›</a:t>
            </a:fld>
            <a:endParaRPr lang="en-US"/>
          </a:p>
        </p:txBody>
      </p:sp>
      <p:sp>
        <p:nvSpPr>
          <p:cNvPr id="5" name="Text Placeholder 4">
            <a:extLst>
              <a:ext uri="{FF2B5EF4-FFF2-40B4-BE49-F238E27FC236}">
                <a16:creationId xmlns:a16="http://schemas.microsoft.com/office/drawing/2014/main" id="{D35F400B-0ED5-4F0C-AA1A-ADAF2DF3F9A7}"/>
              </a:ext>
            </a:extLst>
          </p:cNvPr>
          <p:cNvSpPr>
            <a:spLocks noGrp="1"/>
          </p:cNvSpPr>
          <p:nvPr>
            <p:ph type="body" sz="quarter" idx="13"/>
          </p:nvPr>
        </p:nvSpPr>
        <p:spPr>
          <a:xfrm>
            <a:off x="538162" y="1009650"/>
            <a:ext cx="11196637" cy="400110"/>
          </a:xfrm>
        </p:spPr>
        <p:txBody>
          <a:bodyPr>
            <a:noAutofit/>
          </a:bodyPr>
          <a:lstStyle>
            <a:lvl1pPr marL="0" indent="0">
              <a:buNone/>
              <a:defRPr sz="2000">
                <a:solidFill>
                  <a:schemeClr val="bg2"/>
                </a:solidFill>
              </a:defRPr>
            </a:lvl1pPr>
          </a:lstStyle>
          <a:p>
            <a:pPr lvl="0"/>
            <a:r>
              <a:rPr lang="en-US" dirty="0"/>
              <a:t>Click to edit Master text styles</a:t>
            </a:r>
          </a:p>
        </p:txBody>
      </p:sp>
      <p:sp>
        <p:nvSpPr>
          <p:cNvPr id="11" name="Oval 10">
            <a:extLst>
              <a:ext uri="{FF2B5EF4-FFF2-40B4-BE49-F238E27FC236}">
                <a16:creationId xmlns:a16="http://schemas.microsoft.com/office/drawing/2014/main" id="{A53AEC85-4E22-4CFD-AAE1-0EA243906D3D}"/>
              </a:ext>
            </a:extLst>
          </p:cNvPr>
          <p:cNvSpPr/>
          <p:nvPr userDrawn="1"/>
        </p:nvSpPr>
        <p:spPr>
          <a:xfrm>
            <a:off x="1366836" y="2007040"/>
            <a:ext cx="1104902" cy="110490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B1BC1F7E-6202-43A0-BEA7-6DB51D82D040}"/>
              </a:ext>
            </a:extLst>
          </p:cNvPr>
          <p:cNvSpPr/>
          <p:nvPr userDrawn="1"/>
        </p:nvSpPr>
        <p:spPr>
          <a:xfrm>
            <a:off x="4189633" y="2007040"/>
            <a:ext cx="1104902" cy="110490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3F480F81-4000-47E7-A257-6BBF0940AF45}"/>
              </a:ext>
            </a:extLst>
          </p:cNvPr>
          <p:cNvSpPr/>
          <p:nvPr userDrawn="1"/>
        </p:nvSpPr>
        <p:spPr>
          <a:xfrm>
            <a:off x="7012430" y="2007040"/>
            <a:ext cx="1104902" cy="110490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9D6EA090-912F-478F-8772-ED9B2CC31A25}"/>
              </a:ext>
            </a:extLst>
          </p:cNvPr>
          <p:cNvSpPr/>
          <p:nvPr userDrawn="1"/>
        </p:nvSpPr>
        <p:spPr>
          <a:xfrm>
            <a:off x="9835228" y="2007040"/>
            <a:ext cx="1104902" cy="110490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 Placeholder 20">
            <a:extLst>
              <a:ext uri="{FF2B5EF4-FFF2-40B4-BE49-F238E27FC236}">
                <a16:creationId xmlns:a16="http://schemas.microsoft.com/office/drawing/2014/main" id="{3FE352B1-E8B6-4336-80B4-8EEE18D18E87}"/>
              </a:ext>
            </a:extLst>
          </p:cNvPr>
          <p:cNvSpPr>
            <a:spLocks noGrp="1"/>
          </p:cNvSpPr>
          <p:nvPr>
            <p:ph type="body" sz="quarter" idx="14"/>
          </p:nvPr>
        </p:nvSpPr>
        <p:spPr>
          <a:xfrm>
            <a:off x="766762" y="3278188"/>
            <a:ext cx="2478024" cy="2570162"/>
          </a:xfrm>
        </p:spPr>
        <p:txBody>
          <a:bodyPr/>
          <a:lstStyle>
            <a:lvl1pPr>
              <a:defRPr lang="en-US" sz="1400" b="1" kern="1200" dirty="0" smtClean="0">
                <a:solidFill>
                  <a:schemeClr val="bg2"/>
                </a:solidFill>
                <a:latin typeface="+mn-lt"/>
                <a:ea typeface="+mn-ea"/>
                <a:cs typeface="+mn-cs"/>
              </a:defRPr>
            </a:lvl1pPr>
            <a:lvl2pPr marL="285750" indent="-285750">
              <a:spcBef>
                <a:spcPts val="1200"/>
              </a:spcBef>
              <a:defRPr lang="en-US" sz="1200" kern="1200" dirty="0" smtClean="0">
                <a:solidFill>
                  <a:schemeClr val="bg2"/>
                </a:solidFill>
                <a:latin typeface="+mn-lt"/>
                <a:ea typeface="+mn-ea"/>
                <a:cs typeface="+mn-cs"/>
              </a:defRPr>
            </a:lvl2pPr>
          </a:lstStyle>
          <a:p>
            <a:pPr marL="0" lvl="0" indent="0" algn="l" defTabSz="914400" rtl="0" eaLnBrk="1" latinLnBrk="0" hangingPunct="1">
              <a:lnSpc>
                <a:spcPct val="100000"/>
              </a:lnSpc>
              <a:spcBef>
                <a:spcPts val="1200"/>
              </a:spcBef>
              <a:buClr>
                <a:schemeClr val="tx2"/>
              </a:buClr>
              <a:buSzPct val="80000"/>
              <a:buFont typeface="Arial" panose="020B0604020202020204" pitchFamily="34" charset="0"/>
              <a:buNone/>
            </a:pPr>
            <a:r>
              <a:rPr lang="en-US" dirty="0"/>
              <a:t>Click to edit Master text styles</a:t>
            </a:r>
          </a:p>
          <a:p>
            <a:pPr marL="119063" lvl="1" indent="-119063" algn="l" defTabSz="914400" rtl="0" eaLnBrk="1" latinLnBrk="0" hangingPunct="1">
              <a:lnSpc>
                <a:spcPct val="100000"/>
              </a:lnSpc>
              <a:spcBef>
                <a:spcPts val="600"/>
              </a:spcBef>
              <a:buClr>
                <a:schemeClr val="tx2"/>
              </a:buClr>
              <a:buSzPct val="80000"/>
              <a:buFont typeface="Arial" panose="020B0604020202020204" pitchFamily="34" charset="0"/>
              <a:buChar char="•"/>
            </a:pPr>
            <a:r>
              <a:rPr lang="en-US" dirty="0"/>
              <a:t>Second level</a:t>
            </a:r>
          </a:p>
        </p:txBody>
      </p:sp>
      <p:sp>
        <p:nvSpPr>
          <p:cNvPr id="22" name="Text Placeholder 20">
            <a:extLst>
              <a:ext uri="{FF2B5EF4-FFF2-40B4-BE49-F238E27FC236}">
                <a16:creationId xmlns:a16="http://schemas.microsoft.com/office/drawing/2014/main" id="{0579900A-6249-49F2-A953-4E6ECDD45199}"/>
              </a:ext>
            </a:extLst>
          </p:cNvPr>
          <p:cNvSpPr>
            <a:spLocks noGrp="1"/>
          </p:cNvSpPr>
          <p:nvPr>
            <p:ph type="body" sz="quarter" idx="15"/>
          </p:nvPr>
        </p:nvSpPr>
        <p:spPr>
          <a:xfrm>
            <a:off x="3595728" y="3278188"/>
            <a:ext cx="2478024" cy="2570162"/>
          </a:xfrm>
        </p:spPr>
        <p:txBody>
          <a:bodyPr/>
          <a:lstStyle>
            <a:lvl1pPr>
              <a:defRPr lang="en-US" sz="1400" b="1" kern="1200" dirty="0" smtClean="0">
                <a:solidFill>
                  <a:schemeClr val="bg2"/>
                </a:solidFill>
                <a:latin typeface="+mn-lt"/>
                <a:ea typeface="+mn-ea"/>
                <a:cs typeface="+mn-cs"/>
              </a:defRPr>
            </a:lvl1pPr>
            <a:lvl2pPr marL="285750" indent="-285750">
              <a:spcBef>
                <a:spcPts val="1200"/>
              </a:spcBef>
              <a:defRPr lang="en-US" sz="1200" kern="1200" dirty="0" smtClean="0">
                <a:solidFill>
                  <a:schemeClr val="bg2"/>
                </a:solidFill>
                <a:latin typeface="+mn-lt"/>
                <a:ea typeface="+mn-ea"/>
                <a:cs typeface="+mn-cs"/>
              </a:defRPr>
            </a:lvl2pPr>
          </a:lstStyle>
          <a:p>
            <a:pPr marL="0" lvl="0" indent="0" algn="l" defTabSz="914400" rtl="0" eaLnBrk="1" latinLnBrk="0" hangingPunct="1">
              <a:lnSpc>
                <a:spcPct val="100000"/>
              </a:lnSpc>
              <a:spcBef>
                <a:spcPts val="1200"/>
              </a:spcBef>
              <a:buClr>
                <a:schemeClr val="tx2"/>
              </a:buClr>
              <a:buSzPct val="80000"/>
              <a:buFont typeface="Arial" panose="020B0604020202020204" pitchFamily="34" charset="0"/>
              <a:buNone/>
            </a:pPr>
            <a:r>
              <a:rPr lang="en-US" dirty="0"/>
              <a:t>Click to edit Master text styles</a:t>
            </a:r>
          </a:p>
          <a:p>
            <a:pPr marL="119063" lvl="1" indent="-119063" algn="l" defTabSz="914400" rtl="0" eaLnBrk="1" latinLnBrk="0" hangingPunct="1">
              <a:lnSpc>
                <a:spcPct val="100000"/>
              </a:lnSpc>
              <a:spcBef>
                <a:spcPts val="600"/>
              </a:spcBef>
              <a:buClr>
                <a:schemeClr val="tx2"/>
              </a:buClr>
              <a:buSzPct val="80000"/>
              <a:buFont typeface="Arial" panose="020B0604020202020204" pitchFamily="34" charset="0"/>
              <a:buChar char="•"/>
            </a:pPr>
            <a:r>
              <a:rPr lang="en-US" dirty="0"/>
              <a:t>Second level</a:t>
            </a:r>
          </a:p>
        </p:txBody>
      </p:sp>
      <p:sp>
        <p:nvSpPr>
          <p:cNvPr id="23" name="Text Placeholder 20">
            <a:extLst>
              <a:ext uri="{FF2B5EF4-FFF2-40B4-BE49-F238E27FC236}">
                <a16:creationId xmlns:a16="http://schemas.microsoft.com/office/drawing/2014/main" id="{5E4390DE-EA26-4646-8EAB-ACB94A1E9D98}"/>
              </a:ext>
            </a:extLst>
          </p:cNvPr>
          <p:cNvSpPr>
            <a:spLocks noGrp="1"/>
          </p:cNvSpPr>
          <p:nvPr>
            <p:ph type="body" sz="quarter" idx="16"/>
          </p:nvPr>
        </p:nvSpPr>
        <p:spPr>
          <a:xfrm>
            <a:off x="6424695" y="3278188"/>
            <a:ext cx="2478024" cy="2570162"/>
          </a:xfrm>
        </p:spPr>
        <p:txBody>
          <a:bodyPr/>
          <a:lstStyle>
            <a:lvl1pPr>
              <a:defRPr lang="en-US" sz="1400" b="1" kern="1200" dirty="0" smtClean="0">
                <a:solidFill>
                  <a:schemeClr val="bg2"/>
                </a:solidFill>
                <a:latin typeface="+mn-lt"/>
                <a:ea typeface="+mn-ea"/>
                <a:cs typeface="+mn-cs"/>
              </a:defRPr>
            </a:lvl1pPr>
            <a:lvl2pPr marL="285750" indent="-285750">
              <a:spcBef>
                <a:spcPts val="1200"/>
              </a:spcBef>
              <a:defRPr lang="en-US" sz="1200" kern="1200" dirty="0" smtClean="0">
                <a:solidFill>
                  <a:schemeClr val="bg2"/>
                </a:solidFill>
                <a:latin typeface="+mn-lt"/>
                <a:ea typeface="+mn-ea"/>
                <a:cs typeface="+mn-cs"/>
              </a:defRPr>
            </a:lvl2pPr>
          </a:lstStyle>
          <a:p>
            <a:pPr marL="0" lvl="0" indent="0" algn="l" defTabSz="914400" rtl="0" eaLnBrk="1" latinLnBrk="0" hangingPunct="1">
              <a:lnSpc>
                <a:spcPct val="100000"/>
              </a:lnSpc>
              <a:spcBef>
                <a:spcPts val="1200"/>
              </a:spcBef>
              <a:buClr>
                <a:schemeClr val="tx2"/>
              </a:buClr>
              <a:buSzPct val="80000"/>
              <a:buFont typeface="Arial" panose="020B0604020202020204" pitchFamily="34" charset="0"/>
              <a:buNone/>
            </a:pPr>
            <a:r>
              <a:rPr lang="en-US" dirty="0"/>
              <a:t>Click to edit Master text styles</a:t>
            </a:r>
          </a:p>
          <a:p>
            <a:pPr marL="119063" lvl="1" indent="-119063" algn="l" defTabSz="914400" rtl="0" eaLnBrk="1" latinLnBrk="0" hangingPunct="1">
              <a:lnSpc>
                <a:spcPct val="100000"/>
              </a:lnSpc>
              <a:spcBef>
                <a:spcPts val="600"/>
              </a:spcBef>
              <a:buClr>
                <a:schemeClr val="tx2"/>
              </a:buClr>
              <a:buSzPct val="80000"/>
              <a:buFont typeface="Arial" panose="020B0604020202020204" pitchFamily="34" charset="0"/>
              <a:buChar char="•"/>
            </a:pPr>
            <a:r>
              <a:rPr lang="en-US" dirty="0"/>
              <a:t>Second level</a:t>
            </a:r>
          </a:p>
        </p:txBody>
      </p:sp>
      <p:sp>
        <p:nvSpPr>
          <p:cNvPr id="24" name="Text Placeholder 20">
            <a:extLst>
              <a:ext uri="{FF2B5EF4-FFF2-40B4-BE49-F238E27FC236}">
                <a16:creationId xmlns:a16="http://schemas.microsoft.com/office/drawing/2014/main" id="{F691ACF7-CBC4-4756-BEFA-A7E187F58F0E}"/>
              </a:ext>
            </a:extLst>
          </p:cNvPr>
          <p:cNvSpPr>
            <a:spLocks noGrp="1"/>
          </p:cNvSpPr>
          <p:nvPr>
            <p:ph type="body" sz="quarter" idx="17"/>
          </p:nvPr>
        </p:nvSpPr>
        <p:spPr>
          <a:xfrm>
            <a:off x="9204471" y="3278188"/>
            <a:ext cx="2478024" cy="2570162"/>
          </a:xfrm>
        </p:spPr>
        <p:txBody>
          <a:bodyPr/>
          <a:lstStyle>
            <a:lvl1pPr>
              <a:defRPr lang="en-US" sz="1400" b="1" kern="1200" dirty="0" smtClean="0">
                <a:solidFill>
                  <a:schemeClr val="bg2"/>
                </a:solidFill>
                <a:latin typeface="+mn-lt"/>
                <a:ea typeface="+mn-ea"/>
                <a:cs typeface="+mn-cs"/>
              </a:defRPr>
            </a:lvl1pPr>
            <a:lvl2pPr marL="285750" indent="-285750">
              <a:spcBef>
                <a:spcPts val="1200"/>
              </a:spcBef>
              <a:defRPr lang="en-US" sz="1200" kern="1200" dirty="0" smtClean="0">
                <a:solidFill>
                  <a:schemeClr val="bg2"/>
                </a:solidFill>
                <a:latin typeface="+mn-lt"/>
                <a:ea typeface="+mn-ea"/>
                <a:cs typeface="+mn-cs"/>
              </a:defRPr>
            </a:lvl2pPr>
          </a:lstStyle>
          <a:p>
            <a:pPr marL="0" lvl="0" indent="0" algn="l" defTabSz="914400" rtl="0" eaLnBrk="1" latinLnBrk="0" hangingPunct="1">
              <a:lnSpc>
                <a:spcPct val="100000"/>
              </a:lnSpc>
              <a:spcBef>
                <a:spcPts val="1200"/>
              </a:spcBef>
              <a:buClr>
                <a:schemeClr val="tx2"/>
              </a:buClr>
              <a:buSzPct val="80000"/>
              <a:buFont typeface="Arial" panose="020B0604020202020204" pitchFamily="34" charset="0"/>
              <a:buNone/>
            </a:pPr>
            <a:r>
              <a:rPr lang="en-US" dirty="0"/>
              <a:t>Click to edit Master text styles</a:t>
            </a:r>
          </a:p>
          <a:p>
            <a:pPr marL="119063" lvl="1" indent="-119063" algn="l" defTabSz="914400" rtl="0" eaLnBrk="1" latinLnBrk="0" hangingPunct="1">
              <a:lnSpc>
                <a:spcPct val="100000"/>
              </a:lnSpc>
              <a:spcBef>
                <a:spcPts val="600"/>
              </a:spcBef>
              <a:buClr>
                <a:schemeClr val="tx2"/>
              </a:buClr>
              <a:buSzPct val="80000"/>
              <a:buFont typeface="Arial" panose="020B0604020202020204" pitchFamily="34" charset="0"/>
              <a:buChar char="•"/>
            </a:pPr>
            <a:r>
              <a:rPr lang="en-US" dirty="0"/>
              <a:t>Second level</a:t>
            </a:r>
          </a:p>
        </p:txBody>
      </p:sp>
    </p:spTree>
    <p:extLst>
      <p:ext uri="{BB962C8B-B14F-4D97-AF65-F5344CB8AC3E}">
        <p14:creationId xmlns:p14="http://schemas.microsoft.com/office/powerpoint/2010/main" val="231834966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BDC13-B932-4642-8557-CED89F4DCDF6}"/>
              </a:ext>
            </a:extLst>
          </p:cNvPr>
          <p:cNvSpPr>
            <a:spLocks noGrp="1"/>
          </p:cNvSpPr>
          <p:nvPr>
            <p:ph type="title" hasCustomPrompt="1"/>
          </p:nvPr>
        </p:nvSpPr>
        <p:spPr>
          <a:xfrm>
            <a:off x="538162" y="268698"/>
            <a:ext cx="9863138" cy="998472"/>
          </a:xfrm>
        </p:spPr>
        <p:txBody>
          <a:bodyPr/>
          <a:lstStyle>
            <a:lvl1pPr>
              <a:defRPr/>
            </a:lvl1pPr>
          </a:lstStyle>
          <a:p>
            <a:r>
              <a:rPr lang="en-US" dirty="0"/>
              <a:t>Click to edit Case Study </a:t>
            </a:r>
            <a:r>
              <a:rPr lang="en-US"/>
              <a:t>#1Master </a:t>
            </a:r>
            <a:r>
              <a:rPr lang="en-US" dirty="0"/>
              <a:t>title style</a:t>
            </a:r>
          </a:p>
        </p:txBody>
      </p:sp>
      <p:sp>
        <p:nvSpPr>
          <p:cNvPr id="5" name="Slide Number Placeholder 4">
            <a:extLst>
              <a:ext uri="{FF2B5EF4-FFF2-40B4-BE49-F238E27FC236}">
                <a16:creationId xmlns:a16="http://schemas.microsoft.com/office/drawing/2014/main" id="{6317B336-AF85-4529-86D0-77417873D734}"/>
              </a:ext>
            </a:extLst>
          </p:cNvPr>
          <p:cNvSpPr>
            <a:spLocks noGrp="1"/>
          </p:cNvSpPr>
          <p:nvPr>
            <p:ph type="sldNum" sz="quarter" idx="12"/>
          </p:nvPr>
        </p:nvSpPr>
        <p:spPr/>
        <p:txBody>
          <a:bodyPr/>
          <a:lstStyle/>
          <a:p>
            <a:fld id="{85E2A9E7-423E-4F77-B84A-A22A4A68EF6D}" type="slidenum">
              <a:rPr lang="en-US" smtClean="0"/>
              <a:t>‹#›</a:t>
            </a:fld>
            <a:endParaRPr lang="en-US"/>
          </a:p>
        </p:txBody>
      </p:sp>
      <p:sp>
        <p:nvSpPr>
          <p:cNvPr id="6" name="Oval 5">
            <a:extLst>
              <a:ext uri="{FF2B5EF4-FFF2-40B4-BE49-F238E27FC236}">
                <a16:creationId xmlns:a16="http://schemas.microsoft.com/office/drawing/2014/main" id="{2B241FF6-B1C6-41F9-8606-B2180DA3B88D}"/>
              </a:ext>
            </a:extLst>
          </p:cNvPr>
          <p:cNvSpPr/>
          <p:nvPr/>
        </p:nvSpPr>
        <p:spPr>
          <a:xfrm>
            <a:off x="0" y="1411691"/>
            <a:ext cx="4510980" cy="4510978"/>
          </a:xfrm>
          <a:prstGeom prst="ellipse">
            <a:avLst/>
          </a:prstGeom>
          <a:solidFill>
            <a:schemeClr val="tx1">
              <a:alpha val="66000"/>
            </a:schemeClr>
          </a:solidFill>
          <a:ln w="12700" cap="rnd">
            <a:noFill/>
            <a:prstDash val="solid"/>
            <a:tailEnd type="oval"/>
          </a:ln>
          <a:effectLst>
            <a:outerShdw blurRad="63500" sx="102000" sy="102000" algn="ctr" rotWithShape="0">
              <a:prstClr val="black">
                <a:alpha val="8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a:p>
        </p:txBody>
      </p:sp>
      <p:sp>
        <p:nvSpPr>
          <p:cNvPr id="8" name="Rectangle 7">
            <a:extLst>
              <a:ext uri="{FF2B5EF4-FFF2-40B4-BE49-F238E27FC236}">
                <a16:creationId xmlns:a16="http://schemas.microsoft.com/office/drawing/2014/main" id="{6A77180B-B85A-411C-829C-C8546E5A65E6}"/>
              </a:ext>
            </a:extLst>
          </p:cNvPr>
          <p:cNvSpPr/>
          <p:nvPr/>
        </p:nvSpPr>
        <p:spPr>
          <a:xfrm>
            <a:off x="504156" y="3602788"/>
            <a:ext cx="1774845" cy="369332"/>
          </a:xfrm>
          <a:prstGeom prst="rect">
            <a:avLst/>
          </a:prstGeom>
        </p:spPr>
        <p:txBody>
          <a:bodyPr wrap="none" lIns="91440" tIns="45720" rIns="91440" bIns="45720">
            <a:spAutoFit/>
          </a:bodyPr>
          <a:lstStyle/>
          <a:p>
            <a:pPr>
              <a:spcBef>
                <a:spcPts val="900"/>
              </a:spcBef>
              <a:buClr>
                <a:schemeClr val="dk2"/>
              </a:buClr>
              <a:buSzPts val="2000"/>
            </a:pPr>
            <a:r>
              <a:rPr lang="en-US" b="1" dirty="0">
                <a:solidFill>
                  <a:schemeClr val="accent1"/>
                </a:solidFill>
              </a:rPr>
              <a:t>CHALLENGES</a:t>
            </a:r>
            <a:endParaRPr lang="en-US" dirty="0">
              <a:solidFill>
                <a:schemeClr val="accent1"/>
              </a:solidFill>
            </a:endParaRPr>
          </a:p>
        </p:txBody>
      </p:sp>
      <p:cxnSp>
        <p:nvCxnSpPr>
          <p:cNvPr id="9" name="Straight Connector 8">
            <a:extLst>
              <a:ext uri="{FF2B5EF4-FFF2-40B4-BE49-F238E27FC236}">
                <a16:creationId xmlns:a16="http://schemas.microsoft.com/office/drawing/2014/main" id="{9F33C526-E5E0-4CF6-8467-956C3F65796F}"/>
              </a:ext>
            </a:extLst>
          </p:cNvPr>
          <p:cNvCxnSpPr>
            <a:cxnSpLocks/>
          </p:cNvCxnSpPr>
          <p:nvPr/>
        </p:nvCxnSpPr>
        <p:spPr>
          <a:xfrm>
            <a:off x="2215501" y="3860800"/>
            <a:ext cx="1988199" cy="0"/>
          </a:xfrm>
          <a:prstGeom prst="line">
            <a:avLst/>
          </a:prstGeom>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07F3A49A-4381-4C70-BCBB-C920BC435DED}"/>
              </a:ext>
            </a:extLst>
          </p:cNvPr>
          <p:cNvSpPr/>
          <p:nvPr/>
        </p:nvSpPr>
        <p:spPr>
          <a:xfrm>
            <a:off x="3840510" y="1411691"/>
            <a:ext cx="4510980" cy="4510978"/>
          </a:xfrm>
          <a:prstGeom prst="ellipse">
            <a:avLst/>
          </a:prstGeom>
          <a:solidFill>
            <a:schemeClr val="tx1">
              <a:alpha val="66000"/>
            </a:schemeClr>
          </a:solidFill>
          <a:ln w="12700" cap="rnd">
            <a:noFill/>
            <a:prstDash val="solid"/>
            <a:tailEnd type="oval"/>
          </a:ln>
          <a:effectLst>
            <a:outerShdw blurRad="63500" sx="102000" sy="102000" algn="ctr" rotWithShape="0">
              <a:prstClr val="black">
                <a:alpha val="8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a:p>
        </p:txBody>
      </p:sp>
      <p:sp>
        <p:nvSpPr>
          <p:cNvPr id="14" name="Rectangle 13">
            <a:extLst>
              <a:ext uri="{FF2B5EF4-FFF2-40B4-BE49-F238E27FC236}">
                <a16:creationId xmlns:a16="http://schemas.microsoft.com/office/drawing/2014/main" id="{F3689E61-AE57-4D40-960C-6FAC986863EA}"/>
              </a:ext>
            </a:extLst>
          </p:cNvPr>
          <p:cNvSpPr/>
          <p:nvPr/>
        </p:nvSpPr>
        <p:spPr>
          <a:xfrm>
            <a:off x="4466169" y="3602788"/>
            <a:ext cx="1531188" cy="369332"/>
          </a:xfrm>
          <a:prstGeom prst="rect">
            <a:avLst/>
          </a:prstGeom>
        </p:spPr>
        <p:txBody>
          <a:bodyPr wrap="none" lIns="91440" tIns="45720" rIns="91440" bIns="45720">
            <a:spAutoFit/>
          </a:bodyPr>
          <a:lstStyle/>
          <a:p>
            <a:pPr>
              <a:spcBef>
                <a:spcPts val="900"/>
              </a:spcBef>
              <a:buClr>
                <a:schemeClr val="dk2"/>
              </a:buClr>
              <a:buSzPts val="2000"/>
            </a:pPr>
            <a:r>
              <a:rPr lang="en-US" b="1" dirty="0">
                <a:solidFill>
                  <a:schemeClr val="accent3"/>
                </a:solidFill>
              </a:rPr>
              <a:t>SOLUTIONS</a:t>
            </a:r>
            <a:endParaRPr lang="en-US" dirty="0">
              <a:solidFill>
                <a:schemeClr val="accent3"/>
              </a:solidFill>
            </a:endParaRPr>
          </a:p>
        </p:txBody>
      </p:sp>
      <p:cxnSp>
        <p:nvCxnSpPr>
          <p:cNvPr id="15" name="Straight Connector 14">
            <a:extLst>
              <a:ext uri="{FF2B5EF4-FFF2-40B4-BE49-F238E27FC236}">
                <a16:creationId xmlns:a16="http://schemas.microsoft.com/office/drawing/2014/main" id="{DAD2ED65-8D7C-4D9A-9406-32EDE94575B5}"/>
              </a:ext>
            </a:extLst>
          </p:cNvPr>
          <p:cNvCxnSpPr>
            <a:cxnSpLocks/>
          </p:cNvCxnSpPr>
          <p:nvPr/>
        </p:nvCxnSpPr>
        <p:spPr>
          <a:xfrm>
            <a:off x="6047726" y="3860800"/>
            <a:ext cx="1988199"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AF8938E6-15F9-4CD7-A581-4FA4C2A6C2DC}"/>
              </a:ext>
            </a:extLst>
          </p:cNvPr>
          <p:cNvSpPr/>
          <p:nvPr/>
        </p:nvSpPr>
        <p:spPr>
          <a:xfrm>
            <a:off x="7681020" y="1411691"/>
            <a:ext cx="4510980" cy="4510978"/>
          </a:xfrm>
          <a:prstGeom prst="ellipse">
            <a:avLst/>
          </a:prstGeom>
          <a:solidFill>
            <a:schemeClr val="tx1">
              <a:alpha val="66000"/>
            </a:schemeClr>
          </a:solidFill>
          <a:ln w="12700" cap="rnd">
            <a:noFill/>
            <a:prstDash val="solid"/>
            <a:tailEnd type="oval"/>
          </a:ln>
          <a:effectLst>
            <a:outerShdw blurRad="63500" sx="102000" sy="102000" algn="ctr" rotWithShape="0">
              <a:prstClr val="black">
                <a:alpha val="8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a:p>
        </p:txBody>
      </p:sp>
      <p:sp>
        <p:nvSpPr>
          <p:cNvPr id="20" name="Rectangle 19">
            <a:extLst>
              <a:ext uri="{FF2B5EF4-FFF2-40B4-BE49-F238E27FC236}">
                <a16:creationId xmlns:a16="http://schemas.microsoft.com/office/drawing/2014/main" id="{C557C31F-CD88-4DDA-8523-D8067E655305}"/>
              </a:ext>
            </a:extLst>
          </p:cNvPr>
          <p:cNvSpPr/>
          <p:nvPr/>
        </p:nvSpPr>
        <p:spPr>
          <a:xfrm>
            <a:off x="8385632" y="3602788"/>
            <a:ext cx="1616292" cy="369332"/>
          </a:xfrm>
          <a:prstGeom prst="rect">
            <a:avLst/>
          </a:prstGeom>
        </p:spPr>
        <p:txBody>
          <a:bodyPr wrap="square" lIns="91440" tIns="45720" rIns="91440" bIns="45720">
            <a:spAutoFit/>
          </a:bodyPr>
          <a:lstStyle/>
          <a:p>
            <a:pPr>
              <a:spcBef>
                <a:spcPts val="900"/>
              </a:spcBef>
              <a:buClr>
                <a:schemeClr val="dk2"/>
              </a:buClr>
              <a:buSzPts val="2000"/>
            </a:pPr>
            <a:r>
              <a:rPr lang="en-US" b="1" dirty="0">
                <a:solidFill>
                  <a:schemeClr val="accent4">
                    <a:lumMod val="60000"/>
                    <a:lumOff val="40000"/>
                  </a:schemeClr>
                </a:solidFill>
              </a:rPr>
              <a:t>RESULTS</a:t>
            </a:r>
            <a:endParaRPr lang="en-US" dirty="0">
              <a:solidFill>
                <a:schemeClr val="accent4">
                  <a:lumMod val="60000"/>
                  <a:lumOff val="40000"/>
                </a:schemeClr>
              </a:solidFill>
            </a:endParaRPr>
          </a:p>
        </p:txBody>
      </p:sp>
      <p:cxnSp>
        <p:nvCxnSpPr>
          <p:cNvPr id="21" name="Straight Connector 20">
            <a:extLst>
              <a:ext uri="{FF2B5EF4-FFF2-40B4-BE49-F238E27FC236}">
                <a16:creationId xmlns:a16="http://schemas.microsoft.com/office/drawing/2014/main" id="{FEC2977B-68CC-44E0-8D0A-6A3253CAC9A7}"/>
              </a:ext>
            </a:extLst>
          </p:cNvPr>
          <p:cNvCxnSpPr>
            <a:cxnSpLocks/>
          </p:cNvCxnSpPr>
          <p:nvPr/>
        </p:nvCxnSpPr>
        <p:spPr>
          <a:xfrm>
            <a:off x="9606901" y="3860800"/>
            <a:ext cx="1988199"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sp>
        <p:nvSpPr>
          <p:cNvPr id="23" name="Picture Placeholder 22">
            <a:extLst>
              <a:ext uri="{FF2B5EF4-FFF2-40B4-BE49-F238E27FC236}">
                <a16:creationId xmlns:a16="http://schemas.microsoft.com/office/drawing/2014/main" id="{F9C0F49F-3351-4CEC-A584-38CD8168DFD0}"/>
              </a:ext>
            </a:extLst>
          </p:cNvPr>
          <p:cNvSpPr>
            <a:spLocks noGrp="1"/>
          </p:cNvSpPr>
          <p:nvPr userDrawn="1">
            <p:ph type="pic" sz="quarter" idx="13" hasCustomPrompt="1"/>
          </p:nvPr>
        </p:nvSpPr>
        <p:spPr>
          <a:xfrm>
            <a:off x="10604500" y="455071"/>
            <a:ext cx="1483958" cy="734198"/>
          </a:xfrm>
          <a:solidFill>
            <a:schemeClr val="tx1">
              <a:lumMod val="50000"/>
              <a:lumOff val="50000"/>
            </a:schemeClr>
          </a:solidFill>
        </p:spPr>
        <p:txBody>
          <a:bodyPr anchor="ctr"/>
          <a:lstStyle>
            <a:lvl1pPr marL="0" indent="0" algn="ctr">
              <a:buNone/>
              <a:defRPr sz="1200">
                <a:solidFill>
                  <a:schemeClr val="bg1"/>
                </a:solidFill>
              </a:defRPr>
            </a:lvl1pPr>
          </a:lstStyle>
          <a:p>
            <a:r>
              <a:rPr lang="en-US" dirty="0"/>
              <a:t>CLICK TO </a:t>
            </a:r>
            <a:br>
              <a:rPr lang="en-US" dirty="0"/>
            </a:br>
            <a:r>
              <a:rPr lang="en-US" dirty="0"/>
              <a:t>INSERT LOGO</a:t>
            </a:r>
          </a:p>
        </p:txBody>
      </p:sp>
      <p:sp>
        <p:nvSpPr>
          <p:cNvPr id="41" name="Text Placeholder 40">
            <a:extLst>
              <a:ext uri="{FF2B5EF4-FFF2-40B4-BE49-F238E27FC236}">
                <a16:creationId xmlns:a16="http://schemas.microsoft.com/office/drawing/2014/main" id="{E6C315CE-D6BD-4041-A5BB-12702033C22C}"/>
              </a:ext>
            </a:extLst>
          </p:cNvPr>
          <p:cNvSpPr>
            <a:spLocks noGrp="1"/>
          </p:cNvSpPr>
          <p:nvPr>
            <p:ph type="body" sz="quarter" idx="18"/>
          </p:nvPr>
        </p:nvSpPr>
        <p:spPr>
          <a:xfrm>
            <a:off x="508244" y="3948306"/>
            <a:ext cx="3304137" cy="1391133"/>
          </a:xfrm>
        </p:spPr>
        <p:txBody>
          <a:bodyPr/>
          <a:lstStyle>
            <a:lvl1pPr marL="0" indent="0" algn="l" defTabSz="914400" rtl="0" eaLnBrk="1" latinLnBrk="0" hangingPunct="1">
              <a:lnSpc>
                <a:spcPct val="95000"/>
              </a:lnSpc>
              <a:spcBef>
                <a:spcPts val="0"/>
              </a:spcBef>
              <a:spcAft>
                <a:spcPts val="800"/>
              </a:spcAft>
              <a:buClr>
                <a:schemeClr val="lt2"/>
              </a:buClr>
              <a:buSzPts val="2000"/>
              <a:buFont typeface="Arial" panose="020B0604020202020204" pitchFamily="34" charset="0"/>
              <a:buNone/>
              <a:defRPr lang="en-US" sz="1400" kern="1200" dirty="0" smtClean="0">
                <a:solidFill>
                  <a:schemeClr val="bg1"/>
                </a:solidFill>
                <a:latin typeface="+mn-lt"/>
                <a:ea typeface="+mn-ea"/>
                <a:cs typeface="+mn-cs"/>
              </a:defRPr>
            </a:lvl1pPr>
          </a:lstStyle>
          <a:p>
            <a:pPr lvl="0"/>
            <a:r>
              <a:rPr lang="en-US" dirty="0"/>
              <a:t>Click to edit Master text styles</a:t>
            </a:r>
          </a:p>
        </p:txBody>
      </p:sp>
      <p:sp>
        <p:nvSpPr>
          <p:cNvPr id="43" name="Text Placeholder 40">
            <a:extLst>
              <a:ext uri="{FF2B5EF4-FFF2-40B4-BE49-F238E27FC236}">
                <a16:creationId xmlns:a16="http://schemas.microsoft.com/office/drawing/2014/main" id="{734EF685-1980-49FB-9AA5-CD4CB9C0BA47}"/>
              </a:ext>
            </a:extLst>
          </p:cNvPr>
          <p:cNvSpPr>
            <a:spLocks noGrp="1"/>
          </p:cNvSpPr>
          <p:nvPr>
            <p:ph type="body" sz="quarter" idx="19"/>
          </p:nvPr>
        </p:nvSpPr>
        <p:spPr>
          <a:xfrm>
            <a:off x="4467673" y="3948306"/>
            <a:ext cx="3116610" cy="1391133"/>
          </a:xfrm>
        </p:spPr>
        <p:txBody>
          <a:bodyPr/>
          <a:lstStyle>
            <a:lvl1pPr marL="0" indent="0" algn="l" defTabSz="914400" rtl="0" eaLnBrk="1" latinLnBrk="0" hangingPunct="1">
              <a:lnSpc>
                <a:spcPct val="95000"/>
              </a:lnSpc>
              <a:spcBef>
                <a:spcPts val="0"/>
              </a:spcBef>
              <a:spcAft>
                <a:spcPts val="800"/>
              </a:spcAft>
              <a:buClr>
                <a:schemeClr val="lt2"/>
              </a:buClr>
              <a:buSzPts val="2000"/>
              <a:buFont typeface="Arial" panose="020B0604020202020204" pitchFamily="34" charset="0"/>
              <a:buNone/>
              <a:defRPr lang="en-US" sz="1400" kern="1200" dirty="0" smtClean="0">
                <a:solidFill>
                  <a:schemeClr val="bg1"/>
                </a:solidFill>
                <a:latin typeface="+mn-lt"/>
                <a:ea typeface="+mn-ea"/>
                <a:cs typeface="+mn-cs"/>
              </a:defRPr>
            </a:lvl1pPr>
          </a:lstStyle>
          <a:p>
            <a:pPr lvl="0"/>
            <a:r>
              <a:rPr lang="en-US" dirty="0"/>
              <a:t>Click to edit Master text styles</a:t>
            </a:r>
          </a:p>
        </p:txBody>
      </p:sp>
      <p:sp>
        <p:nvSpPr>
          <p:cNvPr id="44" name="Text Placeholder 40">
            <a:extLst>
              <a:ext uri="{FF2B5EF4-FFF2-40B4-BE49-F238E27FC236}">
                <a16:creationId xmlns:a16="http://schemas.microsoft.com/office/drawing/2014/main" id="{1554017D-27F1-4CF2-8C3C-2AE10A94DE2C}"/>
              </a:ext>
            </a:extLst>
          </p:cNvPr>
          <p:cNvSpPr>
            <a:spLocks noGrp="1"/>
          </p:cNvSpPr>
          <p:nvPr>
            <p:ph type="body" sz="quarter" idx="20"/>
          </p:nvPr>
        </p:nvSpPr>
        <p:spPr>
          <a:xfrm>
            <a:off x="8397552" y="3948306"/>
            <a:ext cx="3116610" cy="1391133"/>
          </a:xfrm>
        </p:spPr>
        <p:txBody>
          <a:bodyPr lIns="91440" tIns="45720" rIns="91440" bIns="45720"/>
          <a:lstStyle>
            <a:lvl1pPr marL="0" indent="0" algn="l" defTabSz="914400" rtl="0" eaLnBrk="1" latinLnBrk="0" hangingPunct="1">
              <a:lnSpc>
                <a:spcPct val="95000"/>
              </a:lnSpc>
              <a:spcBef>
                <a:spcPts val="0"/>
              </a:spcBef>
              <a:spcAft>
                <a:spcPts val="800"/>
              </a:spcAft>
              <a:buClr>
                <a:schemeClr val="lt2"/>
              </a:buClr>
              <a:buSzPts val="2000"/>
              <a:buFont typeface="Arial" panose="020B0604020202020204" pitchFamily="34" charset="0"/>
              <a:buNone/>
              <a:defRPr lang="en-US" sz="1400" kern="1200" dirty="0" smtClean="0">
                <a:solidFill>
                  <a:schemeClr val="bg1"/>
                </a:solidFill>
                <a:latin typeface="+mn-lt"/>
                <a:ea typeface="+mn-ea"/>
                <a:cs typeface="+mn-cs"/>
              </a:defRPr>
            </a:lvl1pPr>
          </a:lstStyle>
          <a:p>
            <a:pPr lvl="0"/>
            <a:r>
              <a:rPr lang="en-US" dirty="0"/>
              <a:t>Click to edit Master text styles</a:t>
            </a:r>
          </a:p>
        </p:txBody>
      </p:sp>
      <p:sp>
        <p:nvSpPr>
          <p:cNvPr id="49" name="TextBox 48">
            <a:extLst>
              <a:ext uri="{FF2B5EF4-FFF2-40B4-BE49-F238E27FC236}">
                <a16:creationId xmlns:a16="http://schemas.microsoft.com/office/drawing/2014/main" id="{4ADFC9AC-9393-4DCA-81A6-B3949EB41CE1}"/>
              </a:ext>
            </a:extLst>
          </p:cNvPr>
          <p:cNvSpPr txBox="1"/>
          <p:nvPr userDrawn="1"/>
        </p:nvSpPr>
        <p:spPr>
          <a:xfrm>
            <a:off x="-1867296" y="2037224"/>
            <a:ext cx="1689360" cy="3339376"/>
          </a:xfrm>
          <a:prstGeom prst="rect">
            <a:avLst/>
          </a:prstGeom>
          <a:solidFill>
            <a:schemeClr val="bg1"/>
          </a:solidFill>
        </p:spPr>
        <p:txBody>
          <a:bodyPr wrap="square" rtlCol="0">
            <a:spAutoFit/>
          </a:bodyPr>
          <a:lstStyle/>
          <a:p>
            <a:pPr marL="228600" indent="-228600">
              <a:buAutoNum type="arabicPeriod"/>
            </a:pPr>
            <a:r>
              <a:rPr lang="en-US" sz="1000" dirty="0"/>
              <a:t>CLICK TO INSERT PICTURE (blue/yellow/or purple)</a:t>
            </a:r>
          </a:p>
          <a:p>
            <a:pPr marL="228600" indent="-228600">
              <a:buAutoNum type="arabicPeriod"/>
            </a:pPr>
            <a:r>
              <a:rPr lang="en-US" sz="1000" dirty="0"/>
              <a:t>Once inserted, select the picture</a:t>
            </a:r>
          </a:p>
          <a:p>
            <a:pPr marL="228600" indent="-228600">
              <a:buAutoNum type="arabicPeriod"/>
            </a:pPr>
            <a:r>
              <a:rPr lang="en-US" sz="1000" dirty="0"/>
              <a:t>Select “Picture Format” </a:t>
            </a:r>
          </a:p>
          <a:p>
            <a:pPr marL="228600" indent="-228600">
              <a:buAutoNum type="arabicPeriod"/>
            </a:pPr>
            <a:r>
              <a:rPr lang="en-US" sz="1000" dirty="0"/>
              <a:t>the click on “COLOR” icon (3rd icon from left side of ribbon)</a:t>
            </a:r>
          </a:p>
          <a:p>
            <a:pPr marL="228600" indent="-228600">
              <a:buAutoNum type="arabicPeriod"/>
            </a:pPr>
            <a:r>
              <a:rPr lang="en-US" sz="1000" dirty="0"/>
              <a:t>Then go to “RECOLOR” section and choose</a:t>
            </a:r>
          </a:p>
          <a:p>
            <a:pPr marL="285750" lvl="1" indent="-171450">
              <a:buFont typeface="Arial" panose="020B0604020202020204" pitchFamily="34" charset="0"/>
              <a:buChar char="•"/>
            </a:pPr>
            <a:r>
              <a:rPr lang="en-US" sz="900" dirty="0"/>
              <a:t>(</a:t>
            </a:r>
            <a:r>
              <a:rPr lang="en-US" sz="900" dirty="0">
                <a:solidFill>
                  <a:schemeClr val="accent1"/>
                </a:solidFill>
              </a:rPr>
              <a:t>for blue</a:t>
            </a:r>
            <a:r>
              <a:rPr lang="en-US" sz="900" dirty="0"/>
              <a:t>) thumbnail in the 2nd COLUMN/ 2nd ROW </a:t>
            </a:r>
          </a:p>
          <a:p>
            <a:pPr marL="285750" lvl="1" indent="-171450">
              <a:buFont typeface="Arial" panose="020B0604020202020204" pitchFamily="34" charset="0"/>
              <a:buChar char="•"/>
            </a:pPr>
            <a:r>
              <a:rPr lang="en-US" sz="900" dirty="0"/>
              <a:t>(</a:t>
            </a:r>
            <a:r>
              <a:rPr lang="en-US" sz="900" dirty="0">
                <a:solidFill>
                  <a:schemeClr val="accent3"/>
                </a:solidFill>
              </a:rPr>
              <a:t>for yellow</a:t>
            </a:r>
            <a:r>
              <a:rPr lang="en-US" sz="900" dirty="0"/>
              <a:t>) thumbnail in the 4th COLUMN/ 2nd ROW</a:t>
            </a:r>
          </a:p>
          <a:p>
            <a:pPr marL="285750" lvl="1" indent="-171450">
              <a:buFont typeface="Arial" panose="020B0604020202020204" pitchFamily="34" charset="0"/>
              <a:buChar char="•"/>
            </a:pPr>
            <a:r>
              <a:rPr lang="en-US" sz="900" dirty="0"/>
              <a:t>(</a:t>
            </a:r>
            <a:r>
              <a:rPr lang="en-US" sz="900" dirty="0">
                <a:solidFill>
                  <a:schemeClr val="accent4"/>
                </a:solidFill>
              </a:rPr>
              <a:t>for purple</a:t>
            </a:r>
            <a:r>
              <a:rPr lang="en-US" sz="900" dirty="0"/>
              <a:t>) thumbnail in the 5th COLUMN/ 2nd ROW </a:t>
            </a:r>
          </a:p>
        </p:txBody>
      </p:sp>
      <p:sp>
        <p:nvSpPr>
          <p:cNvPr id="59" name="Picture Placeholder 58">
            <a:extLst>
              <a:ext uri="{FF2B5EF4-FFF2-40B4-BE49-F238E27FC236}">
                <a16:creationId xmlns:a16="http://schemas.microsoft.com/office/drawing/2014/main" id="{99EAA2A8-824A-4B9F-BC7A-214E6A6153B2}"/>
              </a:ext>
            </a:extLst>
          </p:cNvPr>
          <p:cNvSpPr>
            <a:spLocks noGrp="1"/>
          </p:cNvSpPr>
          <p:nvPr>
            <p:ph type="pic" sz="quarter" idx="15"/>
          </p:nvPr>
        </p:nvSpPr>
        <p:spPr>
          <a:xfrm>
            <a:off x="3933178" y="1518550"/>
            <a:ext cx="4003343" cy="1984246"/>
          </a:xfrm>
          <a:custGeom>
            <a:avLst/>
            <a:gdLst>
              <a:gd name="connsiteX0" fmla="*/ 2144870 w 4003343"/>
              <a:gd name="connsiteY0" fmla="*/ 0 h 1984246"/>
              <a:gd name="connsiteX1" fmla="*/ 3966001 w 4003343"/>
              <a:gd name="connsiteY1" fmla="*/ 1003689 h 1984246"/>
              <a:gd name="connsiteX2" fmla="*/ 4003343 w 4003343"/>
              <a:gd name="connsiteY2" fmla="*/ 1069098 h 1984246"/>
              <a:gd name="connsiteX3" fmla="*/ 4000652 w 4003343"/>
              <a:gd name="connsiteY3" fmla="*/ 1073528 h 1984246"/>
              <a:gd name="connsiteX4" fmla="*/ 3740071 w 4003343"/>
              <a:gd name="connsiteY4" fmla="*/ 1918018 h 1984246"/>
              <a:gd name="connsiteX5" fmla="*/ 3736727 w 4003343"/>
              <a:gd name="connsiteY5" fmla="*/ 1984246 h 1984246"/>
              <a:gd name="connsiteX6" fmla="*/ 0 w 4003343"/>
              <a:gd name="connsiteY6" fmla="*/ 1984246 h 1984246"/>
              <a:gd name="connsiteX7" fmla="*/ 2576 w 4003343"/>
              <a:gd name="connsiteY7" fmla="*/ 1933238 h 1984246"/>
              <a:gd name="connsiteX8" fmla="*/ 2144870 w 4003343"/>
              <a:gd name="connsiteY8" fmla="*/ 0 h 19842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03343" h="1984246">
                <a:moveTo>
                  <a:pt x="2144870" y="0"/>
                </a:moveTo>
                <a:cubicBezTo>
                  <a:pt x="2911409" y="0"/>
                  <a:pt x="3584403" y="400513"/>
                  <a:pt x="3966001" y="1003689"/>
                </a:cubicBezTo>
                <a:lnTo>
                  <a:pt x="4003343" y="1069098"/>
                </a:lnTo>
                <a:lnTo>
                  <a:pt x="4000652" y="1073528"/>
                </a:lnTo>
                <a:cubicBezTo>
                  <a:pt x="3861763" y="1329198"/>
                  <a:pt x="3770872" y="1614726"/>
                  <a:pt x="3740071" y="1918018"/>
                </a:cubicBezTo>
                <a:lnTo>
                  <a:pt x="3736727" y="1984246"/>
                </a:lnTo>
                <a:lnTo>
                  <a:pt x="0" y="1984246"/>
                </a:lnTo>
                <a:lnTo>
                  <a:pt x="2576" y="1933238"/>
                </a:lnTo>
                <a:cubicBezTo>
                  <a:pt x="112852" y="847367"/>
                  <a:pt x="1029904" y="0"/>
                  <a:pt x="2144870" y="0"/>
                </a:cubicBezTo>
                <a:close/>
              </a:path>
            </a:pathLst>
          </a:custGeom>
          <a:solidFill>
            <a:schemeClr val="accent3"/>
          </a:solidFill>
        </p:spPr>
        <p:txBody>
          <a:bodyPr wrap="square" anchor="ctr">
            <a:noAutofit/>
          </a:bodyPr>
          <a:lstStyle>
            <a:lvl1pPr marL="0" indent="0" algn="ctr">
              <a:buNone/>
              <a:defRPr sz="1800" baseline="30000">
                <a:solidFill>
                  <a:schemeClr val="bg1"/>
                </a:solidFill>
              </a:defRPr>
            </a:lvl1pPr>
          </a:lstStyle>
          <a:p>
            <a:endParaRPr lang="en-US" dirty="0"/>
          </a:p>
        </p:txBody>
      </p:sp>
      <p:sp>
        <p:nvSpPr>
          <p:cNvPr id="60" name="Picture Placeholder 59">
            <a:extLst>
              <a:ext uri="{FF2B5EF4-FFF2-40B4-BE49-F238E27FC236}">
                <a16:creationId xmlns:a16="http://schemas.microsoft.com/office/drawing/2014/main" id="{85047280-9399-4019-A4FB-2D3B3286D0C7}"/>
              </a:ext>
            </a:extLst>
          </p:cNvPr>
          <p:cNvSpPr>
            <a:spLocks noGrp="1"/>
          </p:cNvSpPr>
          <p:nvPr>
            <p:ph type="pic" sz="quarter" idx="17"/>
          </p:nvPr>
        </p:nvSpPr>
        <p:spPr>
          <a:xfrm>
            <a:off x="7788127" y="1516856"/>
            <a:ext cx="4289431" cy="1984246"/>
          </a:xfrm>
          <a:custGeom>
            <a:avLst/>
            <a:gdLst>
              <a:gd name="connsiteX0" fmla="*/ 2144561 w 4289431"/>
              <a:gd name="connsiteY0" fmla="*/ 0 h 1984246"/>
              <a:gd name="connsiteX1" fmla="*/ 2144716 w 4289431"/>
              <a:gd name="connsiteY1" fmla="*/ 8 h 1984246"/>
              <a:gd name="connsiteX2" fmla="*/ 2144870 w 4289431"/>
              <a:gd name="connsiteY2" fmla="*/ 0 h 1984246"/>
              <a:gd name="connsiteX3" fmla="*/ 2287452 w 4289431"/>
              <a:gd name="connsiteY3" fmla="*/ 4646 h 1984246"/>
              <a:gd name="connsiteX4" fmla="*/ 2329236 w 4289431"/>
              <a:gd name="connsiteY4" fmla="*/ 8744 h 1984246"/>
              <a:gd name="connsiteX5" fmla="*/ 2351149 w 4289431"/>
              <a:gd name="connsiteY5" fmla="*/ 9782 h 1984246"/>
              <a:gd name="connsiteX6" fmla="*/ 2375913 w 4289431"/>
              <a:gd name="connsiteY6" fmla="*/ 13323 h 1984246"/>
              <a:gd name="connsiteX7" fmla="*/ 2427551 w 4289431"/>
              <a:gd name="connsiteY7" fmla="*/ 18388 h 1984246"/>
              <a:gd name="connsiteX8" fmla="*/ 2536857 w 4289431"/>
              <a:gd name="connsiteY8" fmla="*/ 36336 h 1984246"/>
              <a:gd name="connsiteX9" fmla="*/ 2552207 w 4289431"/>
              <a:gd name="connsiteY9" fmla="*/ 38531 h 1984246"/>
              <a:gd name="connsiteX10" fmla="*/ 2556470 w 4289431"/>
              <a:gd name="connsiteY10" fmla="*/ 39557 h 1984246"/>
              <a:gd name="connsiteX11" fmla="*/ 2564878 w 4289431"/>
              <a:gd name="connsiteY11" fmla="*/ 40938 h 1984246"/>
              <a:gd name="connsiteX12" fmla="*/ 2699143 w 4289431"/>
              <a:gd name="connsiteY12" fmla="*/ 72005 h 1984246"/>
              <a:gd name="connsiteX13" fmla="*/ 2730646 w 4289431"/>
              <a:gd name="connsiteY13" fmla="*/ 81461 h 1984246"/>
              <a:gd name="connsiteX14" fmla="*/ 2746842 w 4289431"/>
              <a:gd name="connsiteY14" fmla="*/ 85358 h 1984246"/>
              <a:gd name="connsiteX15" fmla="*/ 2770063 w 4289431"/>
              <a:gd name="connsiteY15" fmla="*/ 93292 h 1984246"/>
              <a:gd name="connsiteX16" fmla="*/ 2830057 w 4289431"/>
              <a:gd name="connsiteY16" fmla="*/ 111300 h 1984246"/>
              <a:gd name="connsiteX17" fmla="*/ 2914846 w 4289431"/>
              <a:gd name="connsiteY17" fmla="*/ 142767 h 1984246"/>
              <a:gd name="connsiteX18" fmla="*/ 2934163 w 4289431"/>
              <a:gd name="connsiteY18" fmla="*/ 149368 h 1984246"/>
              <a:gd name="connsiteX19" fmla="*/ 2941519 w 4289431"/>
              <a:gd name="connsiteY19" fmla="*/ 152666 h 1984246"/>
              <a:gd name="connsiteX20" fmla="*/ 2957329 w 4289431"/>
              <a:gd name="connsiteY20" fmla="*/ 158533 h 1984246"/>
              <a:gd name="connsiteX21" fmla="*/ 3080669 w 4289431"/>
              <a:gd name="connsiteY21" fmla="*/ 213414 h 1984246"/>
              <a:gd name="connsiteX22" fmla="*/ 3102746 w 4289431"/>
              <a:gd name="connsiteY22" fmla="*/ 224949 h 1984246"/>
              <a:gd name="connsiteX23" fmla="*/ 3113278 w 4289431"/>
              <a:gd name="connsiteY23" fmla="*/ 229671 h 1984246"/>
              <a:gd name="connsiteX24" fmla="*/ 3132606 w 4289431"/>
              <a:gd name="connsiteY24" fmla="*/ 240551 h 1984246"/>
              <a:gd name="connsiteX25" fmla="*/ 3199788 w 4289431"/>
              <a:gd name="connsiteY25" fmla="*/ 275654 h 1984246"/>
              <a:gd name="connsiteX26" fmla="*/ 3231740 w 4289431"/>
              <a:gd name="connsiteY26" fmla="*/ 296355 h 1984246"/>
              <a:gd name="connsiteX27" fmla="*/ 3283295 w 4289431"/>
              <a:gd name="connsiteY27" fmla="*/ 325375 h 1984246"/>
              <a:gd name="connsiteX28" fmla="*/ 3390576 w 4289431"/>
              <a:gd name="connsiteY28" fmla="*/ 399261 h 1984246"/>
              <a:gd name="connsiteX29" fmla="*/ 3424204 w 4289431"/>
              <a:gd name="connsiteY29" fmla="*/ 421048 h 1984246"/>
              <a:gd name="connsiteX30" fmla="*/ 3433297 w 4289431"/>
              <a:gd name="connsiteY30" fmla="*/ 428684 h 1984246"/>
              <a:gd name="connsiteX31" fmla="*/ 3443322 w 4289431"/>
              <a:gd name="connsiteY31" fmla="*/ 435588 h 1984246"/>
              <a:gd name="connsiteX32" fmla="*/ 3592467 w 4289431"/>
              <a:gd name="connsiteY32" fmla="*/ 559418 h 1984246"/>
              <a:gd name="connsiteX33" fmla="*/ 3611427 w 4289431"/>
              <a:gd name="connsiteY33" fmla="*/ 578265 h 1984246"/>
              <a:gd name="connsiteX34" fmla="*/ 3628257 w 4289431"/>
              <a:gd name="connsiteY34" fmla="*/ 592398 h 1984246"/>
              <a:gd name="connsiteX35" fmla="*/ 3660319 w 4289431"/>
              <a:gd name="connsiteY35" fmla="*/ 626867 h 1984246"/>
              <a:gd name="connsiteX36" fmla="*/ 3729838 w 4289431"/>
              <a:gd name="connsiteY36" fmla="*/ 695972 h 1984246"/>
              <a:gd name="connsiteX37" fmla="*/ 3778878 w 4289431"/>
              <a:gd name="connsiteY37" fmla="*/ 754325 h 1984246"/>
              <a:gd name="connsiteX38" fmla="*/ 3809629 w 4289431"/>
              <a:gd name="connsiteY38" fmla="*/ 787384 h 1984246"/>
              <a:gd name="connsiteX39" fmla="*/ 3827892 w 4289431"/>
              <a:gd name="connsiteY39" fmla="*/ 812647 h 1984246"/>
              <a:gd name="connsiteX40" fmla="*/ 3854544 w 4289431"/>
              <a:gd name="connsiteY40" fmla="*/ 844360 h 1984246"/>
              <a:gd name="connsiteX41" fmla="*/ 3957178 w 4289431"/>
              <a:gd name="connsiteY41" fmla="*/ 991485 h 1984246"/>
              <a:gd name="connsiteX42" fmla="*/ 3966001 w 4289431"/>
              <a:gd name="connsiteY42" fmla="*/ 1003689 h 1984246"/>
              <a:gd name="connsiteX43" fmla="*/ 4003343 w 4289431"/>
              <a:gd name="connsiteY43" fmla="*/ 1069098 h 1984246"/>
              <a:gd name="connsiteX44" fmla="*/ 4003184 w 4289431"/>
              <a:gd name="connsiteY44" fmla="*/ 1069360 h 1984246"/>
              <a:gd name="connsiteX45" fmla="*/ 4062391 w 4289431"/>
              <a:gd name="connsiteY45" fmla="*/ 1173068 h 1984246"/>
              <a:gd name="connsiteX46" fmla="*/ 4286855 w 4289431"/>
              <a:gd name="connsiteY46" fmla="*/ 1933238 h 1984246"/>
              <a:gd name="connsiteX47" fmla="*/ 4289431 w 4289431"/>
              <a:gd name="connsiteY47" fmla="*/ 1984246 h 1984246"/>
              <a:gd name="connsiteX48" fmla="*/ 3736727 w 4289431"/>
              <a:gd name="connsiteY48" fmla="*/ 1984246 h 1984246"/>
              <a:gd name="connsiteX49" fmla="*/ 552704 w 4289431"/>
              <a:gd name="connsiteY49" fmla="*/ 1984246 h 1984246"/>
              <a:gd name="connsiteX50" fmla="*/ 0 w 4289431"/>
              <a:gd name="connsiteY50" fmla="*/ 1984246 h 1984246"/>
              <a:gd name="connsiteX51" fmla="*/ 2576 w 4289431"/>
              <a:gd name="connsiteY51" fmla="*/ 1933238 h 1984246"/>
              <a:gd name="connsiteX52" fmla="*/ 227040 w 4289431"/>
              <a:gd name="connsiteY52" fmla="*/ 1173068 h 1984246"/>
              <a:gd name="connsiteX53" fmla="*/ 286247 w 4289431"/>
              <a:gd name="connsiteY53" fmla="*/ 1069360 h 1984246"/>
              <a:gd name="connsiteX54" fmla="*/ 286088 w 4289431"/>
              <a:gd name="connsiteY54" fmla="*/ 1069098 h 1984246"/>
              <a:gd name="connsiteX55" fmla="*/ 323430 w 4289431"/>
              <a:gd name="connsiteY55" fmla="*/ 1003689 h 1984246"/>
              <a:gd name="connsiteX56" fmla="*/ 332253 w 4289431"/>
              <a:gd name="connsiteY56" fmla="*/ 991485 h 1984246"/>
              <a:gd name="connsiteX57" fmla="*/ 434887 w 4289431"/>
              <a:gd name="connsiteY57" fmla="*/ 844360 h 1984246"/>
              <a:gd name="connsiteX58" fmla="*/ 461539 w 4289431"/>
              <a:gd name="connsiteY58" fmla="*/ 812647 h 1984246"/>
              <a:gd name="connsiteX59" fmla="*/ 479802 w 4289431"/>
              <a:gd name="connsiteY59" fmla="*/ 787384 h 1984246"/>
              <a:gd name="connsiteX60" fmla="*/ 510553 w 4289431"/>
              <a:gd name="connsiteY60" fmla="*/ 754325 h 1984246"/>
              <a:gd name="connsiteX61" fmla="*/ 559593 w 4289431"/>
              <a:gd name="connsiteY61" fmla="*/ 695972 h 1984246"/>
              <a:gd name="connsiteX62" fmla="*/ 629111 w 4289431"/>
              <a:gd name="connsiteY62" fmla="*/ 626867 h 1984246"/>
              <a:gd name="connsiteX63" fmla="*/ 661174 w 4289431"/>
              <a:gd name="connsiteY63" fmla="*/ 592398 h 1984246"/>
              <a:gd name="connsiteX64" fmla="*/ 678004 w 4289431"/>
              <a:gd name="connsiteY64" fmla="*/ 578265 h 1984246"/>
              <a:gd name="connsiteX65" fmla="*/ 696964 w 4289431"/>
              <a:gd name="connsiteY65" fmla="*/ 559418 h 1984246"/>
              <a:gd name="connsiteX66" fmla="*/ 846109 w 4289431"/>
              <a:gd name="connsiteY66" fmla="*/ 435588 h 1984246"/>
              <a:gd name="connsiteX67" fmla="*/ 856134 w 4289431"/>
              <a:gd name="connsiteY67" fmla="*/ 428684 h 1984246"/>
              <a:gd name="connsiteX68" fmla="*/ 865227 w 4289431"/>
              <a:gd name="connsiteY68" fmla="*/ 421048 h 1984246"/>
              <a:gd name="connsiteX69" fmla="*/ 898856 w 4289431"/>
              <a:gd name="connsiteY69" fmla="*/ 399261 h 1984246"/>
              <a:gd name="connsiteX70" fmla="*/ 1006136 w 4289431"/>
              <a:gd name="connsiteY70" fmla="*/ 325375 h 1984246"/>
              <a:gd name="connsiteX71" fmla="*/ 1057691 w 4289431"/>
              <a:gd name="connsiteY71" fmla="*/ 296355 h 1984246"/>
              <a:gd name="connsiteX72" fmla="*/ 1089643 w 4289431"/>
              <a:gd name="connsiteY72" fmla="*/ 275654 h 1984246"/>
              <a:gd name="connsiteX73" fmla="*/ 1156825 w 4289431"/>
              <a:gd name="connsiteY73" fmla="*/ 240551 h 1984246"/>
              <a:gd name="connsiteX74" fmla="*/ 1176153 w 4289431"/>
              <a:gd name="connsiteY74" fmla="*/ 229671 h 1984246"/>
              <a:gd name="connsiteX75" fmla="*/ 1186685 w 4289431"/>
              <a:gd name="connsiteY75" fmla="*/ 224949 h 1984246"/>
              <a:gd name="connsiteX76" fmla="*/ 1208762 w 4289431"/>
              <a:gd name="connsiteY76" fmla="*/ 213414 h 1984246"/>
              <a:gd name="connsiteX77" fmla="*/ 1332103 w 4289431"/>
              <a:gd name="connsiteY77" fmla="*/ 158533 h 1984246"/>
              <a:gd name="connsiteX78" fmla="*/ 1347912 w 4289431"/>
              <a:gd name="connsiteY78" fmla="*/ 152666 h 1984246"/>
              <a:gd name="connsiteX79" fmla="*/ 1355268 w 4289431"/>
              <a:gd name="connsiteY79" fmla="*/ 149368 h 1984246"/>
              <a:gd name="connsiteX80" fmla="*/ 1374585 w 4289431"/>
              <a:gd name="connsiteY80" fmla="*/ 142767 h 1984246"/>
              <a:gd name="connsiteX81" fmla="*/ 1459374 w 4289431"/>
              <a:gd name="connsiteY81" fmla="*/ 111300 h 1984246"/>
              <a:gd name="connsiteX82" fmla="*/ 1519369 w 4289431"/>
              <a:gd name="connsiteY82" fmla="*/ 93292 h 1984246"/>
              <a:gd name="connsiteX83" fmla="*/ 1542589 w 4289431"/>
              <a:gd name="connsiteY83" fmla="*/ 85358 h 1984246"/>
              <a:gd name="connsiteX84" fmla="*/ 1558785 w 4289431"/>
              <a:gd name="connsiteY84" fmla="*/ 81461 h 1984246"/>
              <a:gd name="connsiteX85" fmla="*/ 1590288 w 4289431"/>
              <a:gd name="connsiteY85" fmla="*/ 72005 h 1984246"/>
              <a:gd name="connsiteX86" fmla="*/ 1724553 w 4289431"/>
              <a:gd name="connsiteY86" fmla="*/ 40938 h 1984246"/>
              <a:gd name="connsiteX87" fmla="*/ 1732961 w 4289431"/>
              <a:gd name="connsiteY87" fmla="*/ 39557 h 1984246"/>
              <a:gd name="connsiteX88" fmla="*/ 1737224 w 4289431"/>
              <a:gd name="connsiteY88" fmla="*/ 38531 h 1984246"/>
              <a:gd name="connsiteX89" fmla="*/ 1752574 w 4289431"/>
              <a:gd name="connsiteY89" fmla="*/ 36336 h 1984246"/>
              <a:gd name="connsiteX90" fmla="*/ 1861880 w 4289431"/>
              <a:gd name="connsiteY90" fmla="*/ 18388 h 1984246"/>
              <a:gd name="connsiteX91" fmla="*/ 1913518 w 4289431"/>
              <a:gd name="connsiteY91" fmla="*/ 13323 h 1984246"/>
              <a:gd name="connsiteX92" fmla="*/ 1938282 w 4289431"/>
              <a:gd name="connsiteY92" fmla="*/ 9782 h 1984246"/>
              <a:gd name="connsiteX93" fmla="*/ 1960195 w 4289431"/>
              <a:gd name="connsiteY93" fmla="*/ 8744 h 1984246"/>
              <a:gd name="connsiteX94" fmla="*/ 2001980 w 4289431"/>
              <a:gd name="connsiteY94" fmla="*/ 4646 h 1984246"/>
              <a:gd name="connsiteX95" fmla="*/ 2144561 w 4289431"/>
              <a:gd name="connsiteY95" fmla="*/ 0 h 19842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Lst>
            <a:rect l="l" t="t" r="r" b="b"/>
            <a:pathLst>
              <a:path w="4289431" h="1984246">
                <a:moveTo>
                  <a:pt x="2144561" y="0"/>
                </a:moveTo>
                <a:lnTo>
                  <a:pt x="2144716" y="8"/>
                </a:lnTo>
                <a:lnTo>
                  <a:pt x="2144870" y="0"/>
                </a:lnTo>
                <a:cubicBezTo>
                  <a:pt x="2192779" y="0"/>
                  <a:pt x="2240322" y="1565"/>
                  <a:pt x="2287452" y="4646"/>
                </a:cubicBezTo>
                <a:lnTo>
                  <a:pt x="2329236" y="8744"/>
                </a:lnTo>
                <a:lnTo>
                  <a:pt x="2351149" y="9782"/>
                </a:lnTo>
                <a:lnTo>
                  <a:pt x="2375913" y="13323"/>
                </a:lnTo>
                <a:lnTo>
                  <a:pt x="2427551" y="18388"/>
                </a:lnTo>
                <a:lnTo>
                  <a:pt x="2536857" y="36336"/>
                </a:lnTo>
                <a:lnTo>
                  <a:pt x="2552207" y="38531"/>
                </a:lnTo>
                <a:lnTo>
                  <a:pt x="2556470" y="39557"/>
                </a:lnTo>
                <a:lnTo>
                  <a:pt x="2564878" y="40938"/>
                </a:lnTo>
                <a:cubicBezTo>
                  <a:pt x="2610159" y="49890"/>
                  <a:pt x="2654931" y="60262"/>
                  <a:pt x="2699143" y="72005"/>
                </a:cubicBezTo>
                <a:lnTo>
                  <a:pt x="2730646" y="81461"/>
                </a:lnTo>
                <a:lnTo>
                  <a:pt x="2746842" y="85358"/>
                </a:lnTo>
                <a:lnTo>
                  <a:pt x="2770063" y="93292"/>
                </a:lnTo>
                <a:lnTo>
                  <a:pt x="2830057" y="111300"/>
                </a:lnTo>
                <a:lnTo>
                  <a:pt x="2914846" y="142767"/>
                </a:lnTo>
                <a:lnTo>
                  <a:pt x="2934163" y="149368"/>
                </a:lnTo>
                <a:lnTo>
                  <a:pt x="2941519" y="152666"/>
                </a:lnTo>
                <a:lnTo>
                  <a:pt x="2957329" y="158533"/>
                </a:lnTo>
                <a:cubicBezTo>
                  <a:pt x="2999113" y="175568"/>
                  <a:pt x="3040243" y="193878"/>
                  <a:pt x="3080669" y="213414"/>
                </a:cubicBezTo>
                <a:lnTo>
                  <a:pt x="3102746" y="224949"/>
                </a:lnTo>
                <a:lnTo>
                  <a:pt x="3113278" y="229671"/>
                </a:lnTo>
                <a:lnTo>
                  <a:pt x="3132606" y="240551"/>
                </a:lnTo>
                <a:lnTo>
                  <a:pt x="3199788" y="275654"/>
                </a:lnTo>
                <a:lnTo>
                  <a:pt x="3231740" y="296355"/>
                </a:lnTo>
                <a:lnTo>
                  <a:pt x="3283295" y="325375"/>
                </a:lnTo>
                <a:lnTo>
                  <a:pt x="3390576" y="399261"/>
                </a:lnTo>
                <a:lnTo>
                  <a:pt x="3424204" y="421048"/>
                </a:lnTo>
                <a:lnTo>
                  <a:pt x="3433297" y="428684"/>
                </a:lnTo>
                <a:lnTo>
                  <a:pt x="3443322" y="435588"/>
                </a:lnTo>
                <a:cubicBezTo>
                  <a:pt x="3494900" y="474645"/>
                  <a:pt x="3544665" y="515971"/>
                  <a:pt x="3592467" y="559418"/>
                </a:cubicBezTo>
                <a:lnTo>
                  <a:pt x="3611427" y="578265"/>
                </a:lnTo>
                <a:lnTo>
                  <a:pt x="3628257" y="592398"/>
                </a:lnTo>
                <a:lnTo>
                  <a:pt x="3660319" y="626867"/>
                </a:lnTo>
                <a:lnTo>
                  <a:pt x="3729838" y="695972"/>
                </a:lnTo>
                <a:lnTo>
                  <a:pt x="3778878" y="754325"/>
                </a:lnTo>
                <a:lnTo>
                  <a:pt x="3809629" y="787384"/>
                </a:lnTo>
                <a:lnTo>
                  <a:pt x="3827892" y="812647"/>
                </a:lnTo>
                <a:lnTo>
                  <a:pt x="3854544" y="844360"/>
                </a:lnTo>
                <a:lnTo>
                  <a:pt x="3957178" y="991485"/>
                </a:lnTo>
                <a:lnTo>
                  <a:pt x="3966001" y="1003689"/>
                </a:lnTo>
                <a:lnTo>
                  <a:pt x="4003343" y="1069098"/>
                </a:lnTo>
                <a:lnTo>
                  <a:pt x="4003184" y="1069360"/>
                </a:lnTo>
                <a:lnTo>
                  <a:pt x="4062391" y="1173068"/>
                </a:lnTo>
                <a:cubicBezTo>
                  <a:pt x="4181294" y="1405209"/>
                  <a:pt x="4259286" y="1661771"/>
                  <a:pt x="4286855" y="1933238"/>
                </a:cubicBezTo>
                <a:lnTo>
                  <a:pt x="4289431" y="1984246"/>
                </a:lnTo>
                <a:lnTo>
                  <a:pt x="3736727" y="1984246"/>
                </a:lnTo>
                <a:lnTo>
                  <a:pt x="552704" y="1984246"/>
                </a:lnTo>
                <a:lnTo>
                  <a:pt x="0" y="1984246"/>
                </a:lnTo>
                <a:lnTo>
                  <a:pt x="2576" y="1933238"/>
                </a:lnTo>
                <a:cubicBezTo>
                  <a:pt x="30145" y="1661771"/>
                  <a:pt x="108138" y="1405209"/>
                  <a:pt x="227040" y="1173068"/>
                </a:cubicBezTo>
                <a:lnTo>
                  <a:pt x="286247" y="1069360"/>
                </a:lnTo>
                <a:lnTo>
                  <a:pt x="286088" y="1069098"/>
                </a:lnTo>
                <a:lnTo>
                  <a:pt x="323430" y="1003689"/>
                </a:lnTo>
                <a:lnTo>
                  <a:pt x="332253" y="991485"/>
                </a:lnTo>
                <a:lnTo>
                  <a:pt x="434887" y="844360"/>
                </a:lnTo>
                <a:lnTo>
                  <a:pt x="461539" y="812647"/>
                </a:lnTo>
                <a:lnTo>
                  <a:pt x="479802" y="787384"/>
                </a:lnTo>
                <a:lnTo>
                  <a:pt x="510553" y="754325"/>
                </a:lnTo>
                <a:lnTo>
                  <a:pt x="559593" y="695972"/>
                </a:lnTo>
                <a:lnTo>
                  <a:pt x="629111" y="626867"/>
                </a:lnTo>
                <a:lnTo>
                  <a:pt x="661174" y="592398"/>
                </a:lnTo>
                <a:lnTo>
                  <a:pt x="678004" y="578265"/>
                </a:lnTo>
                <a:lnTo>
                  <a:pt x="696964" y="559418"/>
                </a:lnTo>
                <a:cubicBezTo>
                  <a:pt x="744767" y="515971"/>
                  <a:pt x="794531" y="474645"/>
                  <a:pt x="846109" y="435588"/>
                </a:cubicBezTo>
                <a:lnTo>
                  <a:pt x="856134" y="428684"/>
                </a:lnTo>
                <a:lnTo>
                  <a:pt x="865227" y="421048"/>
                </a:lnTo>
                <a:lnTo>
                  <a:pt x="898856" y="399261"/>
                </a:lnTo>
                <a:lnTo>
                  <a:pt x="1006136" y="325375"/>
                </a:lnTo>
                <a:lnTo>
                  <a:pt x="1057691" y="296355"/>
                </a:lnTo>
                <a:lnTo>
                  <a:pt x="1089643" y="275654"/>
                </a:lnTo>
                <a:lnTo>
                  <a:pt x="1156825" y="240551"/>
                </a:lnTo>
                <a:lnTo>
                  <a:pt x="1176153" y="229671"/>
                </a:lnTo>
                <a:lnTo>
                  <a:pt x="1186685" y="224949"/>
                </a:lnTo>
                <a:lnTo>
                  <a:pt x="1208762" y="213414"/>
                </a:lnTo>
                <a:cubicBezTo>
                  <a:pt x="1249188" y="193878"/>
                  <a:pt x="1290318" y="175568"/>
                  <a:pt x="1332103" y="158533"/>
                </a:cubicBezTo>
                <a:lnTo>
                  <a:pt x="1347912" y="152666"/>
                </a:lnTo>
                <a:lnTo>
                  <a:pt x="1355268" y="149368"/>
                </a:lnTo>
                <a:lnTo>
                  <a:pt x="1374585" y="142767"/>
                </a:lnTo>
                <a:lnTo>
                  <a:pt x="1459374" y="111300"/>
                </a:lnTo>
                <a:lnTo>
                  <a:pt x="1519369" y="93292"/>
                </a:lnTo>
                <a:lnTo>
                  <a:pt x="1542589" y="85358"/>
                </a:lnTo>
                <a:lnTo>
                  <a:pt x="1558785" y="81461"/>
                </a:lnTo>
                <a:lnTo>
                  <a:pt x="1590288" y="72005"/>
                </a:lnTo>
                <a:cubicBezTo>
                  <a:pt x="1634500" y="60262"/>
                  <a:pt x="1679272" y="49890"/>
                  <a:pt x="1724553" y="40938"/>
                </a:cubicBezTo>
                <a:lnTo>
                  <a:pt x="1732961" y="39557"/>
                </a:lnTo>
                <a:lnTo>
                  <a:pt x="1737224" y="38531"/>
                </a:lnTo>
                <a:lnTo>
                  <a:pt x="1752574" y="36336"/>
                </a:lnTo>
                <a:lnTo>
                  <a:pt x="1861880" y="18388"/>
                </a:lnTo>
                <a:lnTo>
                  <a:pt x="1913518" y="13323"/>
                </a:lnTo>
                <a:lnTo>
                  <a:pt x="1938282" y="9782"/>
                </a:lnTo>
                <a:lnTo>
                  <a:pt x="1960195" y="8744"/>
                </a:lnTo>
                <a:lnTo>
                  <a:pt x="2001980" y="4646"/>
                </a:lnTo>
                <a:cubicBezTo>
                  <a:pt x="2049109" y="1565"/>
                  <a:pt x="2096652" y="0"/>
                  <a:pt x="2144561" y="0"/>
                </a:cubicBezTo>
                <a:close/>
              </a:path>
            </a:pathLst>
          </a:custGeom>
          <a:solidFill>
            <a:schemeClr val="accent4"/>
          </a:solidFill>
        </p:spPr>
        <p:txBody>
          <a:bodyPr wrap="square" anchor="ctr">
            <a:noAutofit/>
          </a:bodyPr>
          <a:lstStyle>
            <a:lvl1pPr marL="0" indent="0" algn="ctr">
              <a:buNone/>
              <a:defRPr sz="1800" baseline="30000">
                <a:solidFill>
                  <a:schemeClr val="bg1"/>
                </a:solidFill>
              </a:defRPr>
            </a:lvl1pPr>
          </a:lstStyle>
          <a:p>
            <a:endParaRPr lang="en-US" dirty="0"/>
          </a:p>
        </p:txBody>
      </p:sp>
      <p:sp>
        <p:nvSpPr>
          <p:cNvPr id="61" name="Picture Placeholder 60">
            <a:extLst>
              <a:ext uri="{FF2B5EF4-FFF2-40B4-BE49-F238E27FC236}">
                <a16:creationId xmlns:a16="http://schemas.microsoft.com/office/drawing/2014/main" id="{E54D5CB6-50A6-4912-BC82-5C9B81D75C8F}"/>
              </a:ext>
            </a:extLst>
          </p:cNvPr>
          <p:cNvSpPr>
            <a:spLocks noGrp="1"/>
          </p:cNvSpPr>
          <p:nvPr>
            <p:ph type="pic" sz="quarter" idx="22"/>
          </p:nvPr>
        </p:nvSpPr>
        <p:spPr>
          <a:xfrm>
            <a:off x="112085" y="1518552"/>
            <a:ext cx="4003343" cy="1984246"/>
          </a:xfrm>
          <a:custGeom>
            <a:avLst/>
            <a:gdLst>
              <a:gd name="connsiteX0" fmla="*/ 2144870 w 4003343"/>
              <a:gd name="connsiteY0" fmla="*/ 0 h 1984246"/>
              <a:gd name="connsiteX1" fmla="*/ 3966001 w 4003343"/>
              <a:gd name="connsiteY1" fmla="*/ 1003689 h 1984246"/>
              <a:gd name="connsiteX2" fmla="*/ 4003343 w 4003343"/>
              <a:gd name="connsiteY2" fmla="*/ 1069098 h 1984246"/>
              <a:gd name="connsiteX3" fmla="*/ 4000652 w 4003343"/>
              <a:gd name="connsiteY3" fmla="*/ 1073528 h 1984246"/>
              <a:gd name="connsiteX4" fmla="*/ 3740071 w 4003343"/>
              <a:gd name="connsiteY4" fmla="*/ 1918018 h 1984246"/>
              <a:gd name="connsiteX5" fmla="*/ 3736727 w 4003343"/>
              <a:gd name="connsiteY5" fmla="*/ 1984246 h 1984246"/>
              <a:gd name="connsiteX6" fmla="*/ 0 w 4003343"/>
              <a:gd name="connsiteY6" fmla="*/ 1984246 h 1984246"/>
              <a:gd name="connsiteX7" fmla="*/ 2576 w 4003343"/>
              <a:gd name="connsiteY7" fmla="*/ 1933238 h 1984246"/>
              <a:gd name="connsiteX8" fmla="*/ 2144870 w 4003343"/>
              <a:gd name="connsiteY8" fmla="*/ 0 h 19842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03343" h="1984246">
                <a:moveTo>
                  <a:pt x="2144870" y="0"/>
                </a:moveTo>
                <a:cubicBezTo>
                  <a:pt x="2911409" y="0"/>
                  <a:pt x="3584403" y="400513"/>
                  <a:pt x="3966001" y="1003689"/>
                </a:cubicBezTo>
                <a:lnTo>
                  <a:pt x="4003343" y="1069098"/>
                </a:lnTo>
                <a:lnTo>
                  <a:pt x="4000652" y="1073528"/>
                </a:lnTo>
                <a:cubicBezTo>
                  <a:pt x="3861763" y="1329198"/>
                  <a:pt x="3770872" y="1614726"/>
                  <a:pt x="3740071" y="1918018"/>
                </a:cubicBezTo>
                <a:lnTo>
                  <a:pt x="3736727" y="1984246"/>
                </a:lnTo>
                <a:lnTo>
                  <a:pt x="0" y="1984246"/>
                </a:lnTo>
                <a:lnTo>
                  <a:pt x="2576" y="1933238"/>
                </a:lnTo>
                <a:cubicBezTo>
                  <a:pt x="112852" y="847367"/>
                  <a:pt x="1029904" y="0"/>
                  <a:pt x="2144870" y="0"/>
                </a:cubicBezTo>
                <a:close/>
              </a:path>
            </a:pathLst>
          </a:custGeom>
          <a:solidFill>
            <a:schemeClr val="accent1"/>
          </a:solidFill>
        </p:spPr>
        <p:txBody>
          <a:bodyPr wrap="square" anchor="ctr">
            <a:noAutofit/>
          </a:bodyPr>
          <a:lstStyle>
            <a:lvl1pPr marL="0" indent="0" algn="ctr">
              <a:buNone/>
              <a:defRPr sz="1800" baseline="30000">
                <a:solidFill>
                  <a:schemeClr val="bg1"/>
                </a:solidFill>
              </a:defRPr>
            </a:lvl1pPr>
          </a:lstStyle>
          <a:p>
            <a:endParaRPr lang="en-US" dirty="0"/>
          </a:p>
        </p:txBody>
      </p:sp>
      <p:sp>
        <p:nvSpPr>
          <p:cNvPr id="63" name="Picture Placeholder 62">
            <a:extLst>
              <a:ext uri="{FF2B5EF4-FFF2-40B4-BE49-F238E27FC236}">
                <a16:creationId xmlns:a16="http://schemas.microsoft.com/office/drawing/2014/main" id="{B477B404-6852-41F1-B1F2-808096168CCE}"/>
              </a:ext>
            </a:extLst>
          </p:cNvPr>
          <p:cNvSpPr>
            <a:spLocks noGrp="1"/>
          </p:cNvSpPr>
          <p:nvPr>
            <p:ph type="pic" sz="quarter" idx="21" hasCustomPrompt="1"/>
          </p:nvPr>
        </p:nvSpPr>
        <p:spPr>
          <a:xfrm>
            <a:off x="0" y="0"/>
            <a:ext cx="12192000" cy="6858000"/>
          </a:xfrm>
          <a:custGeom>
            <a:avLst/>
            <a:gdLst>
              <a:gd name="connsiteX0" fmla="*/ 0 w 12192000"/>
              <a:gd name="connsiteY0" fmla="*/ 3667180 h 6858000"/>
              <a:gd name="connsiteX1" fmla="*/ 2255491 w 12192000"/>
              <a:gd name="connsiteY1" fmla="*/ 5922669 h 6858000"/>
              <a:gd name="connsiteX2" fmla="*/ 4125778 w 12192000"/>
              <a:gd name="connsiteY2" fmla="*/ 4928246 h 6858000"/>
              <a:gd name="connsiteX3" fmla="*/ 4175745 w 12192000"/>
              <a:gd name="connsiteY3" fmla="*/ 4845997 h 6858000"/>
              <a:gd name="connsiteX4" fmla="*/ 4225713 w 12192000"/>
              <a:gd name="connsiteY4" fmla="*/ 4928246 h 6858000"/>
              <a:gd name="connsiteX5" fmla="*/ 6096000 w 12192000"/>
              <a:gd name="connsiteY5" fmla="*/ 5922669 h 6858000"/>
              <a:gd name="connsiteX6" fmla="*/ 7966288 w 12192000"/>
              <a:gd name="connsiteY6" fmla="*/ 4928246 h 6858000"/>
              <a:gd name="connsiteX7" fmla="*/ 8016255 w 12192000"/>
              <a:gd name="connsiteY7" fmla="*/ 4845997 h 6858000"/>
              <a:gd name="connsiteX8" fmla="*/ 8066222 w 12192000"/>
              <a:gd name="connsiteY8" fmla="*/ 4928246 h 6858000"/>
              <a:gd name="connsiteX9" fmla="*/ 9936510 w 12192000"/>
              <a:gd name="connsiteY9" fmla="*/ 5922669 h 6858000"/>
              <a:gd name="connsiteX10" fmla="*/ 12192000 w 12192000"/>
              <a:gd name="connsiteY10" fmla="*/ 3667180 h 6858000"/>
              <a:gd name="connsiteX11" fmla="*/ 12192000 w 12192000"/>
              <a:gd name="connsiteY11" fmla="*/ 6858000 h 6858000"/>
              <a:gd name="connsiteX12" fmla="*/ 12191999 w 12192000"/>
              <a:gd name="connsiteY12" fmla="*/ 6858000 h 6858000"/>
              <a:gd name="connsiteX13" fmla="*/ 12191999 w 12192000"/>
              <a:gd name="connsiteY13" fmla="*/ 6410325 h 6858000"/>
              <a:gd name="connsiteX14" fmla="*/ 0 w 12192000"/>
              <a:gd name="connsiteY14" fmla="*/ 6410325 h 6858000"/>
              <a:gd name="connsiteX15" fmla="*/ 0 w 12192000"/>
              <a:gd name="connsiteY15" fmla="*/ 0 h 6858000"/>
              <a:gd name="connsiteX16" fmla="*/ 12192000 w 12192000"/>
              <a:gd name="connsiteY16" fmla="*/ 0 h 6858000"/>
              <a:gd name="connsiteX17" fmla="*/ 12192000 w 12192000"/>
              <a:gd name="connsiteY17" fmla="*/ 3667180 h 6858000"/>
              <a:gd name="connsiteX18" fmla="*/ 9936510 w 12192000"/>
              <a:gd name="connsiteY18" fmla="*/ 1411691 h 6858000"/>
              <a:gd name="connsiteX19" fmla="*/ 8066222 w 12192000"/>
              <a:gd name="connsiteY19" fmla="*/ 2406115 h 6858000"/>
              <a:gd name="connsiteX20" fmla="*/ 8016255 w 12192000"/>
              <a:gd name="connsiteY20" fmla="*/ 2488363 h 6858000"/>
              <a:gd name="connsiteX21" fmla="*/ 7966288 w 12192000"/>
              <a:gd name="connsiteY21" fmla="*/ 2406115 h 6858000"/>
              <a:gd name="connsiteX22" fmla="*/ 6096000 w 12192000"/>
              <a:gd name="connsiteY22" fmla="*/ 1411691 h 6858000"/>
              <a:gd name="connsiteX23" fmla="*/ 4225713 w 12192000"/>
              <a:gd name="connsiteY23" fmla="*/ 2406115 h 6858000"/>
              <a:gd name="connsiteX24" fmla="*/ 4175745 w 12192000"/>
              <a:gd name="connsiteY24" fmla="*/ 2488363 h 6858000"/>
              <a:gd name="connsiteX25" fmla="*/ 4125778 w 12192000"/>
              <a:gd name="connsiteY25" fmla="*/ 2406115 h 6858000"/>
              <a:gd name="connsiteX26" fmla="*/ 2255491 w 12192000"/>
              <a:gd name="connsiteY26" fmla="*/ 1411691 h 6858000"/>
              <a:gd name="connsiteX27" fmla="*/ 0 w 12192000"/>
              <a:gd name="connsiteY27" fmla="*/ 366718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2192000" h="6858000">
                <a:moveTo>
                  <a:pt x="0" y="3667180"/>
                </a:moveTo>
                <a:cubicBezTo>
                  <a:pt x="0" y="4912852"/>
                  <a:pt x="1009817" y="5922669"/>
                  <a:pt x="2255491" y="5922669"/>
                </a:cubicBezTo>
                <a:cubicBezTo>
                  <a:pt x="3034036" y="5922669"/>
                  <a:pt x="3720450" y="5528209"/>
                  <a:pt x="4125778" y="4928246"/>
                </a:cubicBezTo>
                <a:lnTo>
                  <a:pt x="4175745" y="4845997"/>
                </a:lnTo>
                <a:lnTo>
                  <a:pt x="4225713" y="4928246"/>
                </a:lnTo>
                <a:cubicBezTo>
                  <a:pt x="4631040" y="5528209"/>
                  <a:pt x="5317455" y="5922669"/>
                  <a:pt x="6096000" y="5922669"/>
                </a:cubicBezTo>
                <a:cubicBezTo>
                  <a:pt x="6874546" y="5922669"/>
                  <a:pt x="7560960" y="5528209"/>
                  <a:pt x="7966288" y="4928246"/>
                </a:cubicBezTo>
                <a:lnTo>
                  <a:pt x="8016255" y="4845997"/>
                </a:lnTo>
                <a:lnTo>
                  <a:pt x="8066222" y="4928246"/>
                </a:lnTo>
                <a:cubicBezTo>
                  <a:pt x="8471550" y="5528209"/>
                  <a:pt x="9157964" y="5922669"/>
                  <a:pt x="9936510" y="5922669"/>
                </a:cubicBezTo>
                <a:cubicBezTo>
                  <a:pt x="11182183" y="5922669"/>
                  <a:pt x="12192000" y="4912852"/>
                  <a:pt x="12192000" y="3667180"/>
                </a:cubicBezTo>
                <a:lnTo>
                  <a:pt x="12192000" y="6858000"/>
                </a:lnTo>
                <a:lnTo>
                  <a:pt x="12191999" y="6858000"/>
                </a:lnTo>
                <a:lnTo>
                  <a:pt x="12191999" y="6410325"/>
                </a:lnTo>
                <a:lnTo>
                  <a:pt x="0" y="6410325"/>
                </a:lnTo>
                <a:close/>
                <a:moveTo>
                  <a:pt x="0" y="0"/>
                </a:moveTo>
                <a:lnTo>
                  <a:pt x="12192000" y="0"/>
                </a:lnTo>
                <a:lnTo>
                  <a:pt x="12192000" y="3667180"/>
                </a:lnTo>
                <a:cubicBezTo>
                  <a:pt x="12192000" y="2421508"/>
                  <a:pt x="11182183" y="1411691"/>
                  <a:pt x="9936510" y="1411691"/>
                </a:cubicBezTo>
                <a:cubicBezTo>
                  <a:pt x="9157964" y="1411691"/>
                  <a:pt x="8471550" y="1806151"/>
                  <a:pt x="8066222" y="2406115"/>
                </a:cubicBezTo>
                <a:lnTo>
                  <a:pt x="8016255" y="2488363"/>
                </a:lnTo>
                <a:lnTo>
                  <a:pt x="7966288" y="2406115"/>
                </a:lnTo>
                <a:cubicBezTo>
                  <a:pt x="7560960" y="1806151"/>
                  <a:pt x="6874546" y="1411691"/>
                  <a:pt x="6096000" y="1411691"/>
                </a:cubicBezTo>
                <a:cubicBezTo>
                  <a:pt x="5317455" y="1411691"/>
                  <a:pt x="4631040" y="1806151"/>
                  <a:pt x="4225713" y="2406115"/>
                </a:cubicBezTo>
                <a:lnTo>
                  <a:pt x="4175745" y="2488363"/>
                </a:lnTo>
                <a:lnTo>
                  <a:pt x="4125778" y="2406115"/>
                </a:lnTo>
                <a:cubicBezTo>
                  <a:pt x="3720450" y="1806151"/>
                  <a:pt x="3034036" y="1411691"/>
                  <a:pt x="2255491" y="1411691"/>
                </a:cubicBezTo>
                <a:cubicBezTo>
                  <a:pt x="1009817" y="1411691"/>
                  <a:pt x="0" y="2421508"/>
                  <a:pt x="0" y="3667180"/>
                </a:cubicBezTo>
                <a:close/>
              </a:path>
            </a:pathLst>
          </a:custGeom>
          <a:solidFill>
            <a:schemeClr val="bg1">
              <a:lumMod val="95000"/>
            </a:schemeClr>
          </a:solidFill>
        </p:spPr>
        <p:txBody>
          <a:bodyPr wrap="square" tIns="182880" anchor="t">
            <a:noAutofit/>
          </a:bodyPr>
          <a:lstStyle>
            <a:lvl1pPr marL="0" marR="0" indent="0" algn="l" defTabSz="914400" rtl="0" eaLnBrk="1" fontAlgn="auto" latinLnBrk="0" hangingPunct="1">
              <a:lnSpc>
                <a:spcPct val="100000"/>
              </a:lnSpc>
              <a:spcBef>
                <a:spcPts val="0"/>
              </a:spcBef>
              <a:spcAft>
                <a:spcPts val="600"/>
              </a:spcAft>
              <a:buClr>
                <a:schemeClr val="bg1"/>
              </a:buClr>
              <a:buSzPct val="80000"/>
              <a:buFont typeface="+mj-lt"/>
              <a:buNone/>
              <a:tabLst/>
              <a:defRPr sz="1600" baseline="30000">
                <a:solidFill>
                  <a:schemeClr val="tx1"/>
                </a:solidFill>
              </a:defRPr>
            </a:lvl1pPr>
          </a:lstStyle>
          <a:p>
            <a:pPr marL="0" indent="0">
              <a:spcAft>
                <a:spcPts val="600"/>
              </a:spcAft>
              <a:buFont typeface="+mj-lt"/>
              <a:buNone/>
            </a:pPr>
            <a:r>
              <a:rPr lang="en-US" sz="1600" dirty="0"/>
              <a:t>1. </a:t>
            </a:r>
            <a:r>
              <a:rPr lang="en-US" sz="1600" b="1" dirty="0"/>
              <a:t>CLICK HERE TO INSERT BACKGROUND PICTURE     </a:t>
            </a:r>
            <a:r>
              <a:rPr lang="en-US" sz="1600" dirty="0"/>
              <a:t>2. CHANGE TRANSPARENCY to somewhere around 80 – 90% (depends on the image)       3. With picture still selected…Select “Picture Format”       4. the click on “COLOR” icon  (3rd icon from left side of ribbon)   5.Then go to “RECOLOR” section and choose thumbnail in the 2nd COLUMN/ 1st ROW OR (alternative) thumbnail in the 1st COLUMN/ 3rd ROW</a:t>
            </a:r>
          </a:p>
        </p:txBody>
      </p:sp>
    </p:spTree>
    <p:extLst>
      <p:ext uri="{BB962C8B-B14F-4D97-AF65-F5344CB8AC3E}">
        <p14:creationId xmlns:p14="http://schemas.microsoft.com/office/powerpoint/2010/main" val="180482026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_Title Only">
    <p:spTree>
      <p:nvGrpSpPr>
        <p:cNvPr id="1" name=""/>
        <p:cNvGrpSpPr/>
        <p:nvPr/>
      </p:nvGrpSpPr>
      <p:grpSpPr>
        <a:xfrm>
          <a:off x="0" y="0"/>
          <a:ext cx="0" cy="0"/>
          <a:chOff x="0" y="0"/>
          <a:chExt cx="0" cy="0"/>
        </a:xfrm>
      </p:grpSpPr>
      <p:sp>
        <p:nvSpPr>
          <p:cNvPr id="43" name="Oval 42">
            <a:extLst>
              <a:ext uri="{FF2B5EF4-FFF2-40B4-BE49-F238E27FC236}">
                <a16:creationId xmlns:a16="http://schemas.microsoft.com/office/drawing/2014/main" id="{28D69B51-4CAF-45AB-A666-41AD6592DC9A}"/>
              </a:ext>
            </a:extLst>
          </p:cNvPr>
          <p:cNvSpPr/>
          <p:nvPr userDrawn="1"/>
        </p:nvSpPr>
        <p:spPr>
          <a:xfrm>
            <a:off x="6816992" y="1428750"/>
            <a:ext cx="5122676" cy="5122676"/>
          </a:xfrm>
          <a:prstGeom prst="ellipse">
            <a:avLst/>
          </a:prstGeom>
          <a:solidFill>
            <a:schemeClr val="tx1">
              <a:alpha val="86000"/>
            </a:schemeClr>
          </a:solidFill>
          <a:ln w="12700" cap="rnd">
            <a:noFill/>
            <a:prstDash val="solid"/>
            <a:tailEnd type="ova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a:p>
        </p:txBody>
      </p:sp>
      <p:sp>
        <p:nvSpPr>
          <p:cNvPr id="45" name="Picture Placeholder 44">
            <a:extLst>
              <a:ext uri="{FF2B5EF4-FFF2-40B4-BE49-F238E27FC236}">
                <a16:creationId xmlns:a16="http://schemas.microsoft.com/office/drawing/2014/main" id="{40C769C2-BFC2-492E-8A18-8530F228C10C}"/>
              </a:ext>
            </a:extLst>
          </p:cNvPr>
          <p:cNvSpPr>
            <a:spLocks noGrp="1"/>
          </p:cNvSpPr>
          <p:nvPr>
            <p:ph type="pic" sz="quarter" idx="24" hasCustomPrompt="1"/>
          </p:nvPr>
        </p:nvSpPr>
        <p:spPr>
          <a:xfrm>
            <a:off x="0" y="0"/>
            <a:ext cx="12191278" cy="6858000"/>
          </a:xfrm>
          <a:custGeom>
            <a:avLst/>
            <a:gdLst>
              <a:gd name="connsiteX0" fmla="*/ 9371726 w 12191278"/>
              <a:gd name="connsiteY0" fmla="*/ 1440180 h 6858000"/>
              <a:gd name="connsiteX1" fmla="*/ 6821437 w 12191278"/>
              <a:gd name="connsiteY1" fmla="*/ 3990469 h 6858000"/>
              <a:gd name="connsiteX2" fmla="*/ 9371726 w 12191278"/>
              <a:gd name="connsiteY2" fmla="*/ 6540758 h 6858000"/>
              <a:gd name="connsiteX3" fmla="*/ 11922015 w 12191278"/>
              <a:gd name="connsiteY3" fmla="*/ 3990469 h 6858000"/>
              <a:gd name="connsiteX4" fmla="*/ 9371726 w 12191278"/>
              <a:gd name="connsiteY4" fmla="*/ 1440180 h 6858000"/>
              <a:gd name="connsiteX5" fmla="*/ 0 w 12191278"/>
              <a:gd name="connsiteY5" fmla="*/ 0 h 6858000"/>
              <a:gd name="connsiteX6" fmla="*/ 12191278 w 12191278"/>
              <a:gd name="connsiteY6" fmla="*/ 0 h 6858000"/>
              <a:gd name="connsiteX7" fmla="*/ 12191278 w 12191278"/>
              <a:gd name="connsiteY7" fmla="*/ 6858000 h 6858000"/>
              <a:gd name="connsiteX8" fmla="*/ 0 w 12191278"/>
              <a:gd name="connsiteY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1278" h="6858000">
                <a:moveTo>
                  <a:pt x="9371726" y="1440180"/>
                </a:moveTo>
                <a:cubicBezTo>
                  <a:pt x="7963240" y="1440180"/>
                  <a:pt x="6821437" y="2581983"/>
                  <a:pt x="6821437" y="3990469"/>
                </a:cubicBezTo>
                <a:cubicBezTo>
                  <a:pt x="6821437" y="5398955"/>
                  <a:pt x="7963240" y="6540758"/>
                  <a:pt x="9371726" y="6540758"/>
                </a:cubicBezTo>
                <a:cubicBezTo>
                  <a:pt x="10780212" y="6540758"/>
                  <a:pt x="11922015" y="5398955"/>
                  <a:pt x="11922015" y="3990469"/>
                </a:cubicBezTo>
                <a:cubicBezTo>
                  <a:pt x="11922015" y="2581983"/>
                  <a:pt x="10780212" y="1440180"/>
                  <a:pt x="9371726" y="1440180"/>
                </a:cubicBezTo>
                <a:close/>
                <a:moveTo>
                  <a:pt x="0" y="0"/>
                </a:moveTo>
                <a:lnTo>
                  <a:pt x="12191278" y="0"/>
                </a:lnTo>
                <a:lnTo>
                  <a:pt x="12191278" y="6858000"/>
                </a:lnTo>
                <a:lnTo>
                  <a:pt x="0" y="6858000"/>
                </a:lnTo>
                <a:close/>
              </a:path>
            </a:pathLst>
          </a:custGeom>
          <a:solidFill>
            <a:schemeClr val="bg1"/>
          </a:solidFill>
        </p:spPr>
        <p:txBody>
          <a:bodyPr wrap="square" lIns="91440" tIns="45720" rIns="91440" bIns="45720" anchor="ctr">
            <a:noAutofit/>
          </a:bodyPr>
          <a:lstStyle>
            <a:lvl1pPr algn="l">
              <a:defRPr/>
            </a:lvl1pPr>
          </a:lstStyle>
          <a:p>
            <a:r>
              <a:rPr lang="en-US" dirty="0"/>
              <a:t>INSERT BACKGROUND PICTURE </a:t>
            </a:r>
            <a:br>
              <a:rPr lang="en-US" dirty="0"/>
            </a:br>
            <a:r>
              <a:rPr lang="en-US" dirty="0"/>
              <a:t>AND THEN SEND TO BACK</a:t>
            </a:r>
          </a:p>
        </p:txBody>
      </p:sp>
      <p:sp>
        <p:nvSpPr>
          <p:cNvPr id="2" name="Title 1">
            <a:extLst>
              <a:ext uri="{FF2B5EF4-FFF2-40B4-BE49-F238E27FC236}">
                <a16:creationId xmlns:a16="http://schemas.microsoft.com/office/drawing/2014/main" id="{284BDC13-B932-4642-8557-CED89F4DCDF6}"/>
              </a:ext>
            </a:extLst>
          </p:cNvPr>
          <p:cNvSpPr>
            <a:spLocks noGrp="1"/>
          </p:cNvSpPr>
          <p:nvPr>
            <p:ph type="title"/>
          </p:nvPr>
        </p:nvSpPr>
        <p:spPr/>
        <p:txBody>
          <a:bodyPr/>
          <a:lstStyle>
            <a:lvl1pPr>
              <a:defRPr>
                <a:solidFill>
                  <a:schemeClr val="bg1"/>
                </a:solidFill>
              </a:defRPr>
            </a:lvl1pPr>
          </a:lstStyle>
          <a:p>
            <a:r>
              <a:rPr lang="en-US" dirty="0"/>
              <a:t>Click to edit Master title style</a:t>
            </a:r>
          </a:p>
        </p:txBody>
      </p:sp>
      <p:sp>
        <p:nvSpPr>
          <p:cNvPr id="5" name="Slide Number Placeholder 4">
            <a:extLst>
              <a:ext uri="{FF2B5EF4-FFF2-40B4-BE49-F238E27FC236}">
                <a16:creationId xmlns:a16="http://schemas.microsoft.com/office/drawing/2014/main" id="{6317B336-AF85-4529-86D0-77417873D734}"/>
              </a:ext>
            </a:extLst>
          </p:cNvPr>
          <p:cNvSpPr>
            <a:spLocks noGrp="1"/>
          </p:cNvSpPr>
          <p:nvPr>
            <p:ph type="sldNum" sz="quarter" idx="12"/>
          </p:nvPr>
        </p:nvSpPr>
        <p:spPr/>
        <p:txBody>
          <a:bodyPr/>
          <a:lstStyle/>
          <a:p>
            <a:fld id="{85E2A9E7-423E-4F77-B84A-A22A4A68EF6D}" type="slidenum">
              <a:rPr lang="en-US" smtClean="0"/>
              <a:t>‹#›</a:t>
            </a:fld>
            <a:endParaRPr lang="en-US"/>
          </a:p>
        </p:txBody>
      </p:sp>
      <p:grpSp>
        <p:nvGrpSpPr>
          <p:cNvPr id="11" name="Group 10">
            <a:extLst>
              <a:ext uri="{FF2B5EF4-FFF2-40B4-BE49-F238E27FC236}">
                <a16:creationId xmlns:a16="http://schemas.microsoft.com/office/drawing/2014/main" id="{BCBA2233-2C51-42DE-A379-A823A70CB6C7}"/>
              </a:ext>
            </a:extLst>
          </p:cNvPr>
          <p:cNvGrpSpPr/>
          <p:nvPr/>
        </p:nvGrpSpPr>
        <p:grpSpPr>
          <a:xfrm>
            <a:off x="7867756" y="4011327"/>
            <a:ext cx="3088837" cy="2084380"/>
            <a:chOff x="6284749" y="2582566"/>
            <a:chExt cx="4174406" cy="2816932"/>
          </a:xfrm>
        </p:grpSpPr>
        <p:cxnSp>
          <p:nvCxnSpPr>
            <p:cNvPr id="31" name="Straight Connector 30">
              <a:extLst>
                <a:ext uri="{FF2B5EF4-FFF2-40B4-BE49-F238E27FC236}">
                  <a16:creationId xmlns:a16="http://schemas.microsoft.com/office/drawing/2014/main" id="{909F7956-0466-4D5F-9D7A-A0CF744A7D0A}"/>
                </a:ext>
              </a:extLst>
            </p:cNvPr>
            <p:cNvCxnSpPr/>
            <p:nvPr/>
          </p:nvCxnSpPr>
          <p:spPr>
            <a:xfrm>
              <a:off x="8102600" y="2582566"/>
              <a:ext cx="0" cy="50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60894236-C2C2-461C-98FA-C9A86F203EA2}"/>
                </a:ext>
              </a:extLst>
            </p:cNvPr>
            <p:cNvCxnSpPr/>
            <p:nvPr/>
          </p:nvCxnSpPr>
          <p:spPr>
            <a:xfrm>
              <a:off x="8102600" y="3346279"/>
              <a:ext cx="0" cy="50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0D31C628-0C3D-491B-B31C-3DFBA1D5CE6F}"/>
                </a:ext>
              </a:extLst>
            </p:cNvPr>
            <p:cNvCxnSpPr/>
            <p:nvPr/>
          </p:nvCxnSpPr>
          <p:spPr>
            <a:xfrm>
              <a:off x="8102599" y="4143424"/>
              <a:ext cx="0" cy="50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F6CF4B-D3D1-40E6-93E6-DFC1C4DB9292}"/>
                </a:ext>
              </a:extLst>
            </p:cNvPr>
            <p:cNvCxnSpPr/>
            <p:nvPr/>
          </p:nvCxnSpPr>
          <p:spPr>
            <a:xfrm>
              <a:off x="8102599" y="4891498"/>
              <a:ext cx="0" cy="50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BF21D9F1-5C57-4935-90D5-91830CAC1806}"/>
                </a:ext>
              </a:extLst>
            </p:cNvPr>
            <p:cNvCxnSpPr>
              <a:cxnSpLocks/>
            </p:cNvCxnSpPr>
            <p:nvPr/>
          </p:nvCxnSpPr>
          <p:spPr>
            <a:xfrm>
              <a:off x="6284749" y="3200400"/>
              <a:ext cx="4174406" cy="0"/>
            </a:xfrm>
            <a:prstGeom prst="line">
              <a:avLst/>
            </a:prstGeom>
            <a:ln w="12700" cap="rnd">
              <a:solidFill>
                <a:schemeClr val="bg2"/>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9BC9CC8A-C56F-4C12-BF22-E9DCE0A1D84F}"/>
                </a:ext>
              </a:extLst>
            </p:cNvPr>
            <p:cNvCxnSpPr>
              <a:cxnSpLocks/>
            </p:cNvCxnSpPr>
            <p:nvPr/>
          </p:nvCxnSpPr>
          <p:spPr>
            <a:xfrm>
              <a:off x="6284749" y="4013200"/>
              <a:ext cx="4174406" cy="0"/>
            </a:xfrm>
            <a:prstGeom prst="line">
              <a:avLst/>
            </a:prstGeom>
            <a:ln w="12700" cap="rnd">
              <a:solidFill>
                <a:schemeClr val="bg2"/>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026A3305-ABBF-4596-9581-6F5E000379C2}"/>
                </a:ext>
              </a:extLst>
            </p:cNvPr>
            <p:cNvCxnSpPr>
              <a:cxnSpLocks/>
            </p:cNvCxnSpPr>
            <p:nvPr/>
          </p:nvCxnSpPr>
          <p:spPr>
            <a:xfrm>
              <a:off x="6284749" y="4813300"/>
              <a:ext cx="4174406" cy="0"/>
            </a:xfrm>
            <a:prstGeom prst="line">
              <a:avLst/>
            </a:prstGeom>
            <a:ln w="12700" cap="rnd">
              <a:solidFill>
                <a:schemeClr val="bg2"/>
              </a:solidFill>
              <a:prstDash val="sysDot"/>
            </a:ln>
          </p:spPr>
          <p:style>
            <a:lnRef idx="1">
              <a:schemeClr val="accent1"/>
            </a:lnRef>
            <a:fillRef idx="0">
              <a:schemeClr val="accent1"/>
            </a:fillRef>
            <a:effectRef idx="0">
              <a:schemeClr val="accent1"/>
            </a:effectRef>
            <a:fontRef idx="minor">
              <a:schemeClr val="tx1"/>
            </a:fontRef>
          </p:style>
        </p:cxnSp>
      </p:grpSp>
      <p:sp>
        <p:nvSpPr>
          <p:cNvPr id="36" name="Picture Placeholder 35">
            <a:extLst>
              <a:ext uri="{FF2B5EF4-FFF2-40B4-BE49-F238E27FC236}">
                <a16:creationId xmlns:a16="http://schemas.microsoft.com/office/drawing/2014/main" id="{088F8007-EAC5-4510-A47B-EAAEBDD979F4}"/>
              </a:ext>
            </a:extLst>
          </p:cNvPr>
          <p:cNvSpPr>
            <a:spLocks noGrp="1"/>
          </p:cNvSpPr>
          <p:nvPr userDrawn="1">
            <p:ph type="pic" sz="quarter" idx="23"/>
          </p:nvPr>
        </p:nvSpPr>
        <p:spPr>
          <a:xfrm>
            <a:off x="7009984" y="1621585"/>
            <a:ext cx="4745766" cy="2195340"/>
          </a:xfrm>
          <a:custGeom>
            <a:avLst/>
            <a:gdLst>
              <a:gd name="connsiteX0" fmla="*/ 2144561 w 4289431"/>
              <a:gd name="connsiteY0" fmla="*/ 0 h 1984246"/>
              <a:gd name="connsiteX1" fmla="*/ 2144716 w 4289431"/>
              <a:gd name="connsiteY1" fmla="*/ 8 h 1984246"/>
              <a:gd name="connsiteX2" fmla="*/ 2144870 w 4289431"/>
              <a:gd name="connsiteY2" fmla="*/ 0 h 1984246"/>
              <a:gd name="connsiteX3" fmla="*/ 2287452 w 4289431"/>
              <a:gd name="connsiteY3" fmla="*/ 4646 h 1984246"/>
              <a:gd name="connsiteX4" fmla="*/ 2329236 w 4289431"/>
              <a:gd name="connsiteY4" fmla="*/ 8744 h 1984246"/>
              <a:gd name="connsiteX5" fmla="*/ 2351149 w 4289431"/>
              <a:gd name="connsiteY5" fmla="*/ 9782 h 1984246"/>
              <a:gd name="connsiteX6" fmla="*/ 2375913 w 4289431"/>
              <a:gd name="connsiteY6" fmla="*/ 13323 h 1984246"/>
              <a:gd name="connsiteX7" fmla="*/ 2427551 w 4289431"/>
              <a:gd name="connsiteY7" fmla="*/ 18388 h 1984246"/>
              <a:gd name="connsiteX8" fmla="*/ 2536857 w 4289431"/>
              <a:gd name="connsiteY8" fmla="*/ 36336 h 1984246"/>
              <a:gd name="connsiteX9" fmla="*/ 2552207 w 4289431"/>
              <a:gd name="connsiteY9" fmla="*/ 38531 h 1984246"/>
              <a:gd name="connsiteX10" fmla="*/ 2556470 w 4289431"/>
              <a:gd name="connsiteY10" fmla="*/ 39557 h 1984246"/>
              <a:gd name="connsiteX11" fmla="*/ 2564878 w 4289431"/>
              <a:gd name="connsiteY11" fmla="*/ 40938 h 1984246"/>
              <a:gd name="connsiteX12" fmla="*/ 2699143 w 4289431"/>
              <a:gd name="connsiteY12" fmla="*/ 72005 h 1984246"/>
              <a:gd name="connsiteX13" fmla="*/ 2730646 w 4289431"/>
              <a:gd name="connsiteY13" fmla="*/ 81461 h 1984246"/>
              <a:gd name="connsiteX14" fmla="*/ 2746842 w 4289431"/>
              <a:gd name="connsiteY14" fmla="*/ 85358 h 1984246"/>
              <a:gd name="connsiteX15" fmla="*/ 2770063 w 4289431"/>
              <a:gd name="connsiteY15" fmla="*/ 93292 h 1984246"/>
              <a:gd name="connsiteX16" fmla="*/ 2830057 w 4289431"/>
              <a:gd name="connsiteY16" fmla="*/ 111300 h 1984246"/>
              <a:gd name="connsiteX17" fmla="*/ 2914846 w 4289431"/>
              <a:gd name="connsiteY17" fmla="*/ 142767 h 1984246"/>
              <a:gd name="connsiteX18" fmla="*/ 2934163 w 4289431"/>
              <a:gd name="connsiteY18" fmla="*/ 149368 h 1984246"/>
              <a:gd name="connsiteX19" fmla="*/ 2941519 w 4289431"/>
              <a:gd name="connsiteY19" fmla="*/ 152666 h 1984246"/>
              <a:gd name="connsiteX20" fmla="*/ 2957329 w 4289431"/>
              <a:gd name="connsiteY20" fmla="*/ 158533 h 1984246"/>
              <a:gd name="connsiteX21" fmla="*/ 3080669 w 4289431"/>
              <a:gd name="connsiteY21" fmla="*/ 213414 h 1984246"/>
              <a:gd name="connsiteX22" fmla="*/ 3102746 w 4289431"/>
              <a:gd name="connsiteY22" fmla="*/ 224949 h 1984246"/>
              <a:gd name="connsiteX23" fmla="*/ 3113278 w 4289431"/>
              <a:gd name="connsiteY23" fmla="*/ 229671 h 1984246"/>
              <a:gd name="connsiteX24" fmla="*/ 3132606 w 4289431"/>
              <a:gd name="connsiteY24" fmla="*/ 240551 h 1984246"/>
              <a:gd name="connsiteX25" fmla="*/ 3199788 w 4289431"/>
              <a:gd name="connsiteY25" fmla="*/ 275654 h 1984246"/>
              <a:gd name="connsiteX26" fmla="*/ 3231740 w 4289431"/>
              <a:gd name="connsiteY26" fmla="*/ 296355 h 1984246"/>
              <a:gd name="connsiteX27" fmla="*/ 3283295 w 4289431"/>
              <a:gd name="connsiteY27" fmla="*/ 325375 h 1984246"/>
              <a:gd name="connsiteX28" fmla="*/ 3390576 w 4289431"/>
              <a:gd name="connsiteY28" fmla="*/ 399261 h 1984246"/>
              <a:gd name="connsiteX29" fmla="*/ 3424204 w 4289431"/>
              <a:gd name="connsiteY29" fmla="*/ 421048 h 1984246"/>
              <a:gd name="connsiteX30" fmla="*/ 3433297 w 4289431"/>
              <a:gd name="connsiteY30" fmla="*/ 428684 h 1984246"/>
              <a:gd name="connsiteX31" fmla="*/ 3443322 w 4289431"/>
              <a:gd name="connsiteY31" fmla="*/ 435588 h 1984246"/>
              <a:gd name="connsiteX32" fmla="*/ 3592467 w 4289431"/>
              <a:gd name="connsiteY32" fmla="*/ 559418 h 1984246"/>
              <a:gd name="connsiteX33" fmla="*/ 3611427 w 4289431"/>
              <a:gd name="connsiteY33" fmla="*/ 578265 h 1984246"/>
              <a:gd name="connsiteX34" fmla="*/ 3628257 w 4289431"/>
              <a:gd name="connsiteY34" fmla="*/ 592398 h 1984246"/>
              <a:gd name="connsiteX35" fmla="*/ 3660319 w 4289431"/>
              <a:gd name="connsiteY35" fmla="*/ 626867 h 1984246"/>
              <a:gd name="connsiteX36" fmla="*/ 3729838 w 4289431"/>
              <a:gd name="connsiteY36" fmla="*/ 695972 h 1984246"/>
              <a:gd name="connsiteX37" fmla="*/ 3778878 w 4289431"/>
              <a:gd name="connsiteY37" fmla="*/ 754325 h 1984246"/>
              <a:gd name="connsiteX38" fmla="*/ 3809629 w 4289431"/>
              <a:gd name="connsiteY38" fmla="*/ 787384 h 1984246"/>
              <a:gd name="connsiteX39" fmla="*/ 3827892 w 4289431"/>
              <a:gd name="connsiteY39" fmla="*/ 812647 h 1984246"/>
              <a:gd name="connsiteX40" fmla="*/ 3854544 w 4289431"/>
              <a:gd name="connsiteY40" fmla="*/ 844360 h 1984246"/>
              <a:gd name="connsiteX41" fmla="*/ 3957178 w 4289431"/>
              <a:gd name="connsiteY41" fmla="*/ 991485 h 1984246"/>
              <a:gd name="connsiteX42" fmla="*/ 3966001 w 4289431"/>
              <a:gd name="connsiteY42" fmla="*/ 1003689 h 1984246"/>
              <a:gd name="connsiteX43" fmla="*/ 4003343 w 4289431"/>
              <a:gd name="connsiteY43" fmla="*/ 1069098 h 1984246"/>
              <a:gd name="connsiteX44" fmla="*/ 4003184 w 4289431"/>
              <a:gd name="connsiteY44" fmla="*/ 1069360 h 1984246"/>
              <a:gd name="connsiteX45" fmla="*/ 4062391 w 4289431"/>
              <a:gd name="connsiteY45" fmla="*/ 1173068 h 1984246"/>
              <a:gd name="connsiteX46" fmla="*/ 4286855 w 4289431"/>
              <a:gd name="connsiteY46" fmla="*/ 1933238 h 1984246"/>
              <a:gd name="connsiteX47" fmla="*/ 4289431 w 4289431"/>
              <a:gd name="connsiteY47" fmla="*/ 1984246 h 1984246"/>
              <a:gd name="connsiteX48" fmla="*/ 3736727 w 4289431"/>
              <a:gd name="connsiteY48" fmla="*/ 1984246 h 1984246"/>
              <a:gd name="connsiteX49" fmla="*/ 552704 w 4289431"/>
              <a:gd name="connsiteY49" fmla="*/ 1984246 h 1984246"/>
              <a:gd name="connsiteX50" fmla="*/ 0 w 4289431"/>
              <a:gd name="connsiteY50" fmla="*/ 1984246 h 1984246"/>
              <a:gd name="connsiteX51" fmla="*/ 2576 w 4289431"/>
              <a:gd name="connsiteY51" fmla="*/ 1933238 h 1984246"/>
              <a:gd name="connsiteX52" fmla="*/ 227040 w 4289431"/>
              <a:gd name="connsiteY52" fmla="*/ 1173068 h 1984246"/>
              <a:gd name="connsiteX53" fmla="*/ 286247 w 4289431"/>
              <a:gd name="connsiteY53" fmla="*/ 1069360 h 1984246"/>
              <a:gd name="connsiteX54" fmla="*/ 286088 w 4289431"/>
              <a:gd name="connsiteY54" fmla="*/ 1069098 h 1984246"/>
              <a:gd name="connsiteX55" fmla="*/ 323430 w 4289431"/>
              <a:gd name="connsiteY55" fmla="*/ 1003689 h 1984246"/>
              <a:gd name="connsiteX56" fmla="*/ 332253 w 4289431"/>
              <a:gd name="connsiteY56" fmla="*/ 991485 h 1984246"/>
              <a:gd name="connsiteX57" fmla="*/ 434887 w 4289431"/>
              <a:gd name="connsiteY57" fmla="*/ 844360 h 1984246"/>
              <a:gd name="connsiteX58" fmla="*/ 461539 w 4289431"/>
              <a:gd name="connsiteY58" fmla="*/ 812647 h 1984246"/>
              <a:gd name="connsiteX59" fmla="*/ 479802 w 4289431"/>
              <a:gd name="connsiteY59" fmla="*/ 787384 h 1984246"/>
              <a:gd name="connsiteX60" fmla="*/ 510553 w 4289431"/>
              <a:gd name="connsiteY60" fmla="*/ 754325 h 1984246"/>
              <a:gd name="connsiteX61" fmla="*/ 559593 w 4289431"/>
              <a:gd name="connsiteY61" fmla="*/ 695972 h 1984246"/>
              <a:gd name="connsiteX62" fmla="*/ 629111 w 4289431"/>
              <a:gd name="connsiteY62" fmla="*/ 626867 h 1984246"/>
              <a:gd name="connsiteX63" fmla="*/ 661174 w 4289431"/>
              <a:gd name="connsiteY63" fmla="*/ 592398 h 1984246"/>
              <a:gd name="connsiteX64" fmla="*/ 678004 w 4289431"/>
              <a:gd name="connsiteY64" fmla="*/ 578265 h 1984246"/>
              <a:gd name="connsiteX65" fmla="*/ 696964 w 4289431"/>
              <a:gd name="connsiteY65" fmla="*/ 559418 h 1984246"/>
              <a:gd name="connsiteX66" fmla="*/ 846109 w 4289431"/>
              <a:gd name="connsiteY66" fmla="*/ 435588 h 1984246"/>
              <a:gd name="connsiteX67" fmla="*/ 856134 w 4289431"/>
              <a:gd name="connsiteY67" fmla="*/ 428684 h 1984246"/>
              <a:gd name="connsiteX68" fmla="*/ 865227 w 4289431"/>
              <a:gd name="connsiteY68" fmla="*/ 421048 h 1984246"/>
              <a:gd name="connsiteX69" fmla="*/ 898856 w 4289431"/>
              <a:gd name="connsiteY69" fmla="*/ 399261 h 1984246"/>
              <a:gd name="connsiteX70" fmla="*/ 1006136 w 4289431"/>
              <a:gd name="connsiteY70" fmla="*/ 325375 h 1984246"/>
              <a:gd name="connsiteX71" fmla="*/ 1057691 w 4289431"/>
              <a:gd name="connsiteY71" fmla="*/ 296355 h 1984246"/>
              <a:gd name="connsiteX72" fmla="*/ 1089643 w 4289431"/>
              <a:gd name="connsiteY72" fmla="*/ 275654 h 1984246"/>
              <a:gd name="connsiteX73" fmla="*/ 1156825 w 4289431"/>
              <a:gd name="connsiteY73" fmla="*/ 240551 h 1984246"/>
              <a:gd name="connsiteX74" fmla="*/ 1176153 w 4289431"/>
              <a:gd name="connsiteY74" fmla="*/ 229671 h 1984246"/>
              <a:gd name="connsiteX75" fmla="*/ 1186685 w 4289431"/>
              <a:gd name="connsiteY75" fmla="*/ 224949 h 1984246"/>
              <a:gd name="connsiteX76" fmla="*/ 1208762 w 4289431"/>
              <a:gd name="connsiteY76" fmla="*/ 213414 h 1984246"/>
              <a:gd name="connsiteX77" fmla="*/ 1332103 w 4289431"/>
              <a:gd name="connsiteY77" fmla="*/ 158533 h 1984246"/>
              <a:gd name="connsiteX78" fmla="*/ 1347912 w 4289431"/>
              <a:gd name="connsiteY78" fmla="*/ 152666 h 1984246"/>
              <a:gd name="connsiteX79" fmla="*/ 1355268 w 4289431"/>
              <a:gd name="connsiteY79" fmla="*/ 149368 h 1984246"/>
              <a:gd name="connsiteX80" fmla="*/ 1374585 w 4289431"/>
              <a:gd name="connsiteY80" fmla="*/ 142767 h 1984246"/>
              <a:gd name="connsiteX81" fmla="*/ 1459374 w 4289431"/>
              <a:gd name="connsiteY81" fmla="*/ 111300 h 1984246"/>
              <a:gd name="connsiteX82" fmla="*/ 1519369 w 4289431"/>
              <a:gd name="connsiteY82" fmla="*/ 93292 h 1984246"/>
              <a:gd name="connsiteX83" fmla="*/ 1542589 w 4289431"/>
              <a:gd name="connsiteY83" fmla="*/ 85358 h 1984246"/>
              <a:gd name="connsiteX84" fmla="*/ 1558785 w 4289431"/>
              <a:gd name="connsiteY84" fmla="*/ 81461 h 1984246"/>
              <a:gd name="connsiteX85" fmla="*/ 1590288 w 4289431"/>
              <a:gd name="connsiteY85" fmla="*/ 72005 h 1984246"/>
              <a:gd name="connsiteX86" fmla="*/ 1724553 w 4289431"/>
              <a:gd name="connsiteY86" fmla="*/ 40938 h 1984246"/>
              <a:gd name="connsiteX87" fmla="*/ 1732961 w 4289431"/>
              <a:gd name="connsiteY87" fmla="*/ 39557 h 1984246"/>
              <a:gd name="connsiteX88" fmla="*/ 1737224 w 4289431"/>
              <a:gd name="connsiteY88" fmla="*/ 38531 h 1984246"/>
              <a:gd name="connsiteX89" fmla="*/ 1752574 w 4289431"/>
              <a:gd name="connsiteY89" fmla="*/ 36336 h 1984246"/>
              <a:gd name="connsiteX90" fmla="*/ 1861880 w 4289431"/>
              <a:gd name="connsiteY90" fmla="*/ 18388 h 1984246"/>
              <a:gd name="connsiteX91" fmla="*/ 1913518 w 4289431"/>
              <a:gd name="connsiteY91" fmla="*/ 13323 h 1984246"/>
              <a:gd name="connsiteX92" fmla="*/ 1938282 w 4289431"/>
              <a:gd name="connsiteY92" fmla="*/ 9782 h 1984246"/>
              <a:gd name="connsiteX93" fmla="*/ 1960195 w 4289431"/>
              <a:gd name="connsiteY93" fmla="*/ 8744 h 1984246"/>
              <a:gd name="connsiteX94" fmla="*/ 2001980 w 4289431"/>
              <a:gd name="connsiteY94" fmla="*/ 4646 h 1984246"/>
              <a:gd name="connsiteX95" fmla="*/ 2144561 w 4289431"/>
              <a:gd name="connsiteY95" fmla="*/ 0 h 19842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Lst>
            <a:rect l="l" t="t" r="r" b="b"/>
            <a:pathLst>
              <a:path w="4289431" h="1984246">
                <a:moveTo>
                  <a:pt x="2144561" y="0"/>
                </a:moveTo>
                <a:lnTo>
                  <a:pt x="2144716" y="8"/>
                </a:lnTo>
                <a:lnTo>
                  <a:pt x="2144870" y="0"/>
                </a:lnTo>
                <a:cubicBezTo>
                  <a:pt x="2192779" y="0"/>
                  <a:pt x="2240322" y="1565"/>
                  <a:pt x="2287452" y="4646"/>
                </a:cubicBezTo>
                <a:lnTo>
                  <a:pt x="2329236" y="8744"/>
                </a:lnTo>
                <a:lnTo>
                  <a:pt x="2351149" y="9782"/>
                </a:lnTo>
                <a:lnTo>
                  <a:pt x="2375913" y="13323"/>
                </a:lnTo>
                <a:lnTo>
                  <a:pt x="2427551" y="18388"/>
                </a:lnTo>
                <a:lnTo>
                  <a:pt x="2536857" y="36336"/>
                </a:lnTo>
                <a:lnTo>
                  <a:pt x="2552207" y="38531"/>
                </a:lnTo>
                <a:lnTo>
                  <a:pt x="2556470" y="39557"/>
                </a:lnTo>
                <a:lnTo>
                  <a:pt x="2564878" y="40938"/>
                </a:lnTo>
                <a:cubicBezTo>
                  <a:pt x="2610159" y="49890"/>
                  <a:pt x="2654931" y="60262"/>
                  <a:pt x="2699143" y="72005"/>
                </a:cubicBezTo>
                <a:lnTo>
                  <a:pt x="2730646" y="81461"/>
                </a:lnTo>
                <a:lnTo>
                  <a:pt x="2746842" y="85358"/>
                </a:lnTo>
                <a:lnTo>
                  <a:pt x="2770063" y="93292"/>
                </a:lnTo>
                <a:lnTo>
                  <a:pt x="2830057" y="111300"/>
                </a:lnTo>
                <a:lnTo>
                  <a:pt x="2914846" y="142767"/>
                </a:lnTo>
                <a:lnTo>
                  <a:pt x="2934163" y="149368"/>
                </a:lnTo>
                <a:lnTo>
                  <a:pt x="2941519" y="152666"/>
                </a:lnTo>
                <a:lnTo>
                  <a:pt x="2957329" y="158533"/>
                </a:lnTo>
                <a:cubicBezTo>
                  <a:pt x="2999113" y="175568"/>
                  <a:pt x="3040243" y="193878"/>
                  <a:pt x="3080669" y="213414"/>
                </a:cubicBezTo>
                <a:lnTo>
                  <a:pt x="3102746" y="224949"/>
                </a:lnTo>
                <a:lnTo>
                  <a:pt x="3113278" y="229671"/>
                </a:lnTo>
                <a:lnTo>
                  <a:pt x="3132606" y="240551"/>
                </a:lnTo>
                <a:lnTo>
                  <a:pt x="3199788" y="275654"/>
                </a:lnTo>
                <a:lnTo>
                  <a:pt x="3231740" y="296355"/>
                </a:lnTo>
                <a:lnTo>
                  <a:pt x="3283295" y="325375"/>
                </a:lnTo>
                <a:lnTo>
                  <a:pt x="3390576" y="399261"/>
                </a:lnTo>
                <a:lnTo>
                  <a:pt x="3424204" y="421048"/>
                </a:lnTo>
                <a:lnTo>
                  <a:pt x="3433297" y="428684"/>
                </a:lnTo>
                <a:lnTo>
                  <a:pt x="3443322" y="435588"/>
                </a:lnTo>
                <a:cubicBezTo>
                  <a:pt x="3494900" y="474645"/>
                  <a:pt x="3544665" y="515971"/>
                  <a:pt x="3592467" y="559418"/>
                </a:cubicBezTo>
                <a:lnTo>
                  <a:pt x="3611427" y="578265"/>
                </a:lnTo>
                <a:lnTo>
                  <a:pt x="3628257" y="592398"/>
                </a:lnTo>
                <a:lnTo>
                  <a:pt x="3660319" y="626867"/>
                </a:lnTo>
                <a:lnTo>
                  <a:pt x="3729838" y="695972"/>
                </a:lnTo>
                <a:lnTo>
                  <a:pt x="3778878" y="754325"/>
                </a:lnTo>
                <a:lnTo>
                  <a:pt x="3809629" y="787384"/>
                </a:lnTo>
                <a:lnTo>
                  <a:pt x="3827892" y="812647"/>
                </a:lnTo>
                <a:lnTo>
                  <a:pt x="3854544" y="844360"/>
                </a:lnTo>
                <a:lnTo>
                  <a:pt x="3957178" y="991485"/>
                </a:lnTo>
                <a:lnTo>
                  <a:pt x="3966001" y="1003689"/>
                </a:lnTo>
                <a:lnTo>
                  <a:pt x="4003343" y="1069098"/>
                </a:lnTo>
                <a:lnTo>
                  <a:pt x="4003184" y="1069360"/>
                </a:lnTo>
                <a:lnTo>
                  <a:pt x="4062391" y="1173068"/>
                </a:lnTo>
                <a:cubicBezTo>
                  <a:pt x="4181294" y="1405209"/>
                  <a:pt x="4259286" y="1661771"/>
                  <a:pt x="4286855" y="1933238"/>
                </a:cubicBezTo>
                <a:lnTo>
                  <a:pt x="4289431" y="1984246"/>
                </a:lnTo>
                <a:lnTo>
                  <a:pt x="3736727" y="1984246"/>
                </a:lnTo>
                <a:lnTo>
                  <a:pt x="552704" y="1984246"/>
                </a:lnTo>
                <a:lnTo>
                  <a:pt x="0" y="1984246"/>
                </a:lnTo>
                <a:lnTo>
                  <a:pt x="2576" y="1933238"/>
                </a:lnTo>
                <a:cubicBezTo>
                  <a:pt x="30145" y="1661771"/>
                  <a:pt x="108138" y="1405209"/>
                  <a:pt x="227040" y="1173068"/>
                </a:cubicBezTo>
                <a:lnTo>
                  <a:pt x="286247" y="1069360"/>
                </a:lnTo>
                <a:lnTo>
                  <a:pt x="286088" y="1069098"/>
                </a:lnTo>
                <a:lnTo>
                  <a:pt x="323430" y="1003689"/>
                </a:lnTo>
                <a:lnTo>
                  <a:pt x="332253" y="991485"/>
                </a:lnTo>
                <a:lnTo>
                  <a:pt x="434887" y="844360"/>
                </a:lnTo>
                <a:lnTo>
                  <a:pt x="461539" y="812647"/>
                </a:lnTo>
                <a:lnTo>
                  <a:pt x="479802" y="787384"/>
                </a:lnTo>
                <a:lnTo>
                  <a:pt x="510553" y="754325"/>
                </a:lnTo>
                <a:lnTo>
                  <a:pt x="559593" y="695972"/>
                </a:lnTo>
                <a:lnTo>
                  <a:pt x="629111" y="626867"/>
                </a:lnTo>
                <a:lnTo>
                  <a:pt x="661174" y="592398"/>
                </a:lnTo>
                <a:lnTo>
                  <a:pt x="678004" y="578265"/>
                </a:lnTo>
                <a:lnTo>
                  <a:pt x="696964" y="559418"/>
                </a:lnTo>
                <a:cubicBezTo>
                  <a:pt x="744767" y="515971"/>
                  <a:pt x="794531" y="474645"/>
                  <a:pt x="846109" y="435588"/>
                </a:cubicBezTo>
                <a:lnTo>
                  <a:pt x="856134" y="428684"/>
                </a:lnTo>
                <a:lnTo>
                  <a:pt x="865227" y="421048"/>
                </a:lnTo>
                <a:lnTo>
                  <a:pt x="898856" y="399261"/>
                </a:lnTo>
                <a:lnTo>
                  <a:pt x="1006136" y="325375"/>
                </a:lnTo>
                <a:lnTo>
                  <a:pt x="1057691" y="296355"/>
                </a:lnTo>
                <a:lnTo>
                  <a:pt x="1089643" y="275654"/>
                </a:lnTo>
                <a:lnTo>
                  <a:pt x="1156825" y="240551"/>
                </a:lnTo>
                <a:lnTo>
                  <a:pt x="1176153" y="229671"/>
                </a:lnTo>
                <a:lnTo>
                  <a:pt x="1186685" y="224949"/>
                </a:lnTo>
                <a:lnTo>
                  <a:pt x="1208762" y="213414"/>
                </a:lnTo>
                <a:cubicBezTo>
                  <a:pt x="1249188" y="193878"/>
                  <a:pt x="1290318" y="175568"/>
                  <a:pt x="1332103" y="158533"/>
                </a:cubicBezTo>
                <a:lnTo>
                  <a:pt x="1347912" y="152666"/>
                </a:lnTo>
                <a:lnTo>
                  <a:pt x="1355268" y="149368"/>
                </a:lnTo>
                <a:lnTo>
                  <a:pt x="1374585" y="142767"/>
                </a:lnTo>
                <a:lnTo>
                  <a:pt x="1459374" y="111300"/>
                </a:lnTo>
                <a:lnTo>
                  <a:pt x="1519369" y="93292"/>
                </a:lnTo>
                <a:lnTo>
                  <a:pt x="1542589" y="85358"/>
                </a:lnTo>
                <a:lnTo>
                  <a:pt x="1558785" y="81461"/>
                </a:lnTo>
                <a:lnTo>
                  <a:pt x="1590288" y="72005"/>
                </a:lnTo>
                <a:cubicBezTo>
                  <a:pt x="1634500" y="60262"/>
                  <a:pt x="1679272" y="49890"/>
                  <a:pt x="1724553" y="40938"/>
                </a:cubicBezTo>
                <a:lnTo>
                  <a:pt x="1732961" y="39557"/>
                </a:lnTo>
                <a:lnTo>
                  <a:pt x="1737224" y="38531"/>
                </a:lnTo>
                <a:lnTo>
                  <a:pt x="1752574" y="36336"/>
                </a:lnTo>
                <a:lnTo>
                  <a:pt x="1861880" y="18388"/>
                </a:lnTo>
                <a:lnTo>
                  <a:pt x="1913518" y="13323"/>
                </a:lnTo>
                <a:lnTo>
                  <a:pt x="1938282" y="9782"/>
                </a:lnTo>
                <a:lnTo>
                  <a:pt x="1960195" y="8744"/>
                </a:lnTo>
                <a:lnTo>
                  <a:pt x="2001980" y="4646"/>
                </a:lnTo>
                <a:cubicBezTo>
                  <a:pt x="2049109" y="1565"/>
                  <a:pt x="2096652" y="0"/>
                  <a:pt x="2144561" y="0"/>
                </a:cubicBezTo>
                <a:close/>
              </a:path>
            </a:pathLst>
          </a:custGeom>
          <a:solidFill>
            <a:schemeClr val="bg1">
              <a:lumMod val="95000"/>
            </a:schemeClr>
          </a:solidFill>
        </p:spPr>
        <p:txBody>
          <a:bodyPr wrap="square" anchor="ctr">
            <a:noAutofit/>
          </a:bodyPr>
          <a:lstStyle>
            <a:lvl1pPr marL="0" indent="0" algn="ctr">
              <a:buNone/>
              <a:defRPr sz="1800" baseline="30000">
                <a:solidFill>
                  <a:schemeClr val="tx1"/>
                </a:solidFill>
              </a:defRPr>
            </a:lvl1pPr>
          </a:lstStyle>
          <a:p>
            <a:endParaRPr lang="en-US" dirty="0"/>
          </a:p>
        </p:txBody>
      </p:sp>
      <p:sp>
        <p:nvSpPr>
          <p:cNvPr id="51" name="Text Placeholder 46">
            <a:extLst>
              <a:ext uri="{FF2B5EF4-FFF2-40B4-BE49-F238E27FC236}">
                <a16:creationId xmlns:a16="http://schemas.microsoft.com/office/drawing/2014/main" id="{5BB752B7-050C-4371-B30E-7DC1B1AFFF81}"/>
              </a:ext>
            </a:extLst>
          </p:cNvPr>
          <p:cNvSpPr>
            <a:spLocks noGrp="1"/>
          </p:cNvSpPr>
          <p:nvPr>
            <p:ph type="body" sz="quarter" idx="25" hasCustomPrompt="1"/>
          </p:nvPr>
        </p:nvSpPr>
        <p:spPr>
          <a:xfrm>
            <a:off x="7294126" y="3937497"/>
            <a:ext cx="1823146" cy="555242"/>
          </a:xfrm>
        </p:spPr>
        <p:txBody>
          <a:bodyPr lIns="91440" tIns="45720" rIns="91440" bIns="45720" anchor="ctr"/>
          <a:lstStyle>
            <a:lvl1pPr marL="0" indent="0" algn="r">
              <a:spcBef>
                <a:spcPts val="0"/>
              </a:spcBef>
              <a:buNone/>
              <a:defRPr lang="en-US" sz="2800" b="1" kern="1200" spc="-150" dirty="0" smtClean="0">
                <a:solidFill>
                  <a:schemeClr val="tx2"/>
                </a:solidFill>
                <a:latin typeface="+mn-lt"/>
                <a:ea typeface="+mn-ea"/>
                <a:cs typeface="+mn-cs"/>
              </a:defRPr>
            </a:lvl1pPr>
          </a:lstStyle>
          <a:p>
            <a:pPr lvl="0"/>
            <a:r>
              <a:rPr lang="en-US" dirty="0"/>
              <a:t>50M+</a:t>
            </a:r>
          </a:p>
        </p:txBody>
      </p:sp>
      <p:sp>
        <p:nvSpPr>
          <p:cNvPr id="52" name="Text Placeholder 46">
            <a:extLst>
              <a:ext uri="{FF2B5EF4-FFF2-40B4-BE49-F238E27FC236}">
                <a16:creationId xmlns:a16="http://schemas.microsoft.com/office/drawing/2014/main" id="{D7BEBA44-5DD2-4ED6-9AC4-56FC8AA5A173}"/>
              </a:ext>
            </a:extLst>
          </p:cNvPr>
          <p:cNvSpPr>
            <a:spLocks noGrp="1"/>
          </p:cNvSpPr>
          <p:nvPr>
            <p:ph type="body" sz="quarter" idx="26" hasCustomPrompt="1"/>
          </p:nvPr>
        </p:nvSpPr>
        <p:spPr>
          <a:xfrm>
            <a:off x="7291017" y="4505439"/>
            <a:ext cx="1823146" cy="555242"/>
          </a:xfrm>
        </p:spPr>
        <p:txBody>
          <a:bodyPr lIns="91440" tIns="45720" rIns="91440" bIns="45720" anchor="ctr"/>
          <a:lstStyle>
            <a:lvl1pPr marL="0" indent="0" algn="r">
              <a:spcBef>
                <a:spcPts val="0"/>
              </a:spcBef>
              <a:buNone/>
              <a:defRPr lang="en-US" sz="2800" b="1" kern="1200" spc="-150" dirty="0" smtClean="0">
                <a:solidFill>
                  <a:schemeClr val="tx2"/>
                </a:solidFill>
                <a:latin typeface="+mn-lt"/>
                <a:ea typeface="+mn-ea"/>
                <a:cs typeface="+mn-cs"/>
              </a:defRPr>
            </a:lvl1pPr>
          </a:lstStyle>
          <a:p>
            <a:pPr lvl="0"/>
            <a:r>
              <a:rPr lang="en-US" dirty="0"/>
              <a:t>50M+</a:t>
            </a:r>
          </a:p>
        </p:txBody>
      </p:sp>
      <p:sp>
        <p:nvSpPr>
          <p:cNvPr id="53" name="Text Placeholder 46">
            <a:extLst>
              <a:ext uri="{FF2B5EF4-FFF2-40B4-BE49-F238E27FC236}">
                <a16:creationId xmlns:a16="http://schemas.microsoft.com/office/drawing/2014/main" id="{3B224A99-3017-44EF-BFB5-0281D57780D4}"/>
              </a:ext>
            </a:extLst>
          </p:cNvPr>
          <p:cNvSpPr>
            <a:spLocks noGrp="1"/>
          </p:cNvSpPr>
          <p:nvPr>
            <p:ph type="body" sz="quarter" idx="27" hasCustomPrompt="1"/>
          </p:nvPr>
        </p:nvSpPr>
        <p:spPr>
          <a:xfrm>
            <a:off x="7294192" y="5092814"/>
            <a:ext cx="1823146" cy="555242"/>
          </a:xfrm>
        </p:spPr>
        <p:txBody>
          <a:bodyPr lIns="91440" tIns="45720" rIns="91440" bIns="45720" anchor="ctr"/>
          <a:lstStyle>
            <a:lvl1pPr marL="0" indent="0" algn="r">
              <a:spcBef>
                <a:spcPts val="0"/>
              </a:spcBef>
              <a:buNone/>
              <a:defRPr lang="en-US" sz="2800" b="1" kern="1200" spc="-150" dirty="0" smtClean="0">
                <a:solidFill>
                  <a:schemeClr val="tx2"/>
                </a:solidFill>
                <a:latin typeface="+mn-lt"/>
                <a:ea typeface="+mn-ea"/>
                <a:cs typeface="+mn-cs"/>
              </a:defRPr>
            </a:lvl1pPr>
          </a:lstStyle>
          <a:p>
            <a:pPr lvl="0"/>
            <a:r>
              <a:rPr lang="en-US" dirty="0"/>
              <a:t>50M+</a:t>
            </a:r>
          </a:p>
        </p:txBody>
      </p:sp>
      <p:sp>
        <p:nvSpPr>
          <p:cNvPr id="54" name="Text Placeholder 46">
            <a:extLst>
              <a:ext uri="{FF2B5EF4-FFF2-40B4-BE49-F238E27FC236}">
                <a16:creationId xmlns:a16="http://schemas.microsoft.com/office/drawing/2014/main" id="{5075AA8D-0AB2-46EA-8B0D-AB42249A59CF}"/>
              </a:ext>
            </a:extLst>
          </p:cNvPr>
          <p:cNvSpPr>
            <a:spLocks noGrp="1"/>
          </p:cNvSpPr>
          <p:nvPr>
            <p:ph type="body" sz="quarter" idx="28" hasCustomPrompt="1"/>
          </p:nvPr>
        </p:nvSpPr>
        <p:spPr>
          <a:xfrm>
            <a:off x="7294192" y="5644886"/>
            <a:ext cx="1823146" cy="555242"/>
          </a:xfrm>
        </p:spPr>
        <p:txBody>
          <a:bodyPr lIns="91440" tIns="45720" rIns="91440" bIns="45720" anchor="ctr"/>
          <a:lstStyle>
            <a:lvl1pPr marL="0" indent="0" algn="r">
              <a:spcBef>
                <a:spcPts val="0"/>
              </a:spcBef>
              <a:buNone/>
              <a:defRPr lang="en-US" sz="2800" b="1" kern="1200" spc="-150" dirty="0" smtClean="0">
                <a:solidFill>
                  <a:schemeClr val="tx2"/>
                </a:solidFill>
                <a:latin typeface="+mn-lt"/>
                <a:ea typeface="+mn-ea"/>
                <a:cs typeface="+mn-cs"/>
              </a:defRPr>
            </a:lvl1pPr>
          </a:lstStyle>
          <a:p>
            <a:pPr lvl="0"/>
            <a:r>
              <a:rPr lang="en-US" dirty="0"/>
              <a:t>50M+</a:t>
            </a:r>
          </a:p>
        </p:txBody>
      </p:sp>
      <p:sp>
        <p:nvSpPr>
          <p:cNvPr id="62" name="Text Placeholder 55">
            <a:extLst>
              <a:ext uri="{FF2B5EF4-FFF2-40B4-BE49-F238E27FC236}">
                <a16:creationId xmlns:a16="http://schemas.microsoft.com/office/drawing/2014/main" id="{0CB53A83-A73F-4A2B-804D-A8CC221A88AC}"/>
              </a:ext>
            </a:extLst>
          </p:cNvPr>
          <p:cNvSpPr>
            <a:spLocks noGrp="1"/>
          </p:cNvSpPr>
          <p:nvPr>
            <p:ph type="body" sz="quarter" idx="29" hasCustomPrompt="1"/>
          </p:nvPr>
        </p:nvSpPr>
        <p:spPr>
          <a:xfrm>
            <a:off x="9275455" y="4027823"/>
            <a:ext cx="2284314" cy="350884"/>
          </a:xfrm>
        </p:spPr>
        <p:txBody>
          <a:bodyPr anchor="ctr"/>
          <a:lstStyle>
            <a:lvl1pPr marL="0" indent="0" algn="l" defTabSz="914400" rtl="0" eaLnBrk="1" latinLnBrk="0" hangingPunct="1">
              <a:lnSpc>
                <a:spcPct val="85000"/>
              </a:lnSpc>
              <a:spcBef>
                <a:spcPts val="0"/>
              </a:spcBef>
              <a:buNone/>
              <a:defRPr lang="en-US" sz="1400" kern="1200" cap="all" baseline="0" dirty="0" smtClean="0">
                <a:solidFill>
                  <a:schemeClr val="bg1"/>
                </a:solidFill>
                <a:latin typeface="+mn-lt"/>
                <a:ea typeface="+mn-ea"/>
                <a:cs typeface="+mn-cs"/>
              </a:defRPr>
            </a:lvl1pPr>
          </a:lstStyle>
          <a:p>
            <a:pPr lvl="0"/>
            <a:r>
              <a:rPr lang="en-US" dirty="0"/>
              <a:t>LABELS</a:t>
            </a:r>
          </a:p>
        </p:txBody>
      </p:sp>
      <p:sp>
        <p:nvSpPr>
          <p:cNvPr id="63" name="Text Placeholder 55">
            <a:extLst>
              <a:ext uri="{FF2B5EF4-FFF2-40B4-BE49-F238E27FC236}">
                <a16:creationId xmlns:a16="http://schemas.microsoft.com/office/drawing/2014/main" id="{A8609C74-D3C8-43F0-808E-0738BD4B3B86}"/>
              </a:ext>
            </a:extLst>
          </p:cNvPr>
          <p:cNvSpPr>
            <a:spLocks noGrp="1"/>
          </p:cNvSpPr>
          <p:nvPr>
            <p:ph type="body" sz="quarter" idx="30" hasCustomPrompt="1"/>
          </p:nvPr>
        </p:nvSpPr>
        <p:spPr>
          <a:xfrm>
            <a:off x="9275455" y="4585035"/>
            <a:ext cx="2284314" cy="350884"/>
          </a:xfrm>
        </p:spPr>
        <p:txBody>
          <a:bodyPr anchor="ctr"/>
          <a:lstStyle>
            <a:lvl1pPr marL="0" indent="0" algn="l" defTabSz="914400" rtl="0" eaLnBrk="1" latinLnBrk="0" hangingPunct="1">
              <a:lnSpc>
                <a:spcPct val="85000"/>
              </a:lnSpc>
              <a:spcBef>
                <a:spcPts val="0"/>
              </a:spcBef>
              <a:buNone/>
              <a:defRPr lang="en-US" sz="1400" kern="1200" cap="all" baseline="0" dirty="0" smtClean="0">
                <a:solidFill>
                  <a:schemeClr val="bg1"/>
                </a:solidFill>
                <a:latin typeface="+mn-lt"/>
                <a:ea typeface="+mn-ea"/>
                <a:cs typeface="+mn-cs"/>
              </a:defRPr>
            </a:lvl1pPr>
          </a:lstStyle>
          <a:p>
            <a:pPr lvl="0"/>
            <a:r>
              <a:rPr lang="en-US" dirty="0"/>
              <a:t>LABELS</a:t>
            </a:r>
          </a:p>
        </p:txBody>
      </p:sp>
      <p:sp>
        <p:nvSpPr>
          <p:cNvPr id="64" name="Text Placeholder 55">
            <a:extLst>
              <a:ext uri="{FF2B5EF4-FFF2-40B4-BE49-F238E27FC236}">
                <a16:creationId xmlns:a16="http://schemas.microsoft.com/office/drawing/2014/main" id="{B7B7D9E2-5306-4D60-8D38-D33BBB68CCAA}"/>
              </a:ext>
            </a:extLst>
          </p:cNvPr>
          <p:cNvSpPr>
            <a:spLocks noGrp="1"/>
          </p:cNvSpPr>
          <p:nvPr>
            <p:ph type="body" sz="quarter" idx="31" hasCustomPrompt="1"/>
          </p:nvPr>
        </p:nvSpPr>
        <p:spPr>
          <a:xfrm>
            <a:off x="9275455" y="5177065"/>
            <a:ext cx="2284314" cy="350884"/>
          </a:xfrm>
        </p:spPr>
        <p:txBody>
          <a:bodyPr anchor="ctr"/>
          <a:lstStyle>
            <a:lvl1pPr marL="0" indent="0" algn="l" defTabSz="914400" rtl="0" eaLnBrk="1" latinLnBrk="0" hangingPunct="1">
              <a:lnSpc>
                <a:spcPct val="85000"/>
              </a:lnSpc>
              <a:spcBef>
                <a:spcPts val="0"/>
              </a:spcBef>
              <a:buNone/>
              <a:defRPr lang="en-US" sz="1400" kern="1200" cap="all" baseline="0" dirty="0" smtClean="0">
                <a:solidFill>
                  <a:schemeClr val="bg1"/>
                </a:solidFill>
                <a:latin typeface="+mn-lt"/>
                <a:ea typeface="+mn-ea"/>
                <a:cs typeface="+mn-cs"/>
              </a:defRPr>
            </a:lvl1pPr>
          </a:lstStyle>
          <a:p>
            <a:pPr lvl="0"/>
            <a:r>
              <a:rPr lang="en-US" dirty="0"/>
              <a:t>LABELS</a:t>
            </a:r>
          </a:p>
        </p:txBody>
      </p:sp>
      <p:sp>
        <p:nvSpPr>
          <p:cNvPr id="65" name="Text Placeholder 55">
            <a:extLst>
              <a:ext uri="{FF2B5EF4-FFF2-40B4-BE49-F238E27FC236}">
                <a16:creationId xmlns:a16="http://schemas.microsoft.com/office/drawing/2014/main" id="{3E041B26-507B-4969-870A-65A2ABD9F9EC}"/>
              </a:ext>
            </a:extLst>
          </p:cNvPr>
          <p:cNvSpPr>
            <a:spLocks noGrp="1"/>
          </p:cNvSpPr>
          <p:nvPr>
            <p:ph type="body" sz="quarter" idx="32" hasCustomPrompt="1"/>
          </p:nvPr>
        </p:nvSpPr>
        <p:spPr>
          <a:xfrm>
            <a:off x="9289029" y="5731398"/>
            <a:ext cx="1383703" cy="350884"/>
          </a:xfrm>
        </p:spPr>
        <p:txBody>
          <a:bodyPr anchor="ctr"/>
          <a:lstStyle>
            <a:lvl1pPr marL="0" indent="0" algn="l" defTabSz="914400" rtl="0" eaLnBrk="1" latinLnBrk="0" hangingPunct="1">
              <a:lnSpc>
                <a:spcPct val="85000"/>
              </a:lnSpc>
              <a:spcBef>
                <a:spcPts val="0"/>
              </a:spcBef>
              <a:buNone/>
              <a:defRPr lang="en-US" sz="1400" kern="1200" cap="all" baseline="0" dirty="0" smtClean="0">
                <a:solidFill>
                  <a:schemeClr val="bg1"/>
                </a:solidFill>
                <a:latin typeface="+mn-lt"/>
                <a:ea typeface="+mn-ea"/>
                <a:cs typeface="+mn-cs"/>
              </a:defRPr>
            </a:lvl1pPr>
          </a:lstStyle>
          <a:p>
            <a:pPr lvl="0"/>
            <a:r>
              <a:rPr lang="en-US" dirty="0"/>
              <a:t>LABELS</a:t>
            </a:r>
          </a:p>
        </p:txBody>
      </p:sp>
    </p:spTree>
    <p:extLst>
      <p:ext uri="{BB962C8B-B14F-4D97-AF65-F5344CB8AC3E}">
        <p14:creationId xmlns:p14="http://schemas.microsoft.com/office/powerpoint/2010/main" val="199225159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3_Title Slide">
    <p:spTree>
      <p:nvGrpSpPr>
        <p:cNvPr id="1" name=""/>
        <p:cNvGrpSpPr/>
        <p:nvPr/>
      </p:nvGrpSpPr>
      <p:grpSpPr>
        <a:xfrm>
          <a:off x="0" y="0"/>
          <a:ext cx="0" cy="0"/>
          <a:chOff x="0" y="0"/>
          <a:chExt cx="0" cy="0"/>
        </a:xfrm>
      </p:grpSpPr>
      <p:pic>
        <p:nvPicPr>
          <p:cNvPr id="15" name="Picture 14" descr="A close up of a computer&#10;&#10;Description automatically generated">
            <a:extLst>
              <a:ext uri="{FF2B5EF4-FFF2-40B4-BE49-F238E27FC236}">
                <a16:creationId xmlns:a16="http://schemas.microsoft.com/office/drawing/2014/main" id="{8EB35D39-0826-47FC-A0F0-6BF11204786A}"/>
              </a:ext>
            </a:extLst>
          </p:cNvPr>
          <p:cNvPicPr>
            <a:picLocks noChangeAspect="1"/>
          </p:cNvPicPr>
          <p:nvPr userDrawn="1"/>
        </p:nvPicPr>
        <p:blipFill rotWithShape="1">
          <a:blip r:embed="rId2">
            <a:duotone>
              <a:prstClr val="black"/>
              <a:schemeClr val="accent4">
                <a:tint val="45000"/>
                <a:satMod val="400000"/>
              </a:schemeClr>
            </a:duotone>
          </a:blip>
          <a:srcRect l="7" t="634" r="-6" b="612"/>
          <a:stretch/>
        </p:blipFill>
        <p:spPr>
          <a:xfrm>
            <a:off x="0" y="0"/>
            <a:ext cx="12192000" cy="5941072"/>
          </a:xfrm>
          <a:prstGeom prst="rect">
            <a:avLst/>
          </a:prstGeom>
        </p:spPr>
      </p:pic>
      <p:sp>
        <p:nvSpPr>
          <p:cNvPr id="20" name="Rectangle 19">
            <a:extLst>
              <a:ext uri="{FF2B5EF4-FFF2-40B4-BE49-F238E27FC236}">
                <a16:creationId xmlns:a16="http://schemas.microsoft.com/office/drawing/2014/main" id="{3A917299-49EA-44DC-803F-BE18B0620223}"/>
              </a:ext>
            </a:extLst>
          </p:cNvPr>
          <p:cNvSpPr/>
          <p:nvPr userDrawn="1"/>
        </p:nvSpPr>
        <p:spPr>
          <a:xfrm rot="10800000" flipV="1">
            <a:off x="0" y="1"/>
            <a:ext cx="12192000" cy="5943600"/>
          </a:xfrm>
          <a:prstGeom prst="rect">
            <a:avLst/>
          </a:prstGeom>
          <a:gradFill>
            <a:gsLst>
              <a:gs pos="0">
                <a:schemeClr val="accent4">
                  <a:alpha val="82000"/>
                </a:schemeClr>
              </a:gs>
              <a:gs pos="100000">
                <a:schemeClr val="tx1">
                  <a:alpha val="83000"/>
                </a:schemeClr>
              </a:gs>
            </a:gsLst>
            <a:lin ang="5400000" scaled="1"/>
          </a:gradFill>
          <a:ln w="12700" cap="rnd">
            <a:noFill/>
            <a:prstDash val="solid"/>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4AA61865-ECC5-45C2-881A-015142C31C92}"/>
              </a:ext>
            </a:extLst>
          </p:cNvPr>
          <p:cNvSpPr>
            <a:spLocks noGrp="1"/>
          </p:cNvSpPr>
          <p:nvPr>
            <p:ph type="ctrTitle" hasCustomPrompt="1"/>
          </p:nvPr>
        </p:nvSpPr>
        <p:spPr>
          <a:xfrm>
            <a:off x="1142383" y="3163521"/>
            <a:ext cx="10213730" cy="1266191"/>
          </a:xfrm>
        </p:spPr>
        <p:txBody>
          <a:bodyPr anchor="b"/>
          <a:lstStyle>
            <a:lvl1pPr algn="l">
              <a:defRPr sz="3200" b="0">
                <a:solidFill>
                  <a:schemeClr val="bg1"/>
                </a:solidFill>
              </a:defRPr>
            </a:lvl1pPr>
          </a:lstStyle>
          <a:p>
            <a:r>
              <a:rPr lang="en-US" dirty="0"/>
              <a:t>Any Text</a:t>
            </a:r>
          </a:p>
        </p:txBody>
      </p:sp>
      <p:sp>
        <p:nvSpPr>
          <p:cNvPr id="3" name="Subtitle 2">
            <a:extLst>
              <a:ext uri="{FF2B5EF4-FFF2-40B4-BE49-F238E27FC236}">
                <a16:creationId xmlns:a16="http://schemas.microsoft.com/office/drawing/2014/main" id="{478D70EA-5299-4681-BAE8-F6240CF3FBEB}"/>
              </a:ext>
            </a:extLst>
          </p:cNvPr>
          <p:cNvSpPr>
            <a:spLocks noGrp="1"/>
          </p:cNvSpPr>
          <p:nvPr>
            <p:ph type="subTitle" idx="1" hasCustomPrompt="1"/>
          </p:nvPr>
        </p:nvSpPr>
        <p:spPr>
          <a:xfrm>
            <a:off x="1142383" y="4483051"/>
            <a:ext cx="9144000" cy="613585"/>
          </a:xfrm>
        </p:spPr>
        <p:txBody>
          <a:bodyPr/>
          <a:lstStyle>
            <a:lvl1pPr marL="0" indent="0" algn="l">
              <a:buNone/>
              <a:defRPr sz="1600" b="0" i="1" cap="none"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Extra line of text if needed</a:t>
            </a:r>
          </a:p>
        </p:txBody>
      </p:sp>
      <p:sp>
        <p:nvSpPr>
          <p:cNvPr id="6" name="TextBox 5">
            <a:extLst>
              <a:ext uri="{FF2B5EF4-FFF2-40B4-BE49-F238E27FC236}">
                <a16:creationId xmlns:a16="http://schemas.microsoft.com/office/drawing/2014/main" id="{DA3F14EF-9F7A-4F5C-A0A4-EB4FB9E166FD}"/>
              </a:ext>
            </a:extLst>
          </p:cNvPr>
          <p:cNvSpPr txBox="1"/>
          <p:nvPr userDrawn="1"/>
        </p:nvSpPr>
        <p:spPr>
          <a:xfrm>
            <a:off x="1142383" y="2667897"/>
            <a:ext cx="4423006" cy="1107996"/>
          </a:xfrm>
          <a:prstGeom prst="rect">
            <a:avLst/>
          </a:prstGeom>
          <a:noFill/>
        </p:spPr>
        <p:txBody>
          <a:bodyPr wrap="none" rtlCol="0" anchor="b">
            <a:spAutoFit/>
          </a:bodyPr>
          <a:lstStyle/>
          <a:p>
            <a:r>
              <a:rPr lang="en-US" sz="6600" b="1" dirty="0">
                <a:solidFill>
                  <a:schemeClr val="bg1"/>
                </a:solidFill>
              </a:rPr>
              <a:t>Thank You</a:t>
            </a:r>
          </a:p>
        </p:txBody>
      </p:sp>
      <p:grpSp>
        <p:nvGrpSpPr>
          <p:cNvPr id="32" name="Group 31">
            <a:extLst>
              <a:ext uri="{FF2B5EF4-FFF2-40B4-BE49-F238E27FC236}">
                <a16:creationId xmlns:a16="http://schemas.microsoft.com/office/drawing/2014/main" id="{4C016D94-67AC-4F8F-BE45-66A5C9307049}"/>
              </a:ext>
            </a:extLst>
          </p:cNvPr>
          <p:cNvGrpSpPr/>
          <p:nvPr userDrawn="1"/>
        </p:nvGrpSpPr>
        <p:grpSpPr>
          <a:xfrm>
            <a:off x="755651" y="1246924"/>
            <a:ext cx="2852928" cy="384048"/>
            <a:chOff x="755651" y="1564424"/>
            <a:chExt cx="5266944" cy="713232"/>
          </a:xfrm>
        </p:grpSpPr>
        <p:sp>
          <p:nvSpPr>
            <p:cNvPr id="33" name="Oval 32">
              <a:extLst>
                <a:ext uri="{FF2B5EF4-FFF2-40B4-BE49-F238E27FC236}">
                  <a16:creationId xmlns:a16="http://schemas.microsoft.com/office/drawing/2014/main" id="{1BA701F3-F5B6-4B82-922D-AC08C3393046}"/>
                </a:ext>
              </a:extLst>
            </p:cNvPr>
            <p:cNvSpPr>
              <a:spLocks/>
            </p:cNvSpPr>
            <p:nvPr userDrawn="1"/>
          </p:nvSpPr>
          <p:spPr bwMode="auto">
            <a:xfrm>
              <a:off x="755651" y="1564424"/>
              <a:ext cx="713967" cy="713232"/>
            </a:xfrm>
            <a:prstGeom prst="ellipse">
              <a:avLst/>
            </a:prstGeom>
            <a:solidFill>
              <a:schemeClr val="bg1"/>
            </a:solidFill>
            <a:ln>
              <a:noFill/>
            </a:ln>
          </p:spPr>
          <p:txBody>
            <a:bodyPr vert="horz" wrap="square" lIns="91440" tIns="45720" rIns="91440" bIns="45720" numCol="1" anchor="t" anchorCtr="0" compatLnSpc="1">
              <a:prstTxWarp prst="textNoShape">
                <a:avLst/>
              </a:prstTxWarp>
              <a:noAutofit/>
            </a:bodyPr>
            <a:lstStyle/>
            <a:p>
              <a:endParaRPr lang="en-US"/>
            </a:p>
          </p:txBody>
        </p:sp>
        <p:grpSp>
          <p:nvGrpSpPr>
            <p:cNvPr id="34" name="Group 33">
              <a:extLst>
                <a:ext uri="{FF2B5EF4-FFF2-40B4-BE49-F238E27FC236}">
                  <a16:creationId xmlns:a16="http://schemas.microsoft.com/office/drawing/2014/main" id="{68D519B6-1D59-4B18-9A52-4894E2C7C82E}"/>
                </a:ext>
              </a:extLst>
            </p:cNvPr>
            <p:cNvGrpSpPr/>
            <p:nvPr userDrawn="1"/>
          </p:nvGrpSpPr>
          <p:grpSpPr>
            <a:xfrm>
              <a:off x="755651" y="1564424"/>
              <a:ext cx="5266944" cy="713232"/>
              <a:chOff x="2548194" y="3253594"/>
              <a:chExt cx="8721212" cy="1189010"/>
            </a:xfrm>
          </p:grpSpPr>
          <p:sp>
            <p:nvSpPr>
              <p:cNvPr id="35" name="Freeform: Shape 34">
                <a:extLst>
                  <a:ext uri="{FF2B5EF4-FFF2-40B4-BE49-F238E27FC236}">
                    <a16:creationId xmlns:a16="http://schemas.microsoft.com/office/drawing/2014/main" id="{776A37D7-91EC-4FF9-A347-52B36FEF1BE5}"/>
                  </a:ext>
                </a:extLst>
              </p:cNvPr>
              <p:cNvSpPr>
                <a:spLocks/>
              </p:cNvSpPr>
              <p:nvPr/>
            </p:nvSpPr>
            <p:spPr bwMode="auto">
              <a:xfrm>
                <a:off x="4038872" y="3418018"/>
                <a:ext cx="7230534" cy="843858"/>
              </a:xfrm>
              <a:custGeom>
                <a:avLst/>
                <a:gdLst>
                  <a:gd name="connsiteX0" fmla="*/ 610022 w 26176859"/>
                  <a:gd name="connsiteY0" fmla="*/ 1766116 h 3055037"/>
                  <a:gd name="connsiteX1" fmla="*/ 610022 w 26176859"/>
                  <a:gd name="connsiteY1" fmla="*/ 2435174 h 3055037"/>
                  <a:gd name="connsiteX2" fmla="*/ 1399826 w 26176859"/>
                  <a:gd name="connsiteY2" fmla="*/ 2435174 h 3055037"/>
                  <a:gd name="connsiteX3" fmla="*/ 1771034 w 26176859"/>
                  <a:gd name="connsiteY3" fmla="*/ 2100645 h 3055037"/>
                  <a:gd name="connsiteX4" fmla="*/ 1399826 w 26176859"/>
                  <a:gd name="connsiteY4" fmla="*/ 1766116 h 3055037"/>
                  <a:gd name="connsiteX5" fmla="*/ 610022 w 26176859"/>
                  <a:gd name="connsiteY5" fmla="*/ 1766116 h 3055037"/>
                  <a:gd name="connsiteX6" fmla="*/ 10370385 w 26176859"/>
                  <a:gd name="connsiteY6" fmla="*/ 693656 h 3055037"/>
                  <a:gd name="connsiteX7" fmla="*/ 9927627 w 26176859"/>
                  <a:gd name="connsiteY7" fmla="*/ 1943220 h 3055037"/>
                  <a:gd name="connsiteX8" fmla="*/ 10822982 w 26176859"/>
                  <a:gd name="connsiteY8" fmla="*/ 1943220 h 3055037"/>
                  <a:gd name="connsiteX9" fmla="*/ 13012176 w 26176859"/>
                  <a:gd name="connsiteY9" fmla="*/ 619862 h 3055037"/>
                  <a:gd name="connsiteX10" fmla="*/ 13012176 w 26176859"/>
                  <a:gd name="connsiteY10" fmla="*/ 2430253 h 3055037"/>
                  <a:gd name="connsiteX11" fmla="*/ 13535285 w 26176859"/>
                  <a:gd name="connsiteY11" fmla="*/ 2430253 h 3055037"/>
                  <a:gd name="connsiteX12" fmla="*/ 14438840 w 26176859"/>
                  <a:gd name="connsiteY12" fmla="*/ 1529045 h 3055037"/>
                  <a:gd name="connsiteX13" fmla="*/ 13535285 w 26176859"/>
                  <a:gd name="connsiteY13" fmla="*/ 619862 h 3055037"/>
                  <a:gd name="connsiteX14" fmla="*/ 13012176 w 26176859"/>
                  <a:gd name="connsiteY14" fmla="*/ 619862 h 3055037"/>
                  <a:gd name="connsiteX15" fmla="*/ 3551906 w 26176859"/>
                  <a:gd name="connsiteY15" fmla="*/ 619862 h 3055037"/>
                  <a:gd name="connsiteX16" fmla="*/ 3551906 w 26176859"/>
                  <a:gd name="connsiteY16" fmla="*/ 1402070 h 3055037"/>
                  <a:gd name="connsiteX17" fmla="*/ 4193582 w 26176859"/>
                  <a:gd name="connsiteY17" fmla="*/ 1402070 h 3055037"/>
                  <a:gd name="connsiteX18" fmla="*/ 4629286 w 26176859"/>
                  <a:gd name="connsiteY18" fmla="*/ 1010967 h 3055037"/>
                  <a:gd name="connsiteX19" fmla="*/ 4193582 w 26176859"/>
                  <a:gd name="connsiteY19" fmla="*/ 619862 h 3055037"/>
                  <a:gd name="connsiteX20" fmla="*/ 3551906 w 26176859"/>
                  <a:gd name="connsiteY20" fmla="*/ 619862 h 3055037"/>
                  <a:gd name="connsiteX21" fmla="*/ 20221756 w 26176859"/>
                  <a:gd name="connsiteY21" fmla="*/ 605105 h 3055037"/>
                  <a:gd name="connsiteX22" fmla="*/ 19299341 w 26176859"/>
                  <a:gd name="connsiteY22" fmla="*/ 1532440 h 3055037"/>
                  <a:gd name="connsiteX23" fmla="*/ 20221756 w 26176859"/>
                  <a:gd name="connsiteY23" fmla="*/ 2459774 h 3055037"/>
                  <a:gd name="connsiteX24" fmla="*/ 21144171 w 26176859"/>
                  <a:gd name="connsiteY24" fmla="*/ 1532440 h 3055037"/>
                  <a:gd name="connsiteX25" fmla="*/ 20221756 w 26176859"/>
                  <a:gd name="connsiteY25" fmla="*/ 605105 h 3055037"/>
                  <a:gd name="connsiteX26" fmla="*/ 7202200 w 26176859"/>
                  <a:gd name="connsiteY26" fmla="*/ 605105 h 3055037"/>
                  <a:gd name="connsiteX27" fmla="*/ 6277328 w 26176859"/>
                  <a:gd name="connsiteY27" fmla="*/ 1532440 h 3055037"/>
                  <a:gd name="connsiteX28" fmla="*/ 7202200 w 26176859"/>
                  <a:gd name="connsiteY28" fmla="*/ 2459774 h 3055037"/>
                  <a:gd name="connsiteX29" fmla="*/ 8127072 w 26176859"/>
                  <a:gd name="connsiteY29" fmla="*/ 1532440 h 3055037"/>
                  <a:gd name="connsiteX30" fmla="*/ 7202200 w 26176859"/>
                  <a:gd name="connsiteY30" fmla="*/ 605105 h 3055037"/>
                  <a:gd name="connsiteX31" fmla="*/ 610022 w 26176859"/>
                  <a:gd name="connsiteY31" fmla="*/ 605105 h 3055037"/>
                  <a:gd name="connsiteX32" fmla="*/ 610022 w 26176859"/>
                  <a:gd name="connsiteY32" fmla="*/ 1234806 h 3055037"/>
                  <a:gd name="connsiteX33" fmla="*/ 1376944 w 26176859"/>
                  <a:gd name="connsiteY33" fmla="*/ 1234806 h 3055037"/>
                  <a:gd name="connsiteX34" fmla="*/ 1716920 w 26176859"/>
                  <a:gd name="connsiteY34" fmla="*/ 923940 h 3055037"/>
                  <a:gd name="connsiteX35" fmla="*/ 1376944 w 26176859"/>
                  <a:gd name="connsiteY35" fmla="*/ 605105 h 3055037"/>
                  <a:gd name="connsiteX36" fmla="*/ 610022 w 26176859"/>
                  <a:gd name="connsiteY36" fmla="*/ 605105 h 3055037"/>
                  <a:gd name="connsiteX37" fmla="*/ 25812810 w 26176859"/>
                  <a:gd name="connsiteY37" fmla="*/ 221381 h 3055037"/>
                  <a:gd name="connsiteX38" fmla="*/ 25812810 w 26176859"/>
                  <a:gd name="connsiteY38" fmla="*/ 300094 h 3055037"/>
                  <a:gd name="connsiteX39" fmla="*/ 25885550 w 26176859"/>
                  <a:gd name="connsiteY39" fmla="*/ 300094 h 3055037"/>
                  <a:gd name="connsiteX40" fmla="*/ 25925961 w 26176859"/>
                  <a:gd name="connsiteY40" fmla="*/ 260738 h 3055037"/>
                  <a:gd name="connsiteX41" fmla="*/ 25885550 w 26176859"/>
                  <a:gd name="connsiteY41" fmla="*/ 221381 h 3055037"/>
                  <a:gd name="connsiteX42" fmla="*/ 25812810 w 26176859"/>
                  <a:gd name="connsiteY42" fmla="*/ 221381 h 3055037"/>
                  <a:gd name="connsiteX43" fmla="*/ 25748858 w 26176859"/>
                  <a:gd name="connsiteY43" fmla="*/ 167264 h 3055037"/>
                  <a:gd name="connsiteX44" fmla="*/ 25891684 w 26176859"/>
                  <a:gd name="connsiteY44" fmla="*/ 167264 h 3055037"/>
                  <a:gd name="connsiteX45" fmla="*/ 25994835 w 26176859"/>
                  <a:gd name="connsiteY45" fmla="*/ 262031 h 3055037"/>
                  <a:gd name="connsiteX46" fmla="*/ 25923423 w 26176859"/>
                  <a:gd name="connsiteY46" fmla="*/ 348900 h 3055037"/>
                  <a:gd name="connsiteX47" fmla="*/ 25994835 w 26176859"/>
                  <a:gd name="connsiteY47" fmla="*/ 459461 h 3055037"/>
                  <a:gd name="connsiteX48" fmla="*/ 25923423 w 26176859"/>
                  <a:gd name="connsiteY48" fmla="*/ 467358 h 3055037"/>
                  <a:gd name="connsiteX49" fmla="*/ 25859945 w 26176859"/>
                  <a:gd name="connsiteY49" fmla="*/ 356797 h 3055037"/>
                  <a:gd name="connsiteX50" fmla="*/ 25812336 w 26176859"/>
                  <a:gd name="connsiteY50" fmla="*/ 356797 h 3055037"/>
                  <a:gd name="connsiteX51" fmla="*/ 25820271 w 26176859"/>
                  <a:gd name="connsiteY51" fmla="*/ 467358 h 3055037"/>
                  <a:gd name="connsiteX52" fmla="*/ 25756793 w 26176859"/>
                  <a:gd name="connsiteY52" fmla="*/ 467358 h 3055037"/>
                  <a:gd name="connsiteX53" fmla="*/ 25748858 w 26176859"/>
                  <a:gd name="connsiteY53" fmla="*/ 167264 h 3055037"/>
                  <a:gd name="connsiteX54" fmla="*/ 22172353 w 26176859"/>
                  <a:gd name="connsiteY54" fmla="*/ 68873 h 3055037"/>
                  <a:gd name="connsiteX55" fmla="*/ 22853011 w 26176859"/>
                  <a:gd name="connsiteY55" fmla="*/ 68873 h 3055037"/>
                  <a:gd name="connsiteX56" fmla="*/ 23612816 w 26176859"/>
                  <a:gd name="connsiteY56" fmla="*/ 1303544 h 3055037"/>
                  <a:gd name="connsiteX57" fmla="*/ 24364705 w 26176859"/>
                  <a:gd name="connsiteY57" fmla="*/ 68873 h 3055037"/>
                  <a:gd name="connsiteX58" fmla="*/ 25045363 w 26176859"/>
                  <a:gd name="connsiteY58" fmla="*/ 68873 h 3055037"/>
                  <a:gd name="connsiteX59" fmla="*/ 25045363 w 26176859"/>
                  <a:gd name="connsiteY59" fmla="*/ 2976323 h 3055037"/>
                  <a:gd name="connsiteX60" fmla="*/ 24428022 w 26176859"/>
                  <a:gd name="connsiteY60" fmla="*/ 2976323 h 3055037"/>
                  <a:gd name="connsiteX61" fmla="*/ 24428022 w 26176859"/>
                  <a:gd name="connsiteY61" fmla="*/ 1080506 h 3055037"/>
                  <a:gd name="connsiteX62" fmla="*/ 23771108 w 26176859"/>
                  <a:gd name="connsiteY62" fmla="*/ 2084174 h 3055037"/>
                  <a:gd name="connsiteX63" fmla="*/ 23446608 w 26176859"/>
                  <a:gd name="connsiteY63" fmla="*/ 2084174 h 3055037"/>
                  <a:gd name="connsiteX64" fmla="*/ 22789694 w 26176859"/>
                  <a:gd name="connsiteY64" fmla="*/ 1080506 h 3055037"/>
                  <a:gd name="connsiteX65" fmla="*/ 22789694 w 26176859"/>
                  <a:gd name="connsiteY65" fmla="*/ 2976323 h 3055037"/>
                  <a:gd name="connsiteX66" fmla="*/ 22172353 w 26176859"/>
                  <a:gd name="connsiteY66" fmla="*/ 2976323 h 3055037"/>
                  <a:gd name="connsiteX67" fmla="*/ 22172353 w 26176859"/>
                  <a:gd name="connsiteY67" fmla="*/ 68873 h 3055037"/>
                  <a:gd name="connsiteX68" fmla="*/ 12397235 w 26176859"/>
                  <a:gd name="connsiteY68" fmla="*/ 68873 h 3055037"/>
                  <a:gd name="connsiteX69" fmla="*/ 13536583 w 26176859"/>
                  <a:gd name="connsiteY69" fmla="*/ 68873 h 3055037"/>
                  <a:gd name="connsiteX70" fmla="*/ 15063623 w 26176859"/>
                  <a:gd name="connsiteY70" fmla="*/ 1526582 h 3055037"/>
                  <a:gd name="connsiteX71" fmla="*/ 13536583 w 26176859"/>
                  <a:gd name="connsiteY71" fmla="*/ 2976323 h 3055037"/>
                  <a:gd name="connsiteX72" fmla="*/ 12397235 w 26176859"/>
                  <a:gd name="connsiteY72" fmla="*/ 2976323 h 3055037"/>
                  <a:gd name="connsiteX73" fmla="*/ 12397235 w 26176859"/>
                  <a:gd name="connsiteY73" fmla="*/ 68873 h 3055037"/>
                  <a:gd name="connsiteX74" fmla="*/ 9991582 w 26176859"/>
                  <a:gd name="connsiteY74" fmla="*/ 68873 h 3055037"/>
                  <a:gd name="connsiteX75" fmla="*/ 10759030 w 26176859"/>
                  <a:gd name="connsiteY75" fmla="*/ 68873 h 3055037"/>
                  <a:gd name="connsiteX76" fmla="*/ 11865926 w 26176859"/>
                  <a:gd name="connsiteY76" fmla="*/ 2976323 h 3055037"/>
                  <a:gd name="connsiteX77" fmla="*/ 11167351 w 26176859"/>
                  <a:gd name="connsiteY77" fmla="*/ 2976323 h 3055037"/>
                  <a:gd name="connsiteX78" fmla="*/ 10995167 w 26176859"/>
                  <a:gd name="connsiteY78" fmla="*/ 2484369 h 3055037"/>
                  <a:gd name="connsiteX79" fmla="*/ 9750523 w 26176859"/>
                  <a:gd name="connsiteY79" fmla="*/ 2484369 h 3055037"/>
                  <a:gd name="connsiteX80" fmla="*/ 9568501 w 26176859"/>
                  <a:gd name="connsiteY80" fmla="*/ 2976323 h 3055037"/>
                  <a:gd name="connsiteX81" fmla="*/ 8874845 w 26176859"/>
                  <a:gd name="connsiteY81" fmla="*/ 2976323 h 3055037"/>
                  <a:gd name="connsiteX82" fmla="*/ 2936962 w 26176859"/>
                  <a:gd name="connsiteY82" fmla="*/ 68873 h 3055037"/>
                  <a:gd name="connsiteX83" fmla="*/ 4291504 w 26176859"/>
                  <a:gd name="connsiteY83" fmla="*/ 68873 h 3055037"/>
                  <a:gd name="connsiteX84" fmla="*/ 5257902 w 26176859"/>
                  <a:gd name="connsiteY84" fmla="*/ 1008817 h 3055037"/>
                  <a:gd name="connsiteX85" fmla="*/ 4624198 w 26176859"/>
                  <a:gd name="connsiteY85" fmla="*/ 1869103 h 3055037"/>
                  <a:gd name="connsiteX86" fmla="*/ 5273745 w 26176859"/>
                  <a:gd name="connsiteY86" fmla="*/ 2976323 h 3055037"/>
                  <a:gd name="connsiteX87" fmla="*/ 4568749 w 26176859"/>
                  <a:gd name="connsiteY87" fmla="*/ 2976323 h 3055037"/>
                  <a:gd name="connsiteX88" fmla="*/ 4006338 w 26176859"/>
                  <a:gd name="connsiteY88" fmla="*/ 1940793 h 3055037"/>
                  <a:gd name="connsiteX89" fmla="*/ 3554825 w 26176859"/>
                  <a:gd name="connsiteY89" fmla="*/ 1940793 h 3055037"/>
                  <a:gd name="connsiteX90" fmla="*/ 3554825 w 26176859"/>
                  <a:gd name="connsiteY90" fmla="*/ 2976323 h 3055037"/>
                  <a:gd name="connsiteX91" fmla="*/ 2936962 w 26176859"/>
                  <a:gd name="connsiteY91" fmla="*/ 2976323 h 3055037"/>
                  <a:gd name="connsiteX92" fmla="*/ 2936962 w 26176859"/>
                  <a:gd name="connsiteY92" fmla="*/ 68873 h 3055037"/>
                  <a:gd name="connsiteX93" fmla="*/ 0 w 26176859"/>
                  <a:gd name="connsiteY93" fmla="*/ 68873 h 3055037"/>
                  <a:gd name="connsiteX94" fmla="*/ 1513334 w 26176859"/>
                  <a:gd name="connsiteY94" fmla="*/ 68873 h 3055037"/>
                  <a:gd name="connsiteX95" fmla="*/ 2345272 w 26176859"/>
                  <a:gd name="connsiteY95" fmla="*/ 809677 h 3055037"/>
                  <a:gd name="connsiteX96" fmla="*/ 1846110 w 26176859"/>
                  <a:gd name="connsiteY96" fmla="*/ 1478787 h 3055037"/>
                  <a:gd name="connsiteX97" fmla="*/ 2400734 w 26176859"/>
                  <a:gd name="connsiteY97" fmla="*/ 2187728 h 3055037"/>
                  <a:gd name="connsiteX98" fmla="*/ 1560874 w 26176859"/>
                  <a:gd name="connsiteY98" fmla="*/ 2976323 h 3055037"/>
                  <a:gd name="connsiteX99" fmla="*/ 0 w 26176859"/>
                  <a:gd name="connsiteY99" fmla="*/ 2976323 h 3055037"/>
                  <a:gd name="connsiteX100" fmla="*/ 0 w 26176859"/>
                  <a:gd name="connsiteY100" fmla="*/ 68873 h 3055037"/>
                  <a:gd name="connsiteX101" fmla="*/ 25859547 w 26176859"/>
                  <a:gd name="connsiteY101" fmla="*/ 63956 h 3055037"/>
                  <a:gd name="connsiteX102" fmla="*/ 25606190 w 26176859"/>
                  <a:gd name="connsiteY102" fmla="*/ 317313 h 3055037"/>
                  <a:gd name="connsiteX103" fmla="*/ 25859547 w 26176859"/>
                  <a:gd name="connsiteY103" fmla="*/ 570670 h 3055037"/>
                  <a:gd name="connsiteX104" fmla="*/ 26112904 w 26176859"/>
                  <a:gd name="connsiteY104" fmla="*/ 317313 h 3055037"/>
                  <a:gd name="connsiteX105" fmla="*/ 25859547 w 26176859"/>
                  <a:gd name="connsiteY105" fmla="*/ 63956 h 3055037"/>
                  <a:gd name="connsiteX106" fmla="*/ 25859548 w 26176859"/>
                  <a:gd name="connsiteY106" fmla="*/ 0 h 3055037"/>
                  <a:gd name="connsiteX107" fmla="*/ 26176859 w 26176859"/>
                  <a:gd name="connsiteY107" fmla="*/ 317311 h 3055037"/>
                  <a:gd name="connsiteX108" fmla="*/ 25859548 w 26176859"/>
                  <a:gd name="connsiteY108" fmla="*/ 634622 h 3055037"/>
                  <a:gd name="connsiteX109" fmla="*/ 25542237 w 26176859"/>
                  <a:gd name="connsiteY109" fmla="*/ 317311 h 3055037"/>
                  <a:gd name="connsiteX110" fmla="*/ 25859548 w 26176859"/>
                  <a:gd name="connsiteY110" fmla="*/ 0 h 3055037"/>
                  <a:gd name="connsiteX111" fmla="*/ 20224217 w 26176859"/>
                  <a:gd name="connsiteY111" fmla="*/ 0 h 3055037"/>
                  <a:gd name="connsiteX112" fmla="*/ 21744355 w 26176859"/>
                  <a:gd name="connsiteY112" fmla="*/ 1527519 h 3055037"/>
                  <a:gd name="connsiteX113" fmla="*/ 20224217 w 26176859"/>
                  <a:gd name="connsiteY113" fmla="*/ 3055037 h 3055037"/>
                  <a:gd name="connsiteX114" fmla="*/ 18704078 w 26176859"/>
                  <a:gd name="connsiteY114" fmla="*/ 1527519 h 3055037"/>
                  <a:gd name="connsiteX115" fmla="*/ 20224217 w 26176859"/>
                  <a:gd name="connsiteY115" fmla="*/ 0 h 3055037"/>
                  <a:gd name="connsiteX116" fmla="*/ 17017568 w 26176859"/>
                  <a:gd name="connsiteY116" fmla="*/ 0 h 3055037"/>
                  <a:gd name="connsiteX117" fmla="*/ 18253402 w 26176859"/>
                  <a:gd name="connsiteY117" fmla="*/ 644422 h 3055037"/>
                  <a:gd name="connsiteX118" fmla="*/ 17825613 w 26176859"/>
                  <a:gd name="connsiteY118" fmla="*/ 1074037 h 3055037"/>
                  <a:gd name="connsiteX119" fmla="*/ 17017568 w 26176859"/>
                  <a:gd name="connsiteY119" fmla="*/ 604643 h 3055037"/>
                  <a:gd name="connsiteX120" fmla="*/ 16090694 w 26176859"/>
                  <a:gd name="connsiteY120" fmla="*/ 1527519 h 3055037"/>
                  <a:gd name="connsiteX121" fmla="*/ 17017568 w 26176859"/>
                  <a:gd name="connsiteY121" fmla="*/ 2458350 h 3055037"/>
                  <a:gd name="connsiteX122" fmla="*/ 17825613 w 26176859"/>
                  <a:gd name="connsiteY122" fmla="*/ 1981001 h 3055037"/>
                  <a:gd name="connsiteX123" fmla="*/ 18261323 w 26176859"/>
                  <a:gd name="connsiteY123" fmla="*/ 2410615 h 3055037"/>
                  <a:gd name="connsiteX124" fmla="*/ 17017568 w 26176859"/>
                  <a:gd name="connsiteY124" fmla="*/ 3055037 h 3055037"/>
                  <a:gd name="connsiteX125" fmla="*/ 15496543 w 26176859"/>
                  <a:gd name="connsiteY125" fmla="*/ 1527519 h 3055037"/>
                  <a:gd name="connsiteX126" fmla="*/ 17017568 w 26176859"/>
                  <a:gd name="connsiteY126" fmla="*/ 0 h 3055037"/>
                  <a:gd name="connsiteX127" fmla="*/ 7202200 w 26176859"/>
                  <a:gd name="connsiteY127" fmla="*/ 0 h 3055037"/>
                  <a:gd name="connsiteX128" fmla="*/ 8722338 w 26176859"/>
                  <a:gd name="connsiteY128" fmla="*/ 1527519 h 3055037"/>
                  <a:gd name="connsiteX129" fmla="*/ 7202200 w 26176859"/>
                  <a:gd name="connsiteY129" fmla="*/ 3055037 h 3055037"/>
                  <a:gd name="connsiteX130" fmla="*/ 5682061 w 26176859"/>
                  <a:gd name="connsiteY130" fmla="*/ 1527519 h 3055037"/>
                  <a:gd name="connsiteX131" fmla="*/ 7202200 w 26176859"/>
                  <a:gd name="connsiteY131" fmla="*/ 0 h 3055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Lst>
                <a:rect l="l" t="t" r="r" b="b"/>
                <a:pathLst>
                  <a:path w="26176859" h="3055037">
                    <a:moveTo>
                      <a:pt x="610022" y="1766116"/>
                    </a:moveTo>
                    <a:cubicBezTo>
                      <a:pt x="610022" y="1766116"/>
                      <a:pt x="610022" y="1766116"/>
                      <a:pt x="610022" y="2435174"/>
                    </a:cubicBezTo>
                    <a:cubicBezTo>
                      <a:pt x="610022" y="2435174"/>
                      <a:pt x="610022" y="2435174"/>
                      <a:pt x="1399826" y="2435174"/>
                    </a:cubicBezTo>
                    <a:cubicBezTo>
                      <a:pt x="1636766" y="2435174"/>
                      <a:pt x="1771034" y="2315701"/>
                      <a:pt x="1771034" y="2100645"/>
                    </a:cubicBezTo>
                    <a:cubicBezTo>
                      <a:pt x="1771034" y="1917452"/>
                      <a:pt x="1644666" y="1766116"/>
                      <a:pt x="1399826" y="1766116"/>
                    </a:cubicBezTo>
                    <a:cubicBezTo>
                      <a:pt x="1399826" y="1766116"/>
                      <a:pt x="1399826" y="1766116"/>
                      <a:pt x="610022" y="1766116"/>
                    </a:cubicBezTo>
                    <a:close/>
                    <a:moveTo>
                      <a:pt x="10370385" y="693656"/>
                    </a:moveTo>
                    <a:lnTo>
                      <a:pt x="9927627" y="1943220"/>
                    </a:lnTo>
                    <a:lnTo>
                      <a:pt x="10822982" y="1943220"/>
                    </a:lnTo>
                    <a:close/>
                    <a:moveTo>
                      <a:pt x="13012176" y="619862"/>
                    </a:moveTo>
                    <a:cubicBezTo>
                      <a:pt x="13012176" y="619862"/>
                      <a:pt x="13012176" y="619862"/>
                      <a:pt x="13012176" y="2430253"/>
                    </a:cubicBezTo>
                    <a:cubicBezTo>
                      <a:pt x="13012176" y="2430253"/>
                      <a:pt x="13012176" y="2430253"/>
                      <a:pt x="13535285" y="2430253"/>
                    </a:cubicBezTo>
                    <a:cubicBezTo>
                      <a:pt x="14105951" y="2430253"/>
                      <a:pt x="14438840" y="2015539"/>
                      <a:pt x="14438840" y="1529045"/>
                    </a:cubicBezTo>
                    <a:cubicBezTo>
                      <a:pt x="14438840" y="1010651"/>
                      <a:pt x="14129729" y="619862"/>
                      <a:pt x="13535285" y="619862"/>
                    </a:cubicBezTo>
                    <a:cubicBezTo>
                      <a:pt x="13535285" y="619862"/>
                      <a:pt x="13535285" y="619862"/>
                      <a:pt x="13012176" y="619862"/>
                    </a:cubicBezTo>
                    <a:close/>
                    <a:moveTo>
                      <a:pt x="3551906" y="619862"/>
                    </a:moveTo>
                    <a:cubicBezTo>
                      <a:pt x="3551906" y="619862"/>
                      <a:pt x="3551906" y="619862"/>
                      <a:pt x="3551906" y="1402070"/>
                    </a:cubicBezTo>
                    <a:cubicBezTo>
                      <a:pt x="3551906" y="1402070"/>
                      <a:pt x="3551906" y="1402070"/>
                      <a:pt x="4193582" y="1402070"/>
                    </a:cubicBezTo>
                    <a:cubicBezTo>
                      <a:pt x="4439161" y="1402070"/>
                      <a:pt x="4629286" y="1250418"/>
                      <a:pt x="4629286" y="1010967"/>
                    </a:cubicBezTo>
                    <a:cubicBezTo>
                      <a:pt x="4629286" y="763534"/>
                      <a:pt x="4439161" y="619862"/>
                      <a:pt x="4193582" y="619862"/>
                    </a:cubicBezTo>
                    <a:cubicBezTo>
                      <a:pt x="4193582" y="619862"/>
                      <a:pt x="4193582" y="619862"/>
                      <a:pt x="3551906" y="619862"/>
                    </a:cubicBezTo>
                    <a:close/>
                    <a:moveTo>
                      <a:pt x="20221756" y="605105"/>
                    </a:moveTo>
                    <a:cubicBezTo>
                      <a:pt x="19712321" y="605105"/>
                      <a:pt x="19299341" y="1020287"/>
                      <a:pt x="19299341" y="1532440"/>
                    </a:cubicBezTo>
                    <a:cubicBezTo>
                      <a:pt x="19299341" y="2044593"/>
                      <a:pt x="19712321" y="2459774"/>
                      <a:pt x="20221756" y="2459774"/>
                    </a:cubicBezTo>
                    <a:cubicBezTo>
                      <a:pt x="20731191" y="2459774"/>
                      <a:pt x="21144171" y="2044593"/>
                      <a:pt x="21144171" y="1532440"/>
                    </a:cubicBezTo>
                    <a:cubicBezTo>
                      <a:pt x="21144171" y="1020287"/>
                      <a:pt x="20731191" y="605105"/>
                      <a:pt x="20221756" y="605105"/>
                    </a:cubicBezTo>
                    <a:close/>
                    <a:moveTo>
                      <a:pt x="7202200" y="605105"/>
                    </a:moveTo>
                    <a:cubicBezTo>
                      <a:pt x="6691408" y="605105"/>
                      <a:pt x="6277328" y="1020287"/>
                      <a:pt x="6277328" y="1532440"/>
                    </a:cubicBezTo>
                    <a:cubicBezTo>
                      <a:pt x="6277328" y="2044593"/>
                      <a:pt x="6691408" y="2459774"/>
                      <a:pt x="7202200" y="2459774"/>
                    </a:cubicBezTo>
                    <a:cubicBezTo>
                      <a:pt x="7712992" y="2459774"/>
                      <a:pt x="8127072" y="2044593"/>
                      <a:pt x="8127072" y="1532440"/>
                    </a:cubicBezTo>
                    <a:cubicBezTo>
                      <a:pt x="8127072" y="1020287"/>
                      <a:pt x="7712992" y="605105"/>
                      <a:pt x="7202200" y="605105"/>
                    </a:cubicBezTo>
                    <a:close/>
                    <a:moveTo>
                      <a:pt x="610022" y="605105"/>
                    </a:moveTo>
                    <a:lnTo>
                      <a:pt x="610022" y="1234806"/>
                    </a:lnTo>
                    <a:cubicBezTo>
                      <a:pt x="610022" y="1234806"/>
                      <a:pt x="610022" y="1234806"/>
                      <a:pt x="1376944" y="1234806"/>
                    </a:cubicBezTo>
                    <a:cubicBezTo>
                      <a:pt x="1590418" y="1234806"/>
                      <a:pt x="1716920" y="1107273"/>
                      <a:pt x="1716920" y="923940"/>
                    </a:cubicBezTo>
                    <a:cubicBezTo>
                      <a:pt x="1716920" y="740611"/>
                      <a:pt x="1590418" y="605105"/>
                      <a:pt x="1376944" y="605105"/>
                    </a:cubicBezTo>
                    <a:cubicBezTo>
                      <a:pt x="1376944" y="605105"/>
                      <a:pt x="1376944" y="605105"/>
                      <a:pt x="610022" y="605105"/>
                    </a:cubicBezTo>
                    <a:close/>
                    <a:moveTo>
                      <a:pt x="25812810" y="221381"/>
                    </a:moveTo>
                    <a:cubicBezTo>
                      <a:pt x="25812810" y="221381"/>
                      <a:pt x="25812810" y="221381"/>
                      <a:pt x="25812810" y="300094"/>
                    </a:cubicBezTo>
                    <a:cubicBezTo>
                      <a:pt x="25812810" y="300094"/>
                      <a:pt x="25812810" y="300094"/>
                      <a:pt x="25885550" y="300094"/>
                    </a:cubicBezTo>
                    <a:cubicBezTo>
                      <a:pt x="25909797" y="300094"/>
                      <a:pt x="25925961" y="284352"/>
                      <a:pt x="25925961" y="260738"/>
                    </a:cubicBezTo>
                    <a:cubicBezTo>
                      <a:pt x="25925961" y="237124"/>
                      <a:pt x="25909797" y="221381"/>
                      <a:pt x="25885550" y="221381"/>
                    </a:cubicBezTo>
                    <a:cubicBezTo>
                      <a:pt x="25885550" y="221381"/>
                      <a:pt x="25885550" y="221381"/>
                      <a:pt x="25812810" y="221381"/>
                    </a:cubicBezTo>
                    <a:close/>
                    <a:moveTo>
                      <a:pt x="25748858" y="167264"/>
                    </a:moveTo>
                    <a:cubicBezTo>
                      <a:pt x="25748858" y="167264"/>
                      <a:pt x="25748858" y="167264"/>
                      <a:pt x="25891684" y="167264"/>
                    </a:cubicBezTo>
                    <a:cubicBezTo>
                      <a:pt x="25955162" y="167264"/>
                      <a:pt x="25994835" y="206750"/>
                      <a:pt x="25994835" y="262031"/>
                    </a:cubicBezTo>
                    <a:cubicBezTo>
                      <a:pt x="25994835" y="309414"/>
                      <a:pt x="25963096" y="341003"/>
                      <a:pt x="25923423" y="348900"/>
                    </a:cubicBezTo>
                    <a:cubicBezTo>
                      <a:pt x="25923423" y="348900"/>
                      <a:pt x="25923423" y="348900"/>
                      <a:pt x="25994835" y="459461"/>
                    </a:cubicBezTo>
                    <a:cubicBezTo>
                      <a:pt x="25994835" y="459461"/>
                      <a:pt x="25994835" y="459461"/>
                      <a:pt x="25923423" y="467358"/>
                    </a:cubicBezTo>
                    <a:cubicBezTo>
                      <a:pt x="25923423" y="467358"/>
                      <a:pt x="25923423" y="467358"/>
                      <a:pt x="25859945" y="356797"/>
                    </a:cubicBezTo>
                    <a:cubicBezTo>
                      <a:pt x="25859945" y="356797"/>
                      <a:pt x="25859945" y="356797"/>
                      <a:pt x="25812336" y="356797"/>
                    </a:cubicBezTo>
                    <a:cubicBezTo>
                      <a:pt x="25812336" y="356797"/>
                      <a:pt x="25812336" y="356797"/>
                      <a:pt x="25820271" y="467358"/>
                    </a:cubicBezTo>
                    <a:cubicBezTo>
                      <a:pt x="25820271" y="467358"/>
                      <a:pt x="25820271" y="467358"/>
                      <a:pt x="25756793" y="467358"/>
                    </a:cubicBezTo>
                    <a:cubicBezTo>
                      <a:pt x="25756793" y="467358"/>
                      <a:pt x="25756793" y="467358"/>
                      <a:pt x="25748858" y="167264"/>
                    </a:cubicBezTo>
                    <a:close/>
                    <a:moveTo>
                      <a:pt x="22172353" y="68873"/>
                    </a:moveTo>
                    <a:cubicBezTo>
                      <a:pt x="22172353" y="68873"/>
                      <a:pt x="22172353" y="68873"/>
                      <a:pt x="22853011" y="68873"/>
                    </a:cubicBezTo>
                    <a:cubicBezTo>
                      <a:pt x="22853011" y="68873"/>
                      <a:pt x="22853011" y="68873"/>
                      <a:pt x="23612816" y="1303544"/>
                    </a:cubicBezTo>
                    <a:cubicBezTo>
                      <a:pt x="23612816" y="1303544"/>
                      <a:pt x="23612816" y="1303544"/>
                      <a:pt x="24364705" y="68873"/>
                    </a:cubicBezTo>
                    <a:lnTo>
                      <a:pt x="25045363" y="68873"/>
                    </a:lnTo>
                    <a:cubicBezTo>
                      <a:pt x="25045363" y="68873"/>
                      <a:pt x="25045363" y="68873"/>
                      <a:pt x="25045363" y="2976323"/>
                    </a:cubicBezTo>
                    <a:cubicBezTo>
                      <a:pt x="25045363" y="2976323"/>
                      <a:pt x="25045363" y="2976323"/>
                      <a:pt x="24428022" y="2976323"/>
                    </a:cubicBezTo>
                    <a:cubicBezTo>
                      <a:pt x="24428022" y="2976323"/>
                      <a:pt x="24428022" y="2976323"/>
                      <a:pt x="24428022" y="1080506"/>
                    </a:cubicBezTo>
                    <a:cubicBezTo>
                      <a:pt x="24428022" y="1080506"/>
                      <a:pt x="24428022" y="1080506"/>
                      <a:pt x="23771108" y="2084174"/>
                    </a:cubicBezTo>
                    <a:cubicBezTo>
                      <a:pt x="23691962" y="2203658"/>
                      <a:pt x="23525754" y="2203658"/>
                      <a:pt x="23446608" y="2084174"/>
                    </a:cubicBezTo>
                    <a:cubicBezTo>
                      <a:pt x="23446608" y="2084174"/>
                      <a:pt x="23446608" y="2084174"/>
                      <a:pt x="22789694" y="1080506"/>
                    </a:cubicBezTo>
                    <a:cubicBezTo>
                      <a:pt x="22789694" y="1080506"/>
                      <a:pt x="22789694" y="1080506"/>
                      <a:pt x="22789694" y="2976323"/>
                    </a:cubicBezTo>
                    <a:cubicBezTo>
                      <a:pt x="22789694" y="2976323"/>
                      <a:pt x="22789694" y="2976323"/>
                      <a:pt x="22172353" y="2976323"/>
                    </a:cubicBezTo>
                    <a:cubicBezTo>
                      <a:pt x="22172353" y="2976323"/>
                      <a:pt x="22172353" y="2976323"/>
                      <a:pt x="22172353" y="68873"/>
                    </a:cubicBezTo>
                    <a:close/>
                    <a:moveTo>
                      <a:pt x="12397235" y="68873"/>
                    </a:moveTo>
                    <a:cubicBezTo>
                      <a:pt x="12397235" y="68873"/>
                      <a:pt x="12397235" y="68873"/>
                      <a:pt x="13536583" y="68873"/>
                    </a:cubicBezTo>
                    <a:cubicBezTo>
                      <a:pt x="14438564" y="68873"/>
                      <a:pt x="15063623" y="650364"/>
                      <a:pt x="15063623" y="1526582"/>
                    </a:cubicBezTo>
                    <a:cubicBezTo>
                      <a:pt x="15063623" y="2402799"/>
                      <a:pt x="14438564" y="2976323"/>
                      <a:pt x="13536583" y="2976323"/>
                    </a:cubicBezTo>
                    <a:cubicBezTo>
                      <a:pt x="13536583" y="2976323"/>
                      <a:pt x="13536583" y="2976323"/>
                      <a:pt x="12397235" y="2976323"/>
                    </a:cubicBezTo>
                    <a:cubicBezTo>
                      <a:pt x="12397235" y="2976323"/>
                      <a:pt x="12397235" y="2976323"/>
                      <a:pt x="12397235" y="68873"/>
                    </a:cubicBezTo>
                    <a:close/>
                    <a:moveTo>
                      <a:pt x="9991582" y="68873"/>
                    </a:moveTo>
                    <a:lnTo>
                      <a:pt x="10759030" y="68873"/>
                    </a:lnTo>
                    <a:lnTo>
                      <a:pt x="11865926" y="2976323"/>
                    </a:lnTo>
                    <a:lnTo>
                      <a:pt x="11167351" y="2976323"/>
                    </a:lnTo>
                    <a:lnTo>
                      <a:pt x="10995167" y="2484369"/>
                    </a:lnTo>
                    <a:lnTo>
                      <a:pt x="9750523" y="2484369"/>
                    </a:lnTo>
                    <a:lnTo>
                      <a:pt x="9568501" y="2976323"/>
                    </a:lnTo>
                    <a:lnTo>
                      <a:pt x="8874845" y="2976323"/>
                    </a:lnTo>
                    <a:close/>
                    <a:moveTo>
                      <a:pt x="2936962" y="68873"/>
                    </a:moveTo>
                    <a:cubicBezTo>
                      <a:pt x="2936962" y="68873"/>
                      <a:pt x="2936962" y="68873"/>
                      <a:pt x="4291504" y="68873"/>
                    </a:cubicBezTo>
                    <a:cubicBezTo>
                      <a:pt x="4893522" y="68873"/>
                      <a:pt x="5257902" y="467153"/>
                      <a:pt x="5257902" y="1008817"/>
                    </a:cubicBezTo>
                    <a:cubicBezTo>
                      <a:pt x="5257902" y="1518615"/>
                      <a:pt x="4941051" y="1797412"/>
                      <a:pt x="4624198" y="1869103"/>
                    </a:cubicBezTo>
                    <a:cubicBezTo>
                      <a:pt x="4624198" y="1869103"/>
                      <a:pt x="4624198" y="1869103"/>
                      <a:pt x="5273745" y="2976323"/>
                    </a:cubicBezTo>
                    <a:cubicBezTo>
                      <a:pt x="5273745" y="2976323"/>
                      <a:pt x="5273745" y="2976323"/>
                      <a:pt x="4568749" y="2976323"/>
                    </a:cubicBezTo>
                    <a:cubicBezTo>
                      <a:pt x="4568749" y="2976323"/>
                      <a:pt x="4568749" y="2976323"/>
                      <a:pt x="4006338" y="1940793"/>
                    </a:cubicBezTo>
                    <a:cubicBezTo>
                      <a:pt x="4006338" y="1940793"/>
                      <a:pt x="4006338" y="1940793"/>
                      <a:pt x="3554825" y="1940793"/>
                    </a:cubicBezTo>
                    <a:cubicBezTo>
                      <a:pt x="3554825" y="1940793"/>
                      <a:pt x="3554825" y="1940793"/>
                      <a:pt x="3554825" y="2976323"/>
                    </a:cubicBezTo>
                    <a:cubicBezTo>
                      <a:pt x="3554825" y="2976323"/>
                      <a:pt x="3554825" y="2976323"/>
                      <a:pt x="2936962" y="2976323"/>
                    </a:cubicBezTo>
                    <a:cubicBezTo>
                      <a:pt x="2936962" y="2976323"/>
                      <a:pt x="2936962" y="2976323"/>
                      <a:pt x="2936962" y="68873"/>
                    </a:cubicBezTo>
                    <a:close/>
                    <a:moveTo>
                      <a:pt x="0" y="68873"/>
                    </a:moveTo>
                    <a:cubicBezTo>
                      <a:pt x="0" y="68873"/>
                      <a:pt x="0" y="68873"/>
                      <a:pt x="1513334" y="68873"/>
                    </a:cubicBezTo>
                    <a:cubicBezTo>
                      <a:pt x="2067960" y="68873"/>
                      <a:pt x="2345272" y="427326"/>
                      <a:pt x="2345272" y="809677"/>
                    </a:cubicBezTo>
                    <a:cubicBezTo>
                      <a:pt x="2345272" y="1176094"/>
                      <a:pt x="2123420" y="1423028"/>
                      <a:pt x="1846110" y="1478787"/>
                    </a:cubicBezTo>
                    <a:cubicBezTo>
                      <a:pt x="2155114" y="1526582"/>
                      <a:pt x="2400734" y="1821308"/>
                      <a:pt x="2400734" y="2187728"/>
                    </a:cubicBezTo>
                    <a:cubicBezTo>
                      <a:pt x="2400734" y="2625838"/>
                      <a:pt x="2115500" y="2976323"/>
                      <a:pt x="1560874" y="2976323"/>
                    </a:cubicBezTo>
                    <a:cubicBezTo>
                      <a:pt x="1560874" y="2976323"/>
                      <a:pt x="1560874" y="2976323"/>
                      <a:pt x="0" y="2976323"/>
                    </a:cubicBezTo>
                    <a:cubicBezTo>
                      <a:pt x="0" y="2976323"/>
                      <a:pt x="0" y="2976323"/>
                      <a:pt x="0" y="68873"/>
                    </a:cubicBezTo>
                    <a:close/>
                    <a:moveTo>
                      <a:pt x="25859547" y="63956"/>
                    </a:moveTo>
                    <a:cubicBezTo>
                      <a:pt x="25719622" y="63956"/>
                      <a:pt x="25606190" y="177388"/>
                      <a:pt x="25606190" y="317313"/>
                    </a:cubicBezTo>
                    <a:cubicBezTo>
                      <a:pt x="25606190" y="457238"/>
                      <a:pt x="25719622" y="570670"/>
                      <a:pt x="25859547" y="570670"/>
                    </a:cubicBezTo>
                    <a:cubicBezTo>
                      <a:pt x="25999472" y="570670"/>
                      <a:pt x="26112904" y="457238"/>
                      <a:pt x="26112904" y="317313"/>
                    </a:cubicBezTo>
                    <a:cubicBezTo>
                      <a:pt x="26112904" y="177388"/>
                      <a:pt x="25999472" y="63956"/>
                      <a:pt x="25859547" y="63956"/>
                    </a:cubicBezTo>
                    <a:close/>
                    <a:moveTo>
                      <a:pt x="25859548" y="0"/>
                    </a:moveTo>
                    <a:cubicBezTo>
                      <a:pt x="26034794" y="0"/>
                      <a:pt x="26176859" y="142065"/>
                      <a:pt x="26176859" y="317311"/>
                    </a:cubicBezTo>
                    <a:cubicBezTo>
                      <a:pt x="26176859" y="492557"/>
                      <a:pt x="26034794" y="634622"/>
                      <a:pt x="25859548" y="634622"/>
                    </a:cubicBezTo>
                    <a:cubicBezTo>
                      <a:pt x="25684302" y="634622"/>
                      <a:pt x="25542237" y="492557"/>
                      <a:pt x="25542237" y="317311"/>
                    </a:cubicBezTo>
                    <a:cubicBezTo>
                      <a:pt x="25542237" y="142065"/>
                      <a:pt x="25684302" y="0"/>
                      <a:pt x="25859548" y="0"/>
                    </a:cubicBezTo>
                    <a:close/>
                    <a:moveTo>
                      <a:pt x="20224217" y="0"/>
                    </a:moveTo>
                    <a:cubicBezTo>
                      <a:pt x="21063767" y="0"/>
                      <a:pt x="21744355" y="683892"/>
                      <a:pt x="21744355" y="1527519"/>
                    </a:cubicBezTo>
                    <a:cubicBezTo>
                      <a:pt x="21744355" y="2371145"/>
                      <a:pt x="21063767" y="3055037"/>
                      <a:pt x="20224217" y="3055037"/>
                    </a:cubicBezTo>
                    <a:cubicBezTo>
                      <a:pt x="19384666" y="3055037"/>
                      <a:pt x="18704078" y="2371145"/>
                      <a:pt x="18704078" y="1527519"/>
                    </a:cubicBezTo>
                    <a:cubicBezTo>
                      <a:pt x="18704078" y="683892"/>
                      <a:pt x="19384666" y="0"/>
                      <a:pt x="20224217" y="0"/>
                    </a:cubicBezTo>
                    <a:close/>
                    <a:moveTo>
                      <a:pt x="17017568" y="0"/>
                    </a:moveTo>
                    <a:cubicBezTo>
                      <a:pt x="17532499" y="0"/>
                      <a:pt x="17976131" y="254587"/>
                      <a:pt x="18253402" y="644422"/>
                    </a:cubicBezTo>
                    <a:cubicBezTo>
                      <a:pt x="18253402" y="644422"/>
                      <a:pt x="18253402" y="644422"/>
                      <a:pt x="17825613" y="1074037"/>
                    </a:cubicBezTo>
                    <a:cubicBezTo>
                      <a:pt x="17667172" y="795583"/>
                      <a:pt x="17366137" y="604643"/>
                      <a:pt x="17017568" y="604643"/>
                    </a:cubicBezTo>
                    <a:cubicBezTo>
                      <a:pt x="16510560" y="604643"/>
                      <a:pt x="16090694" y="1018346"/>
                      <a:pt x="16090694" y="1527519"/>
                    </a:cubicBezTo>
                    <a:cubicBezTo>
                      <a:pt x="16090694" y="2044647"/>
                      <a:pt x="16510560" y="2458350"/>
                      <a:pt x="17017568" y="2458350"/>
                    </a:cubicBezTo>
                    <a:cubicBezTo>
                      <a:pt x="17366137" y="2458350"/>
                      <a:pt x="17667172" y="2267410"/>
                      <a:pt x="17825613" y="1981001"/>
                    </a:cubicBezTo>
                    <a:lnTo>
                      <a:pt x="18261323" y="2410615"/>
                    </a:lnTo>
                    <a:cubicBezTo>
                      <a:pt x="17984053" y="2800451"/>
                      <a:pt x="17532499" y="3055037"/>
                      <a:pt x="17017568" y="3055037"/>
                    </a:cubicBezTo>
                    <a:cubicBezTo>
                      <a:pt x="16177836" y="3055037"/>
                      <a:pt x="15496543" y="2370836"/>
                      <a:pt x="15496543" y="1527519"/>
                    </a:cubicBezTo>
                    <a:cubicBezTo>
                      <a:pt x="15496543" y="684201"/>
                      <a:pt x="16177836" y="0"/>
                      <a:pt x="17017568" y="0"/>
                    </a:cubicBezTo>
                    <a:close/>
                    <a:moveTo>
                      <a:pt x="7202200" y="0"/>
                    </a:moveTo>
                    <a:cubicBezTo>
                      <a:pt x="8041750" y="0"/>
                      <a:pt x="8722338" y="683892"/>
                      <a:pt x="8722338" y="1527519"/>
                    </a:cubicBezTo>
                    <a:cubicBezTo>
                      <a:pt x="8722338" y="2371145"/>
                      <a:pt x="8041750" y="3055037"/>
                      <a:pt x="7202200" y="3055037"/>
                    </a:cubicBezTo>
                    <a:cubicBezTo>
                      <a:pt x="6362649" y="3055037"/>
                      <a:pt x="5682061" y="2371145"/>
                      <a:pt x="5682061" y="1527519"/>
                    </a:cubicBezTo>
                    <a:cubicBezTo>
                      <a:pt x="5682061" y="683892"/>
                      <a:pt x="6362649" y="0"/>
                      <a:pt x="7202200" y="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
            <p:nvSpPr>
              <p:cNvPr id="36" name="Freeform: Shape 35">
                <a:extLst>
                  <a:ext uri="{FF2B5EF4-FFF2-40B4-BE49-F238E27FC236}">
                    <a16:creationId xmlns:a16="http://schemas.microsoft.com/office/drawing/2014/main" id="{190FA45D-B94A-4F5F-A300-151DBFA93D0F}"/>
                  </a:ext>
                </a:extLst>
              </p:cNvPr>
              <p:cNvSpPr>
                <a:spLocks/>
              </p:cNvSpPr>
              <p:nvPr/>
            </p:nvSpPr>
            <p:spPr bwMode="auto">
              <a:xfrm>
                <a:off x="2548194" y="3253594"/>
                <a:ext cx="1182215" cy="1189010"/>
              </a:xfrm>
              <a:custGeom>
                <a:avLst/>
                <a:gdLst>
                  <a:gd name="connsiteX0" fmla="*/ 591937 w 1182215"/>
                  <a:gd name="connsiteY0" fmla="*/ 484485 h 1189010"/>
                  <a:gd name="connsiteX1" fmla="*/ 593974 w 1182215"/>
                  <a:gd name="connsiteY1" fmla="*/ 494365 h 1189010"/>
                  <a:gd name="connsiteX2" fmla="*/ 655213 w 1182215"/>
                  <a:gd name="connsiteY2" fmla="*/ 793541 h 1189010"/>
                  <a:gd name="connsiteX3" fmla="*/ 808310 w 1182215"/>
                  <a:gd name="connsiteY3" fmla="*/ 923167 h 1189010"/>
                  <a:gd name="connsiteX4" fmla="*/ 941724 w 1182215"/>
                  <a:gd name="connsiteY4" fmla="*/ 872635 h 1189010"/>
                  <a:gd name="connsiteX5" fmla="*/ 1005150 w 1182215"/>
                  <a:gd name="connsiteY5" fmla="*/ 839679 h 1189010"/>
                  <a:gd name="connsiteX6" fmla="*/ 1075137 w 1182215"/>
                  <a:gd name="connsiteY6" fmla="*/ 839679 h 1189010"/>
                  <a:gd name="connsiteX7" fmla="*/ 1121066 w 1182215"/>
                  <a:gd name="connsiteY7" fmla="*/ 859453 h 1189010"/>
                  <a:gd name="connsiteX8" fmla="*/ 587413 w 1182215"/>
                  <a:gd name="connsiteY8" fmla="*/ 1189010 h 1189010"/>
                  <a:gd name="connsiteX9" fmla="*/ 62508 w 1182215"/>
                  <a:gd name="connsiteY9" fmla="*/ 859453 h 1189010"/>
                  <a:gd name="connsiteX10" fmla="*/ 108437 w 1182215"/>
                  <a:gd name="connsiteY10" fmla="*/ 839679 h 1189010"/>
                  <a:gd name="connsiteX11" fmla="*/ 178425 w 1182215"/>
                  <a:gd name="connsiteY11" fmla="*/ 839679 h 1189010"/>
                  <a:gd name="connsiteX12" fmla="*/ 239664 w 1182215"/>
                  <a:gd name="connsiteY12" fmla="*/ 872635 h 1189010"/>
                  <a:gd name="connsiteX13" fmla="*/ 373077 w 1182215"/>
                  <a:gd name="connsiteY13" fmla="*/ 923167 h 1189010"/>
                  <a:gd name="connsiteX14" fmla="*/ 473410 w 1182215"/>
                  <a:gd name="connsiteY14" fmla="*/ 889662 h 1189010"/>
                  <a:gd name="connsiteX15" fmla="*/ 473704 w 1182215"/>
                  <a:gd name="connsiteY15" fmla="*/ 889298 h 1189010"/>
                  <a:gd name="connsiteX16" fmla="*/ 473951 w 1182215"/>
                  <a:gd name="connsiteY16" fmla="*/ 889160 h 1189010"/>
                  <a:gd name="connsiteX17" fmla="*/ 526658 w 1182215"/>
                  <a:gd name="connsiteY17" fmla="*/ 793019 h 1189010"/>
                  <a:gd name="connsiteX18" fmla="*/ 575815 w 1182215"/>
                  <a:gd name="connsiteY18" fmla="*/ 564959 h 1189010"/>
                  <a:gd name="connsiteX19" fmla="*/ 592200 w 1182215"/>
                  <a:gd name="connsiteY19" fmla="*/ 0 h 1189010"/>
                  <a:gd name="connsiteX20" fmla="*/ 1182215 w 1182215"/>
                  <a:gd name="connsiteY20" fmla="*/ 593649 h 1189010"/>
                  <a:gd name="connsiteX21" fmla="*/ 1155992 w 1182215"/>
                  <a:gd name="connsiteY21" fmla="*/ 773943 h 1189010"/>
                  <a:gd name="connsiteX22" fmla="*/ 1139067 w 1182215"/>
                  <a:gd name="connsiteY22" fmla="*/ 766280 h 1189010"/>
                  <a:gd name="connsiteX23" fmla="*/ 1112169 w 1182215"/>
                  <a:gd name="connsiteY23" fmla="*/ 753464 h 1189010"/>
                  <a:gd name="connsiteX24" fmla="*/ 922097 w 1182215"/>
                  <a:gd name="connsiteY24" fmla="*/ 773242 h 1189010"/>
                  <a:gd name="connsiteX25" fmla="*/ 891510 w 1182215"/>
                  <a:gd name="connsiteY25" fmla="*/ 790822 h 1189010"/>
                  <a:gd name="connsiteX26" fmla="*/ 808490 w 1182215"/>
                  <a:gd name="connsiteY26" fmla="*/ 828179 h 1189010"/>
                  <a:gd name="connsiteX27" fmla="*/ 749502 w 1182215"/>
                  <a:gd name="connsiteY27" fmla="*/ 771044 h 1189010"/>
                  <a:gd name="connsiteX28" fmla="*/ 675221 w 1182215"/>
                  <a:gd name="connsiteY28" fmla="*/ 417245 h 1189010"/>
                  <a:gd name="connsiteX29" fmla="*/ 655558 w 1182215"/>
                  <a:gd name="connsiteY29" fmla="*/ 313962 h 1189010"/>
                  <a:gd name="connsiteX30" fmla="*/ 598755 w 1182215"/>
                  <a:gd name="connsiteY30" fmla="*/ 256827 h 1189010"/>
                  <a:gd name="connsiteX31" fmla="*/ 592201 w 1182215"/>
                  <a:gd name="connsiteY31" fmla="*/ 256827 h 1189010"/>
                  <a:gd name="connsiteX32" fmla="*/ 583462 w 1182215"/>
                  <a:gd name="connsiteY32" fmla="*/ 256827 h 1189010"/>
                  <a:gd name="connsiteX33" fmla="*/ 528843 w 1182215"/>
                  <a:gd name="connsiteY33" fmla="*/ 313962 h 1189010"/>
                  <a:gd name="connsiteX34" fmla="*/ 506996 w 1182215"/>
                  <a:gd name="connsiteY34" fmla="*/ 417245 h 1189010"/>
                  <a:gd name="connsiteX35" fmla="*/ 434899 w 1182215"/>
                  <a:gd name="connsiteY35" fmla="*/ 771044 h 1189010"/>
                  <a:gd name="connsiteX36" fmla="*/ 373726 w 1182215"/>
                  <a:gd name="connsiteY36" fmla="*/ 828179 h 1189010"/>
                  <a:gd name="connsiteX37" fmla="*/ 292891 w 1182215"/>
                  <a:gd name="connsiteY37" fmla="*/ 790822 h 1189010"/>
                  <a:gd name="connsiteX38" fmla="*/ 262304 w 1182215"/>
                  <a:gd name="connsiteY38" fmla="*/ 773242 h 1189010"/>
                  <a:gd name="connsiteX39" fmla="*/ 72232 w 1182215"/>
                  <a:gd name="connsiteY39" fmla="*/ 753464 h 1189010"/>
                  <a:gd name="connsiteX40" fmla="*/ 28537 w 1182215"/>
                  <a:gd name="connsiteY40" fmla="*/ 773242 h 1189010"/>
                  <a:gd name="connsiteX41" fmla="*/ 28759 w 1182215"/>
                  <a:gd name="connsiteY41" fmla="*/ 773784 h 1189010"/>
                  <a:gd name="connsiteX42" fmla="*/ 28408 w 1182215"/>
                  <a:gd name="connsiteY42" fmla="*/ 773943 h 1189010"/>
                  <a:gd name="connsiteX43" fmla="*/ 0 w 1182215"/>
                  <a:gd name="connsiteY43" fmla="*/ 593649 h 1189010"/>
                  <a:gd name="connsiteX44" fmla="*/ 592200 w 1182215"/>
                  <a:gd name="connsiteY44" fmla="*/ 0 h 11890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1182215" h="1189010">
                    <a:moveTo>
                      <a:pt x="591937" y="484485"/>
                    </a:moveTo>
                    <a:lnTo>
                      <a:pt x="593974" y="494365"/>
                    </a:lnTo>
                    <a:cubicBezTo>
                      <a:pt x="603782" y="541945"/>
                      <a:pt x="643731" y="735869"/>
                      <a:pt x="655213" y="793541"/>
                    </a:cubicBezTo>
                    <a:cubicBezTo>
                      <a:pt x="672710" y="877029"/>
                      <a:pt x="729575" y="923167"/>
                      <a:pt x="808310" y="923167"/>
                    </a:cubicBezTo>
                    <a:cubicBezTo>
                      <a:pt x="862988" y="923167"/>
                      <a:pt x="904543" y="896803"/>
                      <a:pt x="941724" y="872635"/>
                    </a:cubicBezTo>
                    <a:cubicBezTo>
                      <a:pt x="961408" y="861650"/>
                      <a:pt x="981092" y="848467"/>
                      <a:pt x="1005150" y="839679"/>
                    </a:cubicBezTo>
                    <a:cubicBezTo>
                      <a:pt x="1027021" y="833088"/>
                      <a:pt x="1051079" y="833088"/>
                      <a:pt x="1075137" y="839679"/>
                    </a:cubicBezTo>
                    <a:cubicBezTo>
                      <a:pt x="1090447" y="844073"/>
                      <a:pt x="1105756" y="850664"/>
                      <a:pt x="1121066" y="859453"/>
                    </a:cubicBezTo>
                    <a:cubicBezTo>
                      <a:pt x="1024834" y="1054990"/>
                      <a:pt x="819246" y="1189010"/>
                      <a:pt x="587413" y="1189010"/>
                    </a:cubicBezTo>
                    <a:cubicBezTo>
                      <a:pt x="355580" y="1189010"/>
                      <a:pt x="158741" y="1054990"/>
                      <a:pt x="62508" y="859453"/>
                    </a:cubicBezTo>
                    <a:cubicBezTo>
                      <a:pt x="77818" y="850664"/>
                      <a:pt x="93128" y="844073"/>
                      <a:pt x="108437" y="839679"/>
                    </a:cubicBezTo>
                    <a:cubicBezTo>
                      <a:pt x="132495" y="833088"/>
                      <a:pt x="156554" y="833088"/>
                      <a:pt x="178425" y="839679"/>
                    </a:cubicBezTo>
                    <a:cubicBezTo>
                      <a:pt x="200296" y="848467"/>
                      <a:pt x="219980" y="861650"/>
                      <a:pt x="239664" y="872635"/>
                    </a:cubicBezTo>
                    <a:cubicBezTo>
                      <a:pt x="276844" y="896803"/>
                      <a:pt x="320586" y="923167"/>
                      <a:pt x="373077" y="923167"/>
                    </a:cubicBezTo>
                    <a:cubicBezTo>
                      <a:pt x="413539" y="923167"/>
                      <a:pt x="447439" y="911633"/>
                      <a:pt x="473410" y="889662"/>
                    </a:cubicBezTo>
                    <a:lnTo>
                      <a:pt x="473704" y="889298"/>
                    </a:lnTo>
                    <a:lnTo>
                      <a:pt x="473951" y="889160"/>
                    </a:lnTo>
                    <a:cubicBezTo>
                      <a:pt x="499895" y="867185"/>
                      <a:pt x="517919" y="834772"/>
                      <a:pt x="526658" y="793019"/>
                    </a:cubicBezTo>
                    <a:cubicBezTo>
                      <a:pt x="538128" y="743575"/>
                      <a:pt x="558200" y="650868"/>
                      <a:pt x="575815" y="564959"/>
                    </a:cubicBezTo>
                    <a:close/>
                    <a:moveTo>
                      <a:pt x="592200" y="0"/>
                    </a:moveTo>
                    <a:cubicBezTo>
                      <a:pt x="917801" y="0"/>
                      <a:pt x="1182215" y="266043"/>
                      <a:pt x="1182215" y="593649"/>
                    </a:cubicBezTo>
                    <a:cubicBezTo>
                      <a:pt x="1182215" y="657412"/>
                      <a:pt x="1173474" y="716776"/>
                      <a:pt x="1155992" y="773943"/>
                    </a:cubicBezTo>
                    <a:lnTo>
                      <a:pt x="1139067" y="766280"/>
                    </a:lnTo>
                    <a:lnTo>
                      <a:pt x="1112169" y="753464"/>
                    </a:lnTo>
                    <a:cubicBezTo>
                      <a:pt x="1044442" y="727094"/>
                      <a:pt x="983269" y="735884"/>
                      <a:pt x="922097" y="773242"/>
                    </a:cubicBezTo>
                    <a:cubicBezTo>
                      <a:pt x="922097" y="773242"/>
                      <a:pt x="898064" y="788624"/>
                      <a:pt x="891510" y="790822"/>
                    </a:cubicBezTo>
                    <a:cubicBezTo>
                      <a:pt x="863109" y="810599"/>
                      <a:pt x="834707" y="828179"/>
                      <a:pt x="808490" y="828179"/>
                    </a:cubicBezTo>
                    <a:cubicBezTo>
                      <a:pt x="784458" y="828179"/>
                      <a:pt x="760426" y="821587"/>
                      <a:pt x="749502" y="771044"/>
                    </a:cubicBezTo>
                    <a:cubicBezTo>
                      <a:pt x="734209" y="696329"/>
                      <a:pt x="692699" y="509541"/>
                      <a:pt x="675221" y="417245"/>
                    </a:cubicBezTo>
                    <a:cubicBezTo>
                      <a:pt x="666482" y="362308"/>
                      <a:pt x="659928" y="333740"/>
                      <a:pt x="655558" y="313962"/>
                    </a:cubicBezTo>
                    <a:cubicBezTo>
                      <a:pt x="644634" y="278802"/>
                      <a:pt x="624972" y="259025"/>
                      <a:pt x="598755" y="256827"/>
                    </a:cubicBezTo>
                    <a:cubicBezTo>
                      <a:pt x="598755" y="256827"/>
                      <a:pt x="594385" y="256827"/>
                      <a:pt x="592201" y="256827"/>
                    </a:cubicBezTo>
                    <a:cubicBezTo>
                      <a:pt x="587831" y="256827"/>
                      <a:pt x="583462" y="256827"/>
                      <a:pt x="583462" y="256827"/>
                    </a:cubicBezTo>
                    <a:cubicBezTo>
                      <a:pt x="557245" y="259025"/>
                      <a:pt x="539767" y="278802"/>
                      <a:pt x="528843" y="313962"/>
                    </a:cubicBezTo>
                    <a:cubicBezTo>
                      <a:pt x="522289" y="333740"/>
                      <a:pt x="517919" y="362308"/>
                      <a:pt x="506996" y="417245"/>
                    </a:cubicBezTo>
                    <a:cubicBezTo>
                      <a:pt x="489518" y="509541"/>
                      <a:pt x="450192" y="696329"/>
                      <a:pt x="434899" y="771044"/>
                    </a:cubicBezTo>
                    <a:cubicBezTo>
                      <a:pt x="423975" y="821587"/>
                      <a:pt x="399943" y="828179"/>
                      <a:pt x="373726" y="828179"/>
                    </a:cubicBezTo>
                    <a:cubicBezTo>
                      <a:pt x="347509" y="828179"/>
                      <a:pt x="321293" y="810599"/>
                      <a:pt x="292891" y="790822"/>
                    </a:cubicBezTo>
                    <a:cubicBezTo>
                      <a:pt x="286337" y="788624"/>
                      <a:pt x="262304" y="773242"/>
                      <a:pt x="262304" y="773242"/>
                    </a:cubicBezTo>
                    <a:cubicBezTo>
                      <a:pt x="201132" y="735884"/>
                      <a:pt x="137774" y="727094"/>
                      <a:pt x="72232" y="753464"/>
                    </a:cubicBezTo>
                    <a:cubicBezTo>
                      <a:pt x="56939" y="760057"/>
                      <a:pt x="43830" y="766649"/>
                      <a:pt x="28537" y="773242"/>
                    </a:cubicBezTo>
                    <a:lnTo>
                      <a:pt x="28759" y="773784"/>
                    </a:lnTo>
                    <a:lnTo>
                      <a:pt x="28408" y="773943"/>
                    </a:lnTo>
                    <a:cubicBezTo>
                      <a:pt x="10926" y="716776"/>
                      <a:pt x="0" y="657412"/>
                      <a:pt x="0" y="593649"/>
                    </a:cubicBezTo>
                    <a:cubicBezTo>
                      <a:pt x="0" y="266043"/>
                      <a:pt x="264414" y="0"/>
                      <a:pt x="592200" y="0"/>
                    </a:cubicBezTo>
                    <a:close/>
                  </a:path>
                </a:pathLst>
              </a:custGeom>
              <a:solidFill>
                <a:srgbClr val="CD203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grpSp>
      </p:grpSp>
      <p:grpSp>
        <p:nvGrpSpPr>
          <p:cNvPr id="28" name="Two-tone Red">
            <a:extLst>
              <a:ext uri="{FF2B5EF4-FFF2-40B4-BE49-F238E27FC236}">
                <a16:creationId xmlns:a16="http://schemas.microsoft.com/office/drawing/2014/main" id="{A9F0DA29-4AF3-45B0-A2A5-2530C1C59873}"/>
              </a:ext>
            </a:extLst>
          </p:cNvPr>
          <p:cNvGrpSpPr/>
          <p:nvPr userDrawn="1"/>
        </p:nvGrpSpPr>
        <p:grpSpPr bwMode="ltGray">
          <a:xfrm>
            <a:off x="0" y="5946128"/>
            <a:ext cx="12192000" cy="91440"/>
            <a:chOff x="0" y="0"/>
            <a:chExt cx="12192000" cy="137160"/>
          </a:xfrm>
        </p:grpSpPr>
        <p:sp>
          <p:nvSpPr>
            <p:cNvPr id="29" name="Rectangle 28">
              <a:extLst>
                <a:ext uri="{FF2B5EF4-FFF2-40B4-BE49-F238E27FC236}">
                  <a16:creationId xmlns:a16="http://schemas.microsoft.com/office/drawing/2014/main" id="{708F8074-9F24-472B-B0EF-8E3EEA9FB41F}"/>
                </a:ext>
              </a:extLst>
            </p:cNvPr>
            <p:cNvSpPr/>
            <p:nvPr/>
          </p:nvSpPr>
          <p:spPr bwMode="ltGray">
            <a:xfrm>
              <a:off x="0" y="0"/>
              <a:ext cx="12192000" cy="1371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600"/>
                </a:spcBef>
              </a:pPr>
              <a:endParaRPr lang="en-US" sz="2000" b="1" dirty="0"/>
            </a:p>
          </p:txBody>
        </p:sp>
        <p:sp>
          <p:nvSpPr>
            <p:cNvPr id="30" name="Rectangle 29">
              <a:extLst>
                <a:ext uri="{FF2B5EF4-FFF2-40B4-BE49-F238E27FC236}">
                  <a16:creationId xmlns:a16="http://schemas.microsoft.com/office/drawing/2014/main" id="{26D65A67-89DB-424D-A555-01FB723D450B}"/>
                </a:ext>
              </a:extLst>
            </p:cNvPr>
            <p:cNvSpPr/>
            <p:nvPr/>
          </p:nvSpPr>
          <p:spPr bwMode="ltGray">
            <a:xfrm>
              <a:off x="10665070" y="0"/>
              <a:ext cx="1526930" cy="13716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600"/>
                </a:spcBef>
              </a:pPr>
              <a:endParaRPr lang="en-US" sz="2000" b="1" dirty="0"/>
            </a:p>
          </p:txBody>
        </p:sp>
      </p:grpSp>
    </p:spTree>
    <p:extLst>
      <p:ext uri="{BB962C8B-B14F-4D97-AF65-F5344CB8AC3E}">
        <p14:creationId xmlns:p14="http://schemas.microsoft.com/office/powerpoint/2010/main" val="147962370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19" name="Google Shape;19;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46559389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cSld name="Content">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413004" y="1371600"/>
            <a:ext cx="11365992" cy="1479379"/>
          </a:xfrm>
        </p:spPr>
        <p:txBody>
          <a:bodyPr/>
          <a:lstStyle>
            <a:lvl1pPr>
              <a:spcBef>
                <a:spcPts val="1200"/>
              </a:spcBef>
              <a:defRPr sz="2400"/>
            </a:lvl1pPr>
            <a:lvl2pPr marL="514350" indent="-227013">
              <a:buFont typeface="Arial" panose="020B0604020202020204" pitchFamily="34" charset="0"/>
              <a:buChar char="–"/>
              <a:defRPr/>
            </a:lvl2pPr>
            <a:lvl3pPr marL="857250" indent="-228600">
              <a:buFont typeface="Arial" panose="020B0604020202020204" pitchFamily="34" charset="0"/>
              <a:buChar char="–"/>
              <a:defRPr sz="1800"/>
            </a:lvl3pPr>
            <a:lvl4pPr marL="1143000" indent="-228600">
              <a:buFont typeface="Arial" panose="020B0604020202020204" pitchFamily="34" charset="0"/>
              <a:buChar char="–"/>
              <a:defRPr/>
            </a:lvl4pPr>
            <a:lvl5pPr marL="1428750" indent="-228600">
              <a:buFont typeface="Arial" panose="020B0604020202020204" pitchFamily="34" charset="0"/>
              <a:buChar cha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a:xfrm>
            <a:off x="413004" y="551311"/>
            <a:ext cx="11365992" cy="366254"/>
          </a:xfrm>
        </p:spPr>
        <p:txBody>
          <a:bodyPr/>
          <a:lstStyle/>
          <a:p>
            <a:r>
              <a:rPr lang="en-US"/>
              <a:t>Click to edit Master title style</a:t>
            </a:r>
            <a:endParaRPr lang="en-US" dirty="0"/>
          </a:p>
        </p:txBody>
      </p:sp>
    </p:spTree>
    <p:extLst>
      <p:ext uri="{BB962C8B-B14F-4D97-AF65-F5344CB8AC3E}">
        <p14:creationId xmlns:p14="http://schemas.microsoft.com/office/powerpoint/2010/main" val="3622907574"/>
      </p:ext>
    </p:extLst>
  </p:cSld>
  <p:clrMapOvr>
    <a:masterClrMapping/>
  </p:clrMapOvr>
  <p:transition spd="med">
    <p:fade/>
  </p:transition>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17_Title Slide">
    <p:bg>
      <p:bgPr>
        <a:solidFill>
          <a:schemeClr val="tx1"/>
        </a:solidFill>
        <a:effectLst/>
      </p:bgPr>
    </p:bg>
    <p:spTree>
      <p:nvGrpSpPr>
        <p:cNvPr id="1" name=""/>
        <p:cNvGrpSpPr/>
        <p:nvPr/>
      </p:nvGrpSpPr>
      <p:grpSpPr>
        <a:xfrm>
          <a:off x="0" y="0"/>
          <a:ext cx="0" cy="0"/>
          <a:chOff x="0" y="0"/>
          <a:chExt cx="0" cy="0"/>
        </a:xfrm>
      </p:grpSpPr>
      <p:pic>
        <p:nvPicPr>
          <p:cNvPr id="14" name="Picture 13" descr="A picture containing indoor, table, keyboard, computer&#10;&#10;Description automatically generated">
            <a:extLst>
              <a:ext uri="{FF2B5EF4-FFF2-40B4-BE49-F238E27FC236}">
                <a16:creationId xmlns:a16="http://schemas.microsoft.com/office/drawing/2014/main" id="{19F93155-E014-48E9-A679-7A75F8450E2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5486400"/>
          </a:xfrm>
          <a:prstGeom prst="rect">
            <a:avLst/>
          </a:prstGeom>
        </p:spPr>
      </p:pic>
      <p:sp>
        <p:nvSpPr>
          <p:cNvPr id="30" name="Rectangle 29">
            <a:extLst>
              <a:ext uri="{FF2B5EF4-FFF2-40B4-BE49-F238E27FC236}">
                <a16:creationId xmlns:a16="http://schemas.microsoft.com/office/drawing/2014/main" id="{CCC1B3E7-F5D6-4852-B398-6FE600E332D7}"/>
              </a:ext>
            </a:extLst>
          </p:cNvPr>
          <p:cNvSpPr/>
          <p:nvPr userDrawn="1"/>
        </p:nvSpPr>
        <p:spPr>
          <a:xfrm rot="10800000" flipV="1">
            <a:off x="0" y="1"/>
            <a:ext cx="12192000" cy="5486400"/>
          </a:xfrm>
          <a:prstGeom prst="rect">
            <a:avLst/>
          </a:prstGeom>
          <a:gradFill>
            <a:gsLst>
              <a:gs pos="0">
                <a:schemeClr val="accent4">
                  <a:alpha val="82000"/>
                </a:schemeClr>
              </a:gs>
              <a:gs pos="100000">
                <a:schemeClr val="tx1">
                  <a:alpha val="83000"/>
                </a:schemeClr>
              </a:gs>
            </a:gsLst>
            <a:lin ang="5400000" scaled="1"/>
          </a:gradFill>
          <a:ln w="12700" cap="rnd">
            <a:noFill/>
            <a:prstDash val="solid"/>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4AA61865-ECC5-45C2-881A-015142C31C92}"/>
              </a:ext>
            </a:extLst>
          </p:cNvPr>
          <p:cNvSpPr>
            <a:spLocks noGrp="1"/>
          </p:cNvSpPr>
          <p:nvPr>
            <p:ph type="ctrTitle" hasCustomPrompt="1"/>
          </p:nvPr>
        </p:nvSpPr>
        <p:spPr>
          <a:xfrm>
            <a:off x="1521070" y="2286129"/>
            <a:ext cx="9870829" cy="1266191"/>
          </a:xfrm>
        </p:spPr>
        <p:txBody>
          <a:bodyPr lIns="91440" tIns="45720" rIns="91440" bIns="45720" anchor="b"/>
          <a:lstStyle>
            <a:lvl1pPr algn="l">
              <a:defRPr sz="4000">
                <a:solidFill>
                  <a:schemeClr val="bg1"/>
                </a:solidFill>
              </a:defRPr>
            </a:lvl1pPr>
          </a:lstStyle>
          <a:p>
            <a:r>
              <a:rPr lang="en-US" dirty="0"/>
              <a:t>Presentation Title</a:t>
            </a:r>
          </a:p>
        </p:txBody>
      </p:sp>
      <p:sp>
        <p:nvSpPr>
          <p:cNvPr id="3" name="Subtitle 2">
            <a:extLst>
              <a:ext uri="{FF2B5EF4-FFF2-40B4-BE49-F238E27FC236}">
                <a16:creationId xmlns:a16="http://schemas.microsoft.com/office/drawing/2014/main" id="{478D70EA-5299-4681-BAE8-F6240CF3FBEB}"/>
              </a:ext>
            </a:extLst>
          </p:cNvPr>
          <p:cNvSpPr>
            <a:spLocks noGrp="1"/>
          </p:cNvSpPr>
          <p:nvPr>
            <p:ph type="subTitle" idx="1" hasCustomPrompt="1"/>
          </p:nvPr>
        </p:nvSpPr>
        <p:spPr>
          <a:xfrm>
            <a:off x="1521070" y="3662126"/>
            <a:ext cx="9870830" cy="613585"/>
          </a:xfrm>
        </p:spPr>
        <p:txBody>
          <a:bodyPr lIns="91440" tIns="45720" rIns="91440" bIns="45720"/>
          <a:lstStyle>
            <a:lvl1pPr marL="0" indent="0" algn="l">
              <a:buNone/>
              <a:defRPr sz="1600" b="1" cap="all"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Presenter name | Title</a:t>
            </a:r>
          </a:p>
        </p:txBody>
      </p:sp>
      <p:grpSp>
        <p:nvGrpSpPr>
          <p:cNvPr id="25" name="Group 24">
            <a:extLst>
              <a:ext uri="{FF2B5EF4-FFF2-40B4-BE49-F238E27FC236}">
                <a16:creationId xmlns:a16="http://schemas.microsoft.com/office/drawing/2014/main" id="{9D88FEB5-02A4-4018-B699-7A4925CBAB7C}"/>
              </a:ext>
            </a:extLst>
          </p:cNvPr>
          <p:cNvGrpSpPr/>
          <p:nvPr userDrawn="1"/>
        </p:nvGrpSpPr>
        <p:grpSpPr>
          <a:xfrm>
            <a:off x="9160383" y="6010389"/>
            <a:ext cx="2679192" cy="365760"/>
            <a:chOff x="2574085" y="1409700"/>
            <a:chExt cx="2679192" cy="365760"/>
          </a:xfrm>
        </p:grpSpPr>
        <p:sp>
          <p:nvSpPr>
            <p:cNvPr id="26" name="Oval 25">
              <a:extLst>
                <a:ext uri="{FF2B5EF4-FFF2-40B4-BE49-F238E27FC236}">
                  <a16:creationId xmlns:a16="http://schemas.microsoft.com/office/drawing/2014/main" id="{B0969C8D-08A9-437B-95C8-0C26902910AA}"/>
                </a:ext>
              </a:extLst>
            </p:cNvPr>
            <p:cNvSpPr>
              <a:spLocks/>
            </p:cNvSpPr>
            <p:nvPr userDrawn="1"/>
          </p:nvSpPr>
          <p:spPr bwMode="auto">
            <a:xfrm>
              <a:off x="2574085" y="1409700"/>
              <a:ext cx="363181" cy="365760"/>
            </a:xfrm>
            <a:prstGeom prst="ellipse">
              <a:avLst/>
            </a:prstGeom>
            <a:solidFill>
              <a:schemeClr val="bg1"/>
            </a:solidFill>
            <a:ln>
              <a:noFill/>
            </a:ln>
          </p:spPr>
          <p:txBody>
            <a:bodyPr vert="horz" wrap="square" lIns="91440" tIns="45720" rIns="91440" bIns="45720" numCol="1" anchor="t" anchorCtr="0" compatLnSpc="1">
              <a:prstTxWarp prst="textNoShape">
                <a:avLst/>
              </a:prstTxWarp>
              <a:noAutofit/>
            </a:bodyPr>
            <a:lstStyle/>
            <a:p>
              <a:endParaRPr lang="en-US"/>
            </a:p>
          </p:txBody>
        </p:sp>
        <p:grpSp>
          <p:nvGrpSpPr>
            <p:cNvPr id="27" name="Group 26">
              <a:extLst>
                <a:ext uri="{FF2B5EF4-FFF2-40B4-BE49-F238E27FC236}">
                  <a16:creationId xmlns:a16="http://schemas.microsoft.com/office/drawing/2014/main" id="{F01BF9C8-C2AE-48AB-A7D4-08B2DCFBF062}"/>
                </a:ext>
              </a:extLst>
            </p:cNvPr>
            <p:cNvGrpSpPr/>
            <p:nvPr userDrawn="1"/>
          </p:nvGrpSpPr>
          <p:grpSpPr>
            <a:xfrm>
              <a:off x="2574085" y="1409700"/>
              <a:ext cx="2679192" cy="365760"/>
              <a:chOff x="2548194" y="3253594"/>
              <a:chExt cx="8721212" cy="1189010"/>
            </a:xfrm>
          </p:grpSpPr>
          <p:sp>
            <p:nvSpPr>
              <p:cNvPr id="28" name="Freeform: Shape 27">
                <a:extLst>
                  <a:ext uri="{FF2B5EF4-FFF2-40B4-BE49-F238E27FC236}">
                    <a16:creationId xmlns:a16="http://schemas.microsoft.com/office/drawing/2014/main" id="{D36215DA-5FA9-4ACB-AF97-D1DB2DC01BB0}"/>
                  </a:ext>
                </a:extLst>
              </p:cNvPr>
              <p:cNvSpPr>
                <a:spLocks/>
              </p:cNvSpPr>
              <p:nvPr/>
            </p:nvSpPr>
            <p:spPr bwMode="auto">
              <a:xfrm>
                <a:off x="4038872" y="3418018"/>
                <a:ext cx="7230534" cy="843858"/>
              </a:xfrm>
              <a:custGeom>
                <a:avLst/>
                <a:gdLst>
                  <a:gd name="connsiteX0" fmla="*/ 610022 w 26176859"/>
                  <a:gd name="connsiteY0" fmla="*/ 1766116 h 3055037"/>
                  <a:gd name="connsiteX1" fmla="*/ 610022 w 26176859"/>
                  <a:gd name="connsiteY1" fmla="*/ 2435174 h 3055037"/>
                  <a:gd name="connsiteX2" fmla="*/ 1399826 w 26176859"/>
                  <a:gd name="connsiteY2" fmla="*/ 2435174 h 3055037"/>
                  <a:gd name="connsiteX3" fmla="*/ 1771034 w 26176859"/>
                  <a:gd name="connsiteY3" fmla="*/ 2100645 h 3055037"/>
                  <a:gd name="connsiteX4" fmla="*/ 1399826 w 26176859"/>
                  <a:gd name="connsiteY4" fmla="*/ 1766116 h 3055037"/>
                  <a:gd name="connsiteX5" fmla="*/ 610022 w 26176859"/>
                  <a:gd name="connsiteY5" fmla="*/ 1766116 h 3055037"/>
                  <a:gd name="connsiteX6" fmla="*/ 10370385 w 26176859"/>
                  <a:gd name="connsiteY6" fmla="*/ 693656 h 3055037"/>
                  <a:gd name="connsiteX7" fmla="*/ 9927627 w 26176859"/>
                  <a:gd name="connsiteY7" fmla="*/ 1943220 h 3055037"/>
                  <a:gd name="connsiteX8" fmla="*/ 10822982 w 26176859"/>
                  <a:gd name="connsiteY8" fmla="*/ 1943220 h 3055037"/>
                  <a:gd name="connsiteX9" fmla="*/ 13012176 w 26176859"/>
                  <a:gd name="connsiteY9" fmla="*/ 619862 h 3055037"/>
                  <a:gd name="connsiteX10" fmla="*/ 13012176 w 26176859"/>
                  <a:gd name="connsiteY10" fmla="*/ 2430253 h 3055037"/>
                  <a:gd name="connsiteX11" fmla="*/ 13535285 w 26176859"/>
                  <a:gd name="connsiteY11" fmla="*/ 2430253 h 3055037"/>
                  <a:gd name="connsiteX12" fmla="*/ 14438840 w 26176859"/>
                  <a:gd name="connsiteY12" fmla="*/ 1529045 h 3055037"/>
                  <a:gd name="connsiteX13" fmla="*/ 13535285 w 26176859"/>
                  <a:gd name="connsiteY13" fmla="*/ 619862 h 3055037"/>
                  <a:gd name="connsiteX14" fmla="*/ 13012176 w 26176859"/>
                  <a:gd name="connsiteY14" fmla="*/ 619862 h 3055037"/>
                  <a:gd name="connsiteX15" fmla="*/ 3551906 w 26176859"/>
                  <a:gd name="connsiteY15" fmla="*/ 619862 h 3055037"/>
                  <a:gd name="connsiteX16" fmla="*/ 3551906 w 26176859"/>
                  <a:gd name="connsiteY16" fmla="*/ 1402070 h 3055037"/>
                  <a:gd name="connsiteX17" fmla="*/ 4193582 w 26176859"/>
                  <a:gd name="connsiteY17" fmla="*/ 1402070 h 3055037"/>
                  <a:gd name="connsiteX18" fmla="*/ 4629286 w 26176859"/>
                  <a:gd name="connsiteY18" fmla="*/ 1010967 h 3055037"/>
                  <a:gd name="connsiteX19" fmla="*/ 4193582 w 26176859"/>
                  <a:gd name="connsiteY19" fmla="*/ 619862 h 3055037"/>
                  <a:gd name="connsiteX20" fmla="*/ 3551906 w 26176859"/>
                  <a:gd name="connsiteY20" fmla="*/ 619862 h 3055037"/>
                  <a:gd name="connsiteX21" fmla="*/ 20221756 w 26176859"/>
                  <a:gd name="connsiteY21" fmla="*/ 605105 h 3055037"/>
                  <a:gd name="connsiteX22" fmla="*/ 19299341 w 26176859"/>
                  <a:gd name="connsiteY22" fmla="*/ 1532440 h 3055037"/>
                  <a:gd name="connsiteX23" fmla="*/ 20221756 w 26176859"/>
                  <a:gd name="connsiteY23" fmla="*/ 2459774 h 3055037"/>
                  <a:gd name="connsiteX24" fmla="*/ 21144171 w 26176859"/>
                  <a:gd name="connsiteY24" fmla="*/ 1532440 h 3055037"/>
                  <a:gd name="connsiteX25" fmla="*/ 20221756 w 26176859"/>
                  <a:gd name="connsiteY25" fmla="*/ 605105 h 3055037"/>
                  <a:gd name="connsiteX26" fmla="*/ 7202200 w 26176859"/>
                  <a:gd name="connsiteY26" fmla="*/ 605105 h 3055037"/>
                  <a:gd name="connsiteX27" fmla="*/ 6277328 w 26176859"/>
                  <a:gd name="connsiteY27" fmla="*/ 1532440 h 3055037"/>
                  <a:gd name="connsiteX28" fmla="*/ 7202200 w 26176859"/>
                  <a:gd name="connsiteY28" fmla="*/ 2459774 h 3055037"/>
                  <a:gd name="connsiteX29" fmla="*/ 8127072 w 26176859"/>
                  <a:gd name="connsiteY29" fmla="*/ 1532440 h 3055037"/>
                  <a:gd name="connsiteX30" fmla="*/ 7202200 w 26176859"/>
                  <a:gd name="connsiteY30" fmla="*/ 605105 h 3055037"/>
                  <a:gd name="connsiteX31" fmla="*/ 610022 w 26176859"/>
                  <a:gd name="connsiteY31" fmla="*/ 605105 h 3055037"/>
                  <a:gd name="connsiteX32" fmla="*/ 610022 w 26176859"/>
                  <a:gd name="connsiteY32" fmla="*/ 1234806 h 3055037"/>
                  <a:gd name="connsiteX33" fmla="*/ 1376944 w 26176859"/>
                  <a:gd name="connsiteY33" fmla="*/ 1234806 h 3055037"/>
                  <a:gd name="connsiteX34" fmla="*/ 1716920 w 26176859"/>
                  <a:gd name="connsiteY34" fmla="*/ 923940 h 3055037"/>
                  <a:gd name="connsiteX35" fmla="*/ 1376944 w 26176859"/>
                  <a:gd name="connsiteY35" fmla="*/ 605105 h 3055037"/>
                  <a:gd name="connsiteX36" fmla="*/ 610022 w 26176859"/>
                  <a:gd name="connsiteY36" fmla="*/ 605105 h 3055037"/>
                  <a:gd name="connsiteX37" fmla="*/ 25812810 w 26176859"/>
                  <a:gd name="connsiteY37" fmla="*/ 221381 h 3055037"/>
                  <a:gd name="connsiteX38" fmla="*/ 25812810 w 26176859"/>
                  <a:gd name="connsiteY38" fmla="*/ 300094 h 3055037"/>
                  <a:gd name="connsiteX39" fmla="*/ 25885550 w 26176859"/>
                  <a:gd name="connsiteY39" fmla="*/ 300094 h 3055037"/>
                  <a:gd name="connsiteX40" fmla="*/ 25925961 w 26176859"/>
                  <a:gd name="connsiteY40" fmla="*/ 260738 h 3055037"/>
                  <a:gd name="connsiteX41" fmla="*/ 25885550 w 26176859"/>
                  <a:gd name="connsiteY41" fmla="*/ 221381 h 3055037"/>
                  <a:gd name="connsiteX42" fmla="*/ 25812810 w 26176859"/>
                  <a:gd name="connsiteY42" fmla="*/ 221381 h 3055037"/>
                  <a:gd name="connsiteX43" fmla="*/ 25748858 w 26176859"/>
                  <a:gd name="connsiteY43" fmla="*/ 167264 h 3055037"/>
                  <a:gd name="connsiteX44" fmla="*/ 25891684 w 26176859"/>
                  <a:gd name="connsiteY44" fmla="*/ 167264 h 3055037"/>
                  <a:gd name="connsiteX45" fmla="*/ 25994835 w 26176859"/>
                  <a:gd name="connsiteY45" fmla="*/ 262031 h 3055037"/>
                  <a:gd name="connsiteX46" fmla="*/ 25923423 w 26176859"/>
                  <a:gd name="connsiteY46" fmla="*/ 348900 h 3055037"/>
                  <a:gd name="connsiteX47" fmla="*/ 25994835 w 26176859"/>
                  <a:gd name="connsiteY47" fmla="*/ 459461 h 3055037"/>
                  <a:gd name="connsiteX48" fmla="*/ 25923423 w 26176859"/>
                  <a:gd name="connsiteY48" fmla="*/ 467358 h 3055037"/>
                  <a:gd name="connsiteX49" fmla="*/ 25859945 w 26176859"/>
                  <a:gd name="connsiteY49" fmla="*/ 356797 h 3055037"/>
                  <a:gd name="connsiteX50" fmla="*/ 25812336 w 26176859"/>
                  <a:gd name="connsiteY50" fmla="*/ 356797 h 3055037"/>
                  <a:gd name="connsiteX51" fmla="*/ 25820271 w 26176859"/>
                  <a:gd name="connsiteY51" fmla="*/ 467358 h 3055037"/>
                  <a:gd name="connsiteX52" fmla="*/ 25756793 w 26176859"/>
                  <a:gd name="connsiteY52" fmla="*/ 467358 h 3055037"/>
                  <a:gd name="connsiteX53" fmla="*/ 25748858 w 26176859"/>
                  <a:gd name="connsiteY53" fmla="*/ 167264 h 3055037"/>
                  <a:gd name="connsiteX54" fmla="*/ 22172353 w 26176859"/>
                  <a:gd name="connsiteY54" fmla="*/ 68873 h 3055037"/>
                  <a:gd name="connsiteX55" fmla="*/ 22853011 w 26176859"/>
                  <a:gd name="connsiteY55" fmla="*/ 68873 h 3055037"/>
                  <a:gd name="connsiteX56" fmla="*/ 23612816 w 26176859"/>
                  <a:gd name="connsiteY56" fmla="*/ 1303544 h 3055037"/>
                  <a:gd name="connsiteX57" fmla="*/ 24364705 w 26176859"/>
                  <a:gd name="connsiteY57" fmla="*/ 68873 h 3055037"/>
                  <a:gd name="connsiteX58" fmla="*/ 25045363 w 26176859"/>
                  <a:gd name="connsiteY58" fmla="*/ 68873 h 3055037"/>
                  <a:gd name="connsiteX59" fmla="*/ 25045363 w 26176859"/>
                  <a:gd name="connsiteY59" fmla="*/ 2976323 h 3055037"/>
                  <a:gd name="connsiteX60" fmla="*/ 24428022 w 26176859"/>
                  <a:gd name="connsiteY60" fmla="*/ 2976323 h 3055037"/>
                  <a:gd name="connsiteX61" fmla="*/ 24428022 w 26176859"/>
                  <a:gd name="connsiteY61" fmla="*/ 1080506 h 3055037"/>
                  <a:gd name="connsiteX62" fmla="*/ 23771108 w 26176859"/>
                  <a:gd name="connsiteY62" fmla="*/ 2084174 h 3055037"/>
                  <a:gd name="connsiteX63" fmla="*/ 23446608 w 26176859"/>
                  <a:gd name="connsiteY63" fmla="*/ 2084174 h 3055037"/>
                  <a:gd name="connsiteX64" fmla="*/ 22789694 w 26176859"/>
                  <a:gd name="connsiteY64" fmla="*/ 1080506 h 3055037"/>
                  <a:gd name="connsiteX65" fmla="*/ 22789694 w 26176859"/>
                  <a:gd name="connsiteY65" fmla="*/ 2976323 h 3055037"/>
                  <a:gd name="connsiteX66" fmla="*/ 22172353 w 26176859"/>
                  <a:gd name="connsiteY66" fmla="*/ 2976323 h 3055037"/>
                  <a:gd name="connsiteX67" fmla="*/ 22172353 w 26176859"/>
                  <a:gd name="connsiteY67" fmla="*/ 68873 h 3055037"/>
                  <a:gd name="connsiteX68" fmla="*/ 12397235 w 26176859"/>
                  <a:gd name="connsiteY68" fmla="*/ 68873 h 3055037"/>
                  <a:gd name="connsiteX69" fmla="*/ 13536583 w 26176859"/>
                  <a:gd name="connsiteY69" fmla="*/ 68873 h 3055037"/>
                  <a:gd name="connsiteX70" fmla="*/ 15063623 w 26176859"/>
                  <a:gd name="connsiteY70" fmla="*/ 1526582 h 3055037"/>
                  <a:gd name="connsiteX71" fmla="*/ 13536583 w 26176859"/>
                  <a:gd name="connsiteY71" fmla="*/ 2976323 h 3055037"/>
                  <a:gd name="connsiteX72" fmla="*/ 12397235 w 26176859"/>
                  <a:gd name="connsiteY72" fmla="*/ 2976323 h 3055037"/>
                  <a:gd name="connsiteX73" fmla="*/ 12397235 w 26176859"/>
                  <a:gd name="connsiteY73" fmla="*/ 68873 h 3055037"/>
                  <a:gd name="connsiteX74" fmla="*/ 9991582 w 26176859"/>
                  <a:gd name="connsiteY74" fmla="*/ 68873 h 3055037"/>
                  <a:gd name="connsiteX75" fmla="*/ 10759030 w 26176859"/>
                  <a:gd name="connsiteY75" fmla="*/ 68873 h 3055037"/>
                  <a:gd name="connsiteX76" fmla="*/ 11865926 w 26176859"/>
                  <a:gd name="connsiteY76" fmla="*/ 2976323 h 3055037"/>
                  <a:gd name="connsiteX77" fmla="*/ 11167351 w 26176859"/>
                  <a:gd name="connsiteY77" fmla="*/ 2976323 h 3055037"/>
                  <a:gd name="connsiteX78" fmla="*/ 10995167 w 26176859"/>
                  <a:gd name="connsiteY78" fmla="*/ 2484369 h 3055037"/>
                  <a:gd name="connsiteX79" fmla="*/ 9750523 w 26176859"/>
                  <a:gd name="connsiteY79" fmla="*/ 2484369 h 3055037"/>
                  <a:gd name="connsiteX80" fmla="*/ 9568501 w 26176859"/>
                  <a:gd name="connsiteY80" fmla="*/ 2976323 h 3055037"/>
                  <a:gd name="connsiteX81" fmla="*/ 8874845 w 26176859"/>
                  <a:gd name="connsiteY81" fmla="*/ 2976323 h 3055037"/>
                  <a:gd name="connsiteX82" fmla="*/ 2936962 w 26176859"/>
                  <a:gd name="connsiteY82" fmla="*/ 68873 h 3055037"/>
                  <a:gd name="connsiteX83" fmla="*/ 4291504 w 26176859"/>
                  <a:gd name="connsiteY83" fmla="*/ 68873 h 3055037"/>
                  <a:gd name="connsiteX84" fmla="*/ 5257902 w 26176859"/>
                  <a:gd name="connsiteY84" fmla="*/ 1008817 h 3055037"/>
                  <a:gd name="connsiteX85" fmla="*/ 4624198 w 26176859"/>
                  <a:gd name="connsiteY85" fmla="*/ 1869103 h 3055037"/>
                  <a:gd name="connsiteX86" fmla="*/ 5273745 w 26176859"/>
                  <a:gd name="connsiteY86" fmla="*/ 2976323 h 3055037"/>
                  <a:gd name="connsiteX87" fmla="*/ 4568749 w 26176859"/>
                  <a:gd name="connsiteY87" fmla="*/ 2976323 h 3055037"/>
                  <a:gd name="connsiteX88" fmla="*/ 4006338 w 26176859"/>
                  <a:gd name="connsiteY88" fmla="*/ 1940793 h 3055037"/>
                  <a:gd name="connsiteX89" fmla="*/ 3554825 w 26176859"/>
                  <a:gd name="connsiteY89" fmla="*/ 1940793 h 3055037"/>
                  <a:gd name="connsiteX90" fmla="*/ 3554825 w 26176859"/>
                  <a:gd name="connsiteY90" fmla="*/ 2976323 h 3055037"/>
                  <a:gd name="connsiteX91" fmla="*/ 2936962 w 26176859"/>
                  <a:gd name="connsiteY91" fmla="*/ 2976323 h 3055037"/>
                  <a:gd name="connsiteX92" fmla="*/ 2936962 w 26176859"/>
                  <a:gd name="connsiteY92" fmla="*/ 68873 h 3055037"/>
                  <a:gd name="connsiteX93" fmla="*/ 0 w 26176859"/>
                  <a:gd name="connsiteY93" fmla="*/ 68873 h 3055037"/>
                  <a:gd name="connsiteX94" fmla="*/ 1513334 w 26176859"/>
                  <a:gd name="connsiteY94" fmla="*/ 68873 h 3055037"/>
                  <a:gd name="connsiteX95" fmla="*/ 2345272 w 26176859"/>
                  <a:gd name="connsiteY95" fmla="*/ 809677 h 3055037"/>
                  <a:gd name="connsiteX96" fmla="*/ 1846110 w 26176859"/>
                  <a:gd name="connsiteY96" fmla="*/ 1478787 h 3055037"/>
                  <a:gd name="connsiteX97" fmla="*/ 2400734 w 26176859"/>
                  <a:gd name="connsiteY97" fmla="*/ 2187728 h 3055037"/>
                  <a:gd name="connsiteX98" fmla="*/ 1560874 w 26176859"/>
                  <a:gd name="connsiteY98" fmla="*/ 2976323 h 3055037"/>
                  <a:gd name="connsiteX99" fmla="*/ 0 w 26176859"/>
                  <a:gd name="connsiteY99" fmla="*/ 2976323 h 3055037"/>
                  <a:gd name="connsiteX100" fmla="*/ 0 w 26176859"/>
                  <a:gd name="connsiteY100" fmla="*/ 68873 h 3055037"/>
                  <a:gd name="connsiteX101" fmla="*/ 25859547 w 26176859"/>
                  <a:gd name="connsiteY101" fmla="*/ 63956 h 3055037"/>
                  <a:gd name="connsiteX102" fmla="*/ 25606190 w 26176859"/>
                  <a:gd name="connsiteY102" fmla="*/ 317313 h 3055037"/>
                  <a:gd name="connsiteX103" fmla="*/ 25859547 w 26176859"/>
                  <a:gd name="connsiteY103" fmla="*/ 570670 h 3055037"/>
                  <a:gd name="connsiteX104" fmla="*/ 26112904 w 26176859"/>
                  <a:gd name="connsiteY104" fmla="*/ 317313 h 3055037"/>
                  <a:gd name="connsiteX105" fmla="*/ 25859547 w 26176859"/>
                  <a:gd name="connsiteY105" fmla="*/ 63956 h 3055037"/>
                  <a:gd name="connsiteX106" fmla="*/ 25859548 w 26176859"/>
                  <a:gd name="connsiteY106" fmla="*/ 0 h 3055037"/>
                  <a:gd name="connsiteX107" fmla="*/ 26176859 w 26176859"/>
                  <a:gd name="connsiteY107" fmla="*/ 317311 h 3055037"/>
                  <a:gd name="connsiteX108" fmla="*/ 25859548 w 26176859"/>
                  <a:gd name="connsiteY108" fmla="*/ 634622 h 3055037"/>
                  <a:gd name="connsiteX109" fmla="*/ 25542237 w 26176859"/>
                  <a:gd name="connsiteY109" fmla="*/ 317311 h 3055037"/>
                  <a:gd name="connsiteX110" fmla="*/ 25859548 w 26176859"/>
                  <a:gd name="connsiteY110" fmla="*/ 0 h 3055037"/>
                  <a:gd name="connsiteX111" fmla="*/ 20224217 w 26176859"/>
                  <a:gd name="connsiteY111" fmla="*/ 0 h 3055037"/>
                  <a:gd name="connsiteX112" fmla="*/ 21744355 w 26176859"/>
                  <a:gd name="connsiteY112" fmla="*/ 1527519 h 3055037"/>
                  <a:gd name="connsiteX113" fmla="*/ 20224217 w 26176859"/>
                  <a:gd name="connsiteY113" fmla="*/ 3055037 h 3055037"/>
                  <a:gd name="connsiteX114" fmla="*/ 18704078 w 26176859"/>
                  <a:gd name="connsiteY114" fmla="*/ 1527519 h 3055037"/>
                  <a:gd name="connsiteX115" fmla="*/ 20224217 w 26176859"/>
                  <a:gd name="connsiteY115" fmla="*/ 0 h 3055037"/>
                  <a:gd name="connsiteX116" fmla="*/ 17017568 w 26176859"/>
                  <a:gd name="connsiteY116" fmla="*/ 0 h 3055037"/>
                  <a:gd name="connsiteX117" fmla="*/ 18253402 w 26176859"/>
                  <a:gd name="connsiteY117" fmla="*/ 644422 h 3055037"/>
                  <a:gd name="connsiteX118" fmla="*/ 17825613 w 26176859"/>
                  <a:gd name="connsiteY118" fmla="*/ 1074037 h 3055037"/>
                  <a:gd name="connsiteX119" fmla="*/ 17017568 w 26176859"/>
                  <a:gd name="connsiteY119" fmla="*/ 604643 h 3055037"/>
                  <a:gd name="connsiteX120" fmla="*/ 16090694 w 26176859"/>
                  <a:gd name="connsiteY120" fmla="*/ 1527519 h 3055037"/>
                  <a:gd name="connsiteX121" fmla="*/ 17017568 w 26176859"/>
                  <a:gd name="connsiteY121" fmla="*/ 2458350 h 3055037"/>
                  <a:gd name="connsiteX122" fmla="*/ 17825613 w 26176859"/>
                  <a:gd name="connsiteY122" fmla="*/ 1981001 h 3055037"/>
                  <a:gd name="connsiteX123" fmla="*/ 18261323 w 26176859"/>
                  <a:gd name="connsiteY123" fmla="*/ 2410615 h 3055037"/>
                  <a:gd name="connsiteX124" fmla="*/ 17017568 w 26176859"/>
                  <a:gd name="connsiteY124" fmla="*/ 3055037 h 3055037"/>
                  <a:gd name="connsiteX125" fmla="*/ 15496543 w 26176859"/>
                  <a:gd name="connsiteY125" fmla="*/ 1527519 h 3055037"/>
                  <a:gd name="connsiteX126" fmla="*/ 17017568 w 26176859"/>
                  <a:gd name="connsiteY126" fmla="*/ 0 h 3055037"/>
                  <a:gd name="connsiteX127" fmla="*/ 7202200 w 26176859"/>
                  <a:gd name="connsiteY127" fmla="*/ 0 h 3055037"/>
                  <a:gd name="connsiteX128" fmla="*/ 8722338 w 26176859"/>
                  <a:gd name="connsiteY128" fmla="*/ 1527519 h 3055037"/>
                  <a:gd name="connsiteX129" fmla="*/ 7202200 w 26176859"/>
                  <a:gd name="connsiteY129" fmla="*/ 3055037 h 3055037"/>
                  <a:gd name="connsiteX130" fmla="*/ 5682061 w 26176859"/>
                  <a:gd name="connsiteY130" fmla="*/ 1527519 h 3055037"/>
                  <a:gd name="connsiteX131" fmla="*/ 7202200 w 26176859"/>
                  <a:gd name="connsiteY131" fmla="*/ 0 h 3055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Lst>
                <a:rect l="l" t="t" r="r" b="b"/>
                <a:pathLst>
                  <a:path w="26176859" h="3055037">
                    <a:moveTo>
                      <a:pt x="610022" y="1766116"/>
                    </a:moveTo>
                    <a:cubicBezTo>
                      <a:pt x="610022" y="1766116"/>
                      <a:pt x="610022" y="1766116"/>
                      <a:pt x="610022" y="2435174"/>
                    </a:cubicBezTo>
                    <a:cubicBezTo>
                      <a:pt x="610022" y="2435174"/>
                      <a:pt x="610022" y="2435174"/>
                      <a:pt x="1399826" y="2435174"/>
                    </a:cubicBezTo>
                    <a:cubicBezTo>
                      <a:pt x="1636766" y="2435174"/>
                      <a:pt x="1771034" y="2315701"/>
                      <a:pt x="1771034" y="2100645"/>
                    </a:cubicBezTo>
                    <a:cubicBezTo>
                      <a:pt x="1771034" y="1917452"/>
                      <a:pt x="1644666" y="1766116"/>
                      <a:pt x="1399826" y="1766116"/>
                    </a:cubicBezTo>
                    <a:cubicBezTo>
                      <a:pt x="1399826" y="1766116"/>
                      <a:pt x="1399826" y="1766116"/>
                      <a:pt x="610022" y="1766116"/>
                    </a:cubicBezTo>
                    <a:close/>
                    <a:moveTo>
                      <a:pt x="10370385" y="693656"/>
                    </a:moveTo>
                    <a:lnTo>
                      <a:pt x="9927627" y="1943220"/>
                    </a:lnTo>
                    <a:lnTo>
                      <a:pt x="10822982" y="1943220"/>
                    </a:lnTo>
                    <a:close/>
                    <a:moveTo>
                      <a:pt x="13012176" y="619862"/>
                    </a:moveTo>
                    <a:cubicBezTo>
                      <a:pt x="13012176" y="619862"/>
                      <a:pt x="13012176" y="619862"/>
                      <a:pt x="13012176" y="2430253"/>
                    </a:cubicBezTo>
                    <a:cubicBezTo>
                      <a:pt x="13012176" y="2430253"/>
                      <a:pt x="13012176" y="2430253"/>
                      <a:pt x="13535285" y="2430253"/>
                    </a:cubicBezTo>
                    <a:cubicBezTo>
                      <a:pt x="14105951" y="2430253"/>
                      <a:pt x="14438840" y="2015539"/>
                      <a:pt x="14438840" y="1529045"/>
                    </a:cubicBezTo>
                    <a:cubicBezTo>
                      <a:pt x="14438840" y="1010651"/>
                      <a:pt x="14129729" y="619862"/>
                      <a:pt x="13535285" y="619862"/>
                    </a:cubicBezTo>
                    <a:cubicBezTo>
                      <a:pt x="13535285" y="619862"/>
                      <a:pt x="13535285" y="619862"/>
                      <a:pt x="13012176" y="619862"/>
                    </a:cubicBezTo>
                    <a:close/>
                    <a:moveTo>
                      <a:pt x="3551906" y="619862"/>
                    </a:moveTo>
                    <a:cubicBezTo>
                      <a:pt x="3551906" y="619862"/>
                      <a:pt x="3551906" y="619862"/>
                      <a:pt x="3551906" y="1402070"/>
                    </a:cubicBezTo>
                    <a:cubicBezTo>
                      <a:pt x="3551906" y="1402070"/>
                      <a:pt x="3551906" y="1402070"/>
                      <a:pt x="4193582" y="1402070"/>
                    </a:cubicBezTo>
                    <a:cubicBezTo>
                      <a:pt x="4439161" y="1402070"/>
                      <a:pt x="4629286" y="1250418"/>
                      <a:pt x="4629286" y="1010967"/>
                    </a:cubicBezTo>
                    <a:cubicBezTo>
                      <a:pt x="4629286" y="763534"/>
                      <a:pt x="4439161" y="619862"/>
                      <a:pt x="4193582" y="619862"/>
                    </a:cubicBezTo>
                    <a:cubicBezTo>
                      <a:pt x="4193582" y="619862"/>
                      <a:pt x="4193582" y="619862"/>
                      <a:pt x="3551906" y="619862"/>
                    </a:cubicBezTo>
                    <a:close/>
                    <a:moveTo>
                      <a:pt x="20221756" y="605105"/>
                    </a:moveTo>
                    <a:cubicBezTo>
                      <a:pt x="19712321" y="605105"/>
                      <a:pt x="19299341" y="1020287"/>
                      <a:pt x="19299341" y="1532440"/>
                    </a:cubicBezTo>
                    <a:cubicBezTo>
                      <a:pt x="19299341" y="2044593"/>
                      <a:pt x="19712321" y="2459774"/>
                      <a:pt x="20221756" y="2459774"/>
                    </a:cubicBezTo>
                    <a:cubicBezTo>
                      <a:pt x="20731191" y="2459774"/>
                      <a:pt x="21144171" y="2044593"/>
                      <a:pt x="21144171" y="1532440"/>
                    </a:cubicBezTo>
                    <a:cubicBezTo>
                      <a:pt x="21144171" y="1020287"/>
                      <a:pt x="20731191" y="605105"/>
                      <a:pt x="20221756" y="605105"/>
                    </a:cubicBezTo>
                    <a:close/>
                    <a:moveTo>
                      <a:pt x="7202200" y="605105"/>
                    </a:moveTo>
                    <a:cubicBezTo>
                      <a:pt x="6691408" y="605105"/>
                      <a:pt x="6277328" y="1020287"/>
                      <a:pt x="6277328" y="1532440"/>
                    </a:cubicBezTo>
                    <a:cubicBezTo>
                      <a:pt x="6277328" y="2044593"/>
                      <a:pt x="6691408" y="2459774"/>
                      <a:pt x="7202200" y="2459774"/>
                    </a:cubicBezTo>
                    <a:cubicBezTo>
                      <a:pt x="7712992" y="2459774"/>
                      <a:pt x="8127072" y="2044593"/>
                      <a:pt x="8127072" y="1532440"/>
                    </a:cubicBezTo>
                    <a:cubicBezTo>
                      <a:pt x="8127072" y="1020287"/>
                      <a:pt x="7712992" y="605105"/>
                      <a:pt x="7202200" y="605105"/>
                    </a:cubicBezTo>
                    <a:close/>
                    <a:moveTo>
                      <a:pt x="610022" y="605105"/>
                    </a:moveTo>
                    <a:lnTo>
                      <a:pt x="610022" y="1234806"/>
                    </a:lnTo>
                    <a:cubicBezTo>
                      <a:pt x="610022" y="1234806"/>
                      <a:pt x="610022" y="1234806"/>
                      <a:pt x="1376944" y="1234806"/>
                    </a:cubicBezTo>
                    <a:cubicBezTo>
                      <a:pt x="1590418" y="1234806"/>
                      <a:pt x="1716920" y="1107273"/>
                      <a:pt x="1716920" y="923940"/>
                    </a:cubicBezTo>
                    <a:cubicBezTo>
                      <a:pt x="1716920" y="740611"/>
                      <a:pt x="1590418" y="605105"/>
                      <a:pt x="1376944" y="605105"/>
                    </a:cubicBezTo>
                    <a:cubicBezTo>
                      <a:pt x="1376944" y="605105"/>
                      <a:pt x="1376944" y="605105"/>
                      <a:pt x="610022" y="605105"/>
                    </a:cubicBezTo>
                    <a:close/>
                    <a:moveTo>
                      <a:pt x="25812810" y="221381"/>
                    </a:moveTo>
                    <a:cubicBezTo>
                      <a:pt x="25812810" y="221381"/>
                      <a:pt x="25812810" y="221381"/>
                      <a:pt x="25812810" y="300094"/>
                    </a:cubicBezTo>
                    <a:cubicBezTo>
                      <a:pt x="25812810" y="300094"/>
                      <a:pt x="25812810" y="300094"/>
                      <a:pt x="25885550" y="300094"/>
                    </a:cubicBezTo>
                    <a:cubicBezTo>
                      <a:pt x="25909797" y="300094"/>
                      <a:pt x="25925961" y="284352"/>
                      <a:pt x="25925961" y="260738"/>
                    </a:cubicBezTo>
                    <a:cubicBezTo>
                      <a:pt x="25925961" y="237124"/>
                      <a:pt x="25909797" y="221381"/>
                      <a:pt x="25885550" y="221381"/>
                    </a:cubicBezTo>
                    <a:cubicBezTo>
                      <a:pt x="25885550" y="221381"/>
                      <a:pt x="25885550" y="221381"/>
                      <a:pt x="25812810" y="221381"/>
                    </a:cubicBezTo>
                    <a:close/>
                    <a:moveTo>
                      <a:pt x="25748858" y="167264"/>
                    </a:moveTo>
                    <a:cubicBezTo>
                      <a:pt x="25748858" y="167264"/>
                      <a:pt x="25748858" y="167264"/>
                      <a:pt x="25891684" y="167264"/>
                    </a:cubicBezTo>
                    <a:cubicBezTo>
                      <a:pt x="25955162" y="167264"/>
                      <a:pt x="25994835" y="206750"/>
                      <a:pt x="25994835" y="262031"/>
                    </a:cubicBezTo>
                    <a:cubicBezTo>
                      <a:pt x="25994835" y="309414"/>
                      <a:pt x="25963096" y="341003"/>
                      <a:pt x="25923423" y="348900"/>
                    </a:cubicBezTo>
                    <a:cubicBezTo>
                      <a:pt x="25923423" y="348900"/>
                      <a:pt x="25923423" y="348900"/>
                      <a:pt x="25994835" y="459461"/>
                    </a:cubicBezTo>
                    <a:cubicBezTo>
                      <a:pt x="25994835" y="459461"/>
                      <a:pt x="25994835" y="459461"/>
                      <a:pt x="25923423" y="467358"/>
                    </a:cubicBezTo>
                    <a:cubicBezTo>
                      <a:pt x="25923423" y="467358"/>
                      <a:pt x="25923423" y="467358"/>
                      <a:pt x="25859945" y="356797"/>
                    </a:cubicBezTo>
                    <a:cubicBezTo>
                      <a:pt x="25859945" y="356797"/>
                      <a:pt x="25859945" y="356797"/>
                      <a:pt x="25812336" y="356797"/>
                    </a:cubicBezTo>
                    <a:cubicBezTo>
                      <a:pt x="25812336" y="356797"/>
                      <a:pt x="25812336" y="356797"/>
                      <a:pt x="25820271" y="467358"/>
                    </a:cubicBezTo>
                    <a:cubicBezTo>
                      <a:pt x="25820271" y="467358"/>
                      <a:pt x="25820271" y="467358"/>
                      <a:pt x="25756793" y="467358"/>
                    </a:cubicBezTo>
                    <a:cubicBezTo>
                      <a:pt x="25756793" y="467358"/>
                      <a:pt x="25756793" y="467358"/>
                      <a:pt x="25748858" y="167264"/>
                    </a:cubicBezTo>
                    <a:close/>
                    <a:moveTo>
                      <a:pt x="22172353" y="68873"/>
                    </a:moveTo>
                    <a:cubicBezTo>
                      <a:pt x="22172353" y="68873"/>
                      <a:pt x="22172353" y="68873"/>
                      <a:pt x="22853011" y="68873"/>
                    </a:cubicBezTo>
                    <a:cubicBezTo>
                      <a:pt x="22853011" y="68873"/>
                      <a:pt x="22853011" y="68873"/>
                      <a:pt x="23612816" y="1303544"/>
                    </a:cubicBezTo>
                    <a:cubicBezTo>
                      <a:pt x="23612816" y="1303544"/>
                      <a:pt x="23612816" y="1303544"/>
                      <a:pt x="24364705" y="68873"/>
                    </a:cubicBezTo>
                    <a:lnTo>
                      <a:pt x="25045363" y="68873"/>
                    </a:lnTo>
                    <a:cubicBezTo>
                      <a:pt x="25045363" y="68873"/>
                      <a:pt x="25045363" y="68873"/>
                      <a:pt x="25045363" y="2976323"/>
                    </a:cubicBezTo>
                    <a:cubicBezTo>
                      <a:pt x="25045363" y="2976323"/>
                      <a:pt x="25045363" y="2976323"/>
                      <a:pt x="24428022" y="2976323"/>
                    </a:cubicBezTo>
                    <a:cubicBezTo>
                      <a:pt x="24428022" y="2976323"/>
                      <a:pt x="24428022" y="2976323"/>
                      <a:pt x="24428022" y="1080506"/>
                    </a:cubicBezTo>
                    <a:cubicBezTo>
                      <a:pt x="24428022" y="1080506"/>
                      <a:pt x="24428022" y="1080506"/>
                      <a:pt x="23771108" y="2084174"/>
                    </a:cubicBezTo>
                    <a:cubicBezTo>
                      <a:pt x="23691962" y="2203658"/>
                      <a:pt x="23525754" y="2203658"/>
                      <a:pt x="23446608" y="2084174"/>
                    </a:cubicBezTo>
                    <a:cubicBezTo>
                      <a:pt x="23446608" y="2084174"/>
                      <a:pt x="23446608" y="2084174"/>
                      <a:pt x="22789694" y="1080506"/>
                    </a:cubicBezTo>
                    <a:cubicBezTo>
                      <a:pt x="22789694" y="1080506"/>
                      <a:pt x="22789694" y="1080506"/>
                      <a:pt x="22789694" y="2976323"/>
                    </a:cubicBezTo>
                    <a:cubicBezTo>
                      <a:pt x="22789694" y="2976323"/>
                      <a:pt x="22789694" y="2976323"/>
                      <a:pt x="22172353" y="2976323"/>
                    </a:cubicBezTo>
                    <a:cubicBezTo>
                      <a:pt x="22172353" y="2976323"/>
                      <a:pt x="22172353" y="2976323"/>
                      <a:pt x="22172353" y="68873"/>
                    </a:cubicBezTo>
                    <a:close/>
                    <a:moveTo>
                      <a:pt x="12397235" y="68873"/>
                    </a:moveTo>
                    <a:cubicBezTo>
                      <a:pt x="12397235" y="68873"/>
                      <a:pt x="12397235" y="68873"/>
                      <a:pt x="13536583" y="68873"/>
                    </a:cubicBezTo>
                    <a:cubicBezTo>
                      <a:pt x="14438564" y="68873"/>
                      <a:pt x="15063623" y="650364"/>
                      <a:pt x="15063623" y="1526582"/>
                    </a:cubicBezTo>
                    <a:cubicBezTo>
                      <a:pt x="15063623" y="2402799"/>
                      <a:pt x="14438564" y="2976323"/>
                      <a:pt x="13536583" y="2976323"/>
                    </a:cubicBezTo>
                    <a:cubicBezTo>
                      <a:pt x="13536583" y="2976323"/>
                      <a:pt x="13536583" y="2976323"/>
                      <a:pt x="12397235" y="2976323"/>
                    </a:cubicBezTo>
                    <a:cubicBezTo>
                      <a:pt x="12397235" y="2976323"/>
                      <a:pt x="12397235" y="2976323"/>
                      <a:pt x="12397235" y="68873"/>
                    </a:cubicBezTo>
                    <a:close/>
                    <a:moveTo>
                      <a:pt x="9991582" y="68873"/>
                    </a:moveTo>
                    <a:lnTo>
                      <a:pt x="10759030" y="68873"/>
                    </a:lnTo>
                    <a:lnTo>
                      <a:pt x="11865926" y="2976323"/>
                    </a:lnTo>
                    <a:lnTo>
                      <a:pt x="11167351" y="2976323"/>
                    </a:lnTo>
                    <a:lnTo>
                      <a:pt x="10995167" y="2484369"/>
                    </a:lnTo>
                    <a:lnTo>
                      <a:pt x="9750523" y="2484369"/>
                    </a:lnTo>
                    <a:lnTo>
                      <a:pt x="9568501" y="2976323"/>
                    </a:lnTo>
                    <a:lnTo>
                      <a:pt x="8874845" y="2976323"/>
                    </a:lnTo>
                    <a:close/>
                    <a:moveTo>
                      <a:pt x="2936962" y="68873"/>
                    </a:moveTo>
                    <a:cubicBezTo>
                      <a:pt x="2936962" y="68873"/>
                      <a:pt x="2936962" y="68873"/>
                      <a:pt x="4291504" y="68873"/>
                    </a:cubicBezTo>
                    <a:cubicBezTo>
                      <a:pt x="4893522" y="68873"/>
                      <a:pt x="5257902" y="467153"/>
                      <a:pt x="5257902" y="1008817"/>
                    </a:cubicBezTo>
                    <a:cubicBezTo>
                      <a:pt x="5257902" y="1518615"/>
                      <a:pt x="4941051" y="1797412"/>
                      <a:pt x="4624198" y="1869103"/>
                    </a:cubicBezTo>
                    <a:cubicBezTo>
                      <a:pt x="4624198" y="1869103"/>
                      <a:pt x="4624198" y="1869103"/>
                      <a:pt x="5273745" y="2976323"/>
                    </a:cubicBezTo>
                    <a:cubicBezTo>
                      <a:pt x="5273745" y="2976323"/>
                      <a:pt x="5273745" y="2976323"/>
                      <a:pt x="4568749" y="2976323"/>
                    </a:cubicBezTo>
                    <a:cubicBezTo>
                      <a:pt x="4568749" y="2976323"/>
                      <a:pt x="4568749" y="2976323"/>
                      <a:pt x="4006338" y="1940793"/>
                    </a:cubicBezTo>
                    <a:cubicBezTo>
                      <a:pt x="4006338" y="1940793"/>
                      <a:pt x="4006338" y="1940793"/>
                      <a:pt x="3554825" y="1940793"/>
                    </a:cubicBezTo>
                    <a:cubicBezTo>
                      <a:pt x="3554825" y="1940793"/>
                      <a:pt x="3554825" y="1940793"/>
                      <a:pt x="3554825" y="2976323"/>
                    </a:cubicBezTo>
                    <a:cubicBezTo>
                      <a:pt x="3554825" y="2976323"/>
                      <a:pt x="3554825" y="2976323"/>
                      <a:pt x="2936962" y="2976323"/>
                    </a:cubicBezTo>
                    <a:cubicBezTo>
                      <a:pt x="2936962" y="2976323"/>
                      <a:pt x="2936962" y="2976323"/>
                      <a:pt x="2936962" y="68873"/>
                    </a:cubicBezTo>
                    <a:close/>
                    <a:moveTo>
                      <a:pt x="0" y="68873"/>
                    </a:moveTo>
                    <a:cubicBezTo>
                      <a:pt x="0" y="68873"/>
                      <a:pt x="0" y="68873"/>
                      <a:pt x="1513334" y="68873"/>
                    </a:cubicBezTo>
                    <a:cubicBezTo>
                      <a:pt x="2067960" y="68873"/>
                      <a:pt x="2345272" y="427326"/>
                      <a:pt x="2345272" y="809677"/>
                    </a:cubicBezTo>
                    <a:cubicBezTo>
                      <a:pt x="2345272" y="1176094"/>
                      <a:pt x="2123420" y="1423028"/>
                      <a:pt x="1846110" y="1478787"/>
                    </a:cubicBezTo>
                    <a:cubicBezTo>
                      <a:pt x="2155114" y="1526582"/>
                      <a:pt x="2400734" y="1821308"/>
                      <a:pt x="2400734" y="2187728"/>
                    </a:cubicBezTo>
                    <a:cubicBezTo>
                      <a:pt x="2400734" y="2625838"/>
                      <a:pt x="2115500" y="2976323"/>
                      <a:pt x="1560874" y="2976323"/>
                    </a:cubicBezTo>
                    <a:cubicBezTo>
                      <a:pt x="1560874" y="2976323"/>
                      <a:pt x="1560874" y="2976323"/>
                      <a:pt x="0" y="2976323"/>
                    </a:cubicBezTo>
                    <a:cubicBezTo>
                      <a:pt x="0" y="2976323"/>
                      <a:pt x="0" y="2976323"/>
                      <a:pt x="0" y="68873"/>
                    </a:cubicBezTo>
                    <a:close/>
                    <a:moveTo>
                      <a:pt x="25859547" y="63956"/>
                    </a:moveTo>
                    <a:cubicBezTo>
                      <a:pt x="25719622" y="63956"/>
                      <a:pt x="25606190" y="177388"/>
                      <a:pt x="25606190" y="317313"/>
                    </a:cubicBezTo>
                    <a:cubicBezTo>
                      <a:pt x="25606190" y="457238"/>
                      <a:pt x="25719622" y="570670"/>
                      <a:pt x="25859547" y="570670"/>
                    </a:cubicBezTo>
                    <a:cubicBezTo>
                      <a:pt x="25999472" y="570670"/>
                      <a:pt x="26112904" y="457238"/>
                      <a:pt x="26112904" y="317313"/>
                    </a:cubicBezTo>
                    <a:cubicBezTo>
                      <a:pt x="26112904" y="177388"/>
                      <a:pt x="25999472" y="63956"/>
                      <a:pt x="25859547" y="63956"/>
                    </a:cubicBezTo>
                    <a:close/>
                    <a:moveTo>
                      <a:pt x="25859548" y="0"/>
                    </a:moveTo>
                    <a:cubicBezTo>
                      <a:pt x="26034794" y="0"/>
                      <a:pt x="26176859" y="142065"/>
                      <a:pt x="26176859" y="317311"/>
                    </a:cubicBezTo>
                    <a:cubicBezTo>
                      <a:pt x="26176859" y="492557"/>
                      <a:pt x="26034794" y="634622"/>
                      <a:pt x="25859548" y="634622"/>
                    </a:cubicBezTo>
                    <a:cubicBezTo>
                      <a:pt x="25684302" y="634622"/>
                      <a:pt x="25542237" y="492557"/>
                      <a:pt x="25542237" y="317311"/>
                    </a:cubicBezTo>
                    <a:cubicBezTo>
                      <a:pt x="25542237" y="142065"/>
                      <a:pt x="25684302" y="0"/>
                      <a:pt x="25859548" y="0"/>
                    </a:cubicBezTo>
                    <a:close/>
                    <a:moveTo>
                      <a:pt x="20224217" y="0"/>
                    </a:moveTo>
                    <a:cubicBezTo>
                      <a:pt x="21063767" y="0"/>
                      <a:pt x="21744355" y="683892"/>
                      <a:pt x="21744355" y="1527519"/>
                    </a:cubicBezTo>
                    <a:cubicBezTo>
                      <a:pt x="21744355" y="2371145"/>
                      <a:pt x="21063767" y="3055037"/>
                      <a:pt x="20224217" y="3055037"/>
                    </a:cubicBezTo>
                    <a:cubicBezTo>
                      <a:pt x="19384666" y="3055037"/>
                      <a:pt x="18704078" y="2371145"/>
                      <a:pt x="18704078" y="1527519"/>
                    </a:cubicBezTo>
                    <a:cubicBezTo>
                      <a:pt x="18704078" y="683892"/>
                      <a:pt x="19384666" y="0"/>
                      <a:pt x="20224217" y="0"/>
                    </a:cubicBezTo>
                    <a:close/>
                    <a:moveTo>
                      <a:pt x="17017568" y="0"/>
                    </a:moveTo>
                    <a:cubicBezTo>
                      <a:pt x="17532499" y="0"/>
                      <a:pt x="17976131" y="254587"/>
                      <a:pt x="18253402" y="644422"/>
                    </a:cubicBezTo>
                    <a:cubicBezTo>
                      <a:pt x="18253402" y="644422"/>
                      <a:pt x="18253402" y="644422"/>
                      <a:pt x="17825613" y="1074037"/>
                    </a:cubicBezTo>
                    <a:cubicBezTo>
                      <a:pt x="17667172" y="795583"/>
                      <a:pt x="17366137" y="604643"/>
                      <a:pt x="17017568" y="604643"/>
                    </a:cubicBezTo>
                    <a:cubicBezTo>
                      <a:pt x="16510560" y="604643"/>
                      <a:pt x="16090694" y="1018346"/>
                      <a:pt x="16090694" y="1527519"/>
                    </a:cubicBezTo>
                    <a:cubicBezTo>
                      <a:pt x="16090694" y="2044647"/>
                      <a:pt x="16510560" y="2458350"/>
                      <a:pt x="17017568" y="2458350"/>
                    </a:cubicBezTo>
                    <a:cubicBezTo>
                      <a:pt x="17366137" y="2458350"/>
                      <a:pt x="17667172" y="2267410"/>
                      <a:pt x="17825613" y="1981001"/>
                    </a:cubicBezTo>
                    <a:lnTo>
                      <a:pt x="18261323" y="2410615"/>
                    </a:lnTo>
                    <a:cubicBezTo>
                      <a:pt x="17984053" y="2800451"/>
                      <a:pt x="17532499" y="3055037"/>
                      <a:pt x="17017568" y="3055037"/>
                    </a:cubicBezTo>
                    <a:cubicBezTo>
                      <a:pt x="16177836" y="3055037"/>
                      <a:pt x="15496543" y="2370836"/>
                      <a:pt x="15496543" y="1527519"/>
                    </a:cubicBezTo>
                    <a:cubicBezTo>
                      <a:pt x="15496543" y="684201"/>
                      <a:pt x="16177836" y="0"/>
                      <a:pt x="17017568" y="0"/>
                    </a:cubicBezTo>
                    <a:close/>
                    <a:moveTo>
                      <a:pt x="7202200" y="0"/>
                    </a:moveTo>
                    <a:cubicBezTo>
                      <a:pt x="8041750" y="0"/>
                      <a:pt x="8722338" y="683892"/>
                      <a:pt x="8722338" y="1527519"/>
                    </a:cubicBezTo>
                    <a:cubicBezTo>
                      <a:pt x="8722338" y="2371145"/>
                      <a:pt x="8041750" y="3055037"/>
                      <a:pt x="7202200" y="3055037"/>
                    </a:cubicBezTo>
                    <a:cubicBezTo>
                      <a:pt x="6362649" y="3055037"/>
                      <a:pt x="5682061" y="2371145"/>
                      <a:pt x="5682061" y="1527519"/>
                    </a:cubicBezTo>
                    <a:cubicBezTo>
                      <a:pt x="5682061" y="683892"/>
                      <a:pt x="6362649" y="0"/>
                      <a:pt x="7202200" y="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
            <p:nvSpPr>
              <p:cNvPr id="29" name="Freeform: Shape 28">
                <a:extLst>
                  <a:ext uri="{FF2B5EF4-FFF2-40B4-BE49-F238E27FC236}">
                    <a16:creationId xmlns:a16="http://schemas.microsoft.com/office/drawing/2014/main" id="{93481EA8-07FC-40A7-BF4B-2BD874430606}"/>
                  </a:ext>
                </a:extLst>
              </p:cNvPr>
              <p:cNvSpPr>
                <a:spLocks/>
              </p:cNvSpPr>
              <p:nvPr/>
            </p:nvSpPr>
            <p:spPr bwMode="auto">
              <a:xfrm>
                <a:off x="2548194" y="3253594"/>
                <a:ext cx="1182215" cy="1189010"/>
              </a:xfrm>
              <a:custGeom>
                <a:avLst/>
                <a:gdLst>
                  <a:gd name="connsiteX0" fmla="*/ 591937 w 1182215"/>
                  <a:gd name="connsiteY0" fmla="*/ 484485 h 1189010"/>
                  <a:gd name="connsiteX1" fmla="*/ 593974 w 1182215"/>
                  <a:gd name="connsiteY1" fmla="*/ 494365 h 1189010"/>
                  <a:gd name="connsiteX2" fmla="*/ 655213 w 1182215"/>
                  <a:gd name="connsiteY2" fmla="*/ 793541 h 1189010"/>
                  <a:gd name="connsiteX3" fmla="*/ 808310 w 1182215"/>
                  <a:gd name="connsiteY3" fmla="*/ 923167 h 1189010"/>
                  <a:gd name="connsiteX4" fmla="*/ 941724 w 1182215"/>
                  <a:gd name="connsiteY4" fmla="*/ 872635 h 1189010"/>
                  <a:gd name="connsiteX5" fmla="*/ 1005150 w 1182215"/>
                  <a:gd name="connsiteY5" fmla="*/ 839679 h 1189010"/>
                  <a:gd name="connsiteX6" fmla="*/ 1075137 w 1182215"/>
                  <a:gd name="connsiteY6" fmla="*/ 839679 h 1189010"/>
                  <a:gd name="connsiteX7" fmla="*/ 1121066 w 1182215"/>
                  <a:gd name="connsiteY7" fmla="*/ 859453 h 1189010"/>
                  <a:gd name="connsiteX8" fmla="*/ 587413 w 1182215"/>
                  <a:gd name="connsiteY8" fmla="*/ 1189010 h 1189010"/>
                  <a:gd name="connsiteX9" fmla="*/ 62508 w 1182215"/>
                  <a:gd name="connsiteY9" fmla="*/ 859453 h 1189010"/>
                  <a:gd name="connsiteX10" fmla="*/ 108437 w 1182215"/>
                  <a:gd name="connsiteY10" fmla="*/ 839679 h 1189010"/>
                  <a:gd name="connsiteX11" fmla="*/ 178425 w 1182215"/>
                  <a:gd name="connsiteY11" fmla="*/ 839679 h 1189010"/>
                  <a:gd name="connsiteX12" fmla="*/ 239664 w 1182215"/>
                  <a:gd name="connsiteY12" fmla="*/ 872635 h 1189010"/>
                  <a:gd name="connsiteX13" fmla="*/ 373077 w 1182215"/>
                  <a:gd name="connsiteY13" fmla="*/ 923167 h 1189010"/>
                  <a:gd name="connsiteX14" fmla="*/ 473410 w 1182215"/>
                  <a:gd name="connsiteY14" fmla="*/ 889662 h 1189010"/>
                  <a:gd name="connsiteX15" fmla="*/ 473704 w 1182215"/>
                  <a:gd name="connsiteY15" fmla="*/ 889298 h 1189010"/>
                  <a:gd name="connsiteX16" fmla="*/ 473951 w 1182215"/>
                  <a:gd name="connsiteY16" fmla="*/ 889160 h 1189010"/>
                  <a:gd name="connsiteX17" fmla="*/ 526658 w 1182215"/>
                  <a:gd name="connsiteY17" fmla="*/ 793019 h 1189010"/>
                  <a:gd name="connsiteX18" fmla="*/ 575815 w 1182215"/>
                  <a:gd name="connsiteY18" fmla="*/ 564959 h 1189010"/>
                  <a:gd name="connsiteX19" fmla="*/ 592200 w 1182215"/>
                  <a:gd name="connsiteY19" fmla="*/ 0 h 1189010"/>
                  <a:gd name="connsiteX20" fmla="*/ 1182215 w 1182215"/>
                  <a:gd name="connsiteY20" fmla="*/ 593649 h 1189010"/>
                  <a:gd name="connsiteX21" fmla="*/ 1155992 w 1182215"/>
                  <a:gd name="connsiteY21" fmla="*/ 773943 h 1189010"/>
                  <a:gd name="connsiteX22" fmla="*/ 1139067 w 1182215"/>
                  <a:gd name="connsiteY22" fmla="*/ 766280 h 1189010"/>
                  <a:gd name="connsiteX23" fmla="*/ 1112169 w 1182215"/>
                  <a:gd name="connsiteY23" fmla="*/ 753464 h 1189010"/>
                  <a:gd name="connsiteX24" fmla="*/ 922097 w 1182215"/>
                  <a:gd name="connsiteY24" fmla="*/ 773242 h 1189010"/>
                  <a:gd name="connsiteX25" fmla="*/ 891510 w 1182215"/>
                  <a:gd name="connsiteY25" fmla="*/ 790822 h 1189010"/>
                  <a:gd name="connsiteX26" fmla="*/ 808490 w 1182215"/>
                  <a:gd name="connsiteY26" fmla="*/ 828179 h 1189010"/>
                  <a:gd name="connsiteX27" fmla="*/ 749502 w 1182215"/>
                  <a:gd name="connsiteY27" fmla="*/ 771044 h 1189010"/>
                  <a:gd name="connsiteX28" fmla="*/ 675221 w 1182215"/>
                  <a:gd name="connsiteY28" fmla="*/ 417245 h 1189010"/>
                  <a:gd name="connsiteX29" fmla="*/ 655558 w 1182215"/>
                  <a:gd name="connsiteY29" fmla="*/ 313962 h 1189010"/>
                  <a:gd name="connsiteX30" fmla="*/ 598755 w 1182215"/>
                  <a:gd name="connsiteY30" fmla="*/ 256827 h 1189010"/>
                  <a:gd name="connsiteX31" fmla="*/ 592201 w 1182215"/>
                  <a:gd name="connsiteY31" fmla="*/ 256827 h 1189010"/>
                  <a:gd name="connsiteX32" fmla="*/ 583462 w 1182215"/>
                  <a:gd name="connsiteY32" fmla="*/ 256827 h 1189010"/>
                  <a:gd name="connsiteX33" fmla="*/ 528843 w 1182215"/>
                  <a:gd name="connsiteY33" fmla="*/ 313962 h 1189010"/>
                  <a:gd name="connsiteX34" fmla="*/ 506996 w 1182215"/>
                  <a:gd name="connsiteY34" fmla="*/ 417245 h 1189010"/>
                  <a:gd name="connsiteX35" fmla="*/ 434899 w 1182215"/>
                  <a:gd name="connsiteY35" fmla="*/ 771044 h 1189010"/>
                  <a:gd name="connsiteX36" fmla="*/ 373726 w 1182215"/>
                  <a:gd name="connsiteY36" fmla="*/ 828179 h 1189010"/>
                  <a:gd name="connsiteX37" fmla="*/ 292891 w 1182215"/>
                  <a:gd name="connsiteY37" fmla="*/ 790822 h 1189010"/>
                  <a:gd name="connsiteX38" fmla="*/ 262304 w 1182215"/>
                  <a:gd name="connsiteY38" fmla="*/ 773242 h 1189010"/>
                  <a:gd name="connsiteX39" fmla="*/ 72232 w 1182215"/>
                  <a:gd name="connsiteY39" fmla="*/ 753464 h 1189010"/>
                  <a:gd name="connsiteX40" fmla="*/ 28537 w 1182215"/>
                  <a:gd name="connsiteY40" fmla="*/ 773242 h 1189010"/>
                  <a:gd name="connsiteX41" fmla="*/ 28759 w 1182215"/>
                  <a:gd name="connsiteY41" fmla="*/ 773784 h 1189010"/>
                  <a:gd name="connsiteX42" fmla="*/ 28408 w 1182215"/>
                  <a:gd name="connsiteY42" fmla="*/ 773943 h 1189010"/>
                  <a:gd name="connsiteX43" fmla="*/ 0 w 1182215"/>
                  <a:gd name="connsiteY43" fmla="*/ 593649 h 1189010"/>
                  <a:gd name="connsiteX44" fmla="*/ 592200 w 1182215"/>
                  <a:gd name="connsiteY44" fmla="*/ 0 h 11890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1182215" h="1189010">
                    <a:moveTo>
                      <a:pt x="591937" y="484485"/>
                    </a:moveTo>
                    <a:lnTo>
                      <a:pt x="593974" y="494365"/>
                    </a:lnTo>
                    <a:cubicBezTo>
                      <a:pt x="603782" y="541945"/>
                      <a:pt x="643731" y="735869"/>
                      <a:pt x="655213" y="793541"/>
                    </a:cubicBezTo>
                    <a:cubicBezTo>
                      <a:pt x="672710" y="877029"/>
                      <a:pt x="729575" y="923167"/>
                      <a:pt x="808310" y="923167"/>
                    </a:cubicBezTo>
                    <a:cubicBezTo>
                      <a:pt x="862988" y="923167"/>
                      <a:pt x="904543" y="896803"/>
                      <a:pt x="941724" y="872635"/>
                    </a:cubicBezTo>
                    <a:cubicBezTo>
                      <a:pt x="961408" y="861650"/>
                      <a:pt x="981092" y="848467"/>
                      <a:pt x="1005150" y="839679"/>
                    </a:cubicBezTo>
                    <a:cubicBezTo>
                      <a:pt x="1027021" y="833088"/>
                      <a:pt x="1051079" y="833088"/>
                      <a:pt x="1075137" y="839679"/>
                    </a:cubicBezTo>
                    <a:cubicBezTo>
                      <a:pt x="1090447" y="844073"/>
                      <a:pt x="1105756" y="850664"/>
                      <a:pt x="1121066" y="859453"/>
                    </a:cubicBezTo>
                    <a:cubicBezTo>
                      <a:pt x="1024834" y="1054990"/>
                      <a:pt x="819246" y="1189010"/>
                      <a:pt x="587413" y="1189010"/>
                    </a:cubicBezTo>
                    <a:cubicBezTo>
                      <a:pt x="355580" y="1189010"/>
                      <a:pt x="158741" y="1054990"/>
                      <a:pt x="62508" y="859453"/>
                    </a:cubicBezTo>
                    <a:cubicBezTo>
                      <a:pt x="77818" y="850664"/>
                      <a:pt x="93128" y="844073"/>
                      <a:pt x="108437" y="839679"/>
                    </a:cubicBezTo>
                    <a:cubicBezTo>
                      <a:pt x="132495" y="833088"/>
                      <a:pt x="156554" y="833088"/>
                      <a:pt x="178425" y="839679"/>
                    </a:cubicBezTo>
                    <a:cubicBezTo>
                      <a:pt x="200296" y="848467"/>
                      <a:pt x="219980" y="861650"/>
                      <a:pt x="239664" y="872635"/>
                    </a:cubicBezTo>
                    <a:cubicBezTo>
                      <a:pt x="276844" y="896803"/>
                      <a:pt x="320586" y="923167"/>
                      <a:pt x="373077" y="923167"/>
                    </a:cubicBezTo>
                    <a:cubicBezTo>
                      <a:pt x="413539" y="923167"/>
                      <a:pt x="447439" y="911633"/>
                      <a:pt x="473410" y="889662"/>
                    </a:cubicBezTo>
                    <a:lnTo>
                      <a:pt x="473704" y="889298"/>
                    </a:lnTo>
                    <a:lnTo>
                      <a:pt x="473951" y="889160"/>
                    </a:lnTo>
                    <a:cubicBezTo>
                      <a:pt x="499895" y="867185"/>
                      <a:pt x="517919" y="834772"/>
                      <a:pt x="526658" y="793019"/>
                    </a:cubicBezTo>
                    <a:cubicBezTo>
                      <a:pt x="538128" y="743575"/>
                      <a:pt x="558200" y="650868"/>
                      <a:pt x="575815" y="564959"/>
                    </a:cubicBezTo>
                    <a:close/>
                    <a:moveTo>
                      <a:pt x="592200" y="0"/>
                    </a:moveTo>
                    <a:cubicBezTo>
                      <a:pt x="917801" y="0"/>
                      <a:pt x="1182215" y="266043"/>
                      <a:pt x="1182215" y="593649"/>
                    </a:cubicBezTo>
                    <a:cubicBezTo>
                      <a:pt x="1182215" y="657412"/>
                      <a:pt x="1173474" y="716776"/>
                      <a:pt x="1155992" y="773943"/>
                    </a:cubicBezTo>
                    <a:lnTo>
                      <a:pt x="1139067" y="766280"/>
                    </a:lnTo>
                    <a:lnTo>
                      <a:pt x="1112169" y="753464"/>
                    </a:lnTo>
                    <a:cubicBezTo>
                      <a:pt x="1044442" y="727094"/>
                      <a:pt x="983269" y="735884"/>
                      <a:pt x="922097" y="773242"/>
                    </a:cubicBezTo>
                    <a:cubicBezTo>
                      <a:pt x="922097" y="773242"/>
                      <a:pt x="898064" y="788624"/>
                      <a:pt x="891510" y="790822"/>
                    </a:cubicBezTo>
                    <a:cubicBezTo>
                      <a:pt x="863109" y="810599"/>
                      <a:pt x="834707" y="828179"/>
                      <a:pt x="808490" y="828179"/>
                    </a:cubicBezTo>
                    <a:cubicBezTo>
                      <a:pt x="784458" y="828179"/>
                      <a:pt x="760426" y="821587"/>
                      <a:pt x="749502" y="771044"/>
                    </a:cubicBezTo>
                    <a:cubicBezTo>
                      <a:pt x="734209" y="696329"/>
                      <a:pt x="692699" y="509541"/>
                      <a:pt x="675221" y="417245"/>
                    </a:cubicBezTo>
                    <a:cubicBezTo>
                      <a:pt x="666482" y="362308"/>
                      <a:pt x="659928" y="333740"/>
                      <a:pt x="655558" y="313962"/>
                    </a:cubicBezTo>
                    <a:cubicBezTo>
                      <a:pt x="644634" y="278802"/>
                      <a:pt x="624972" y="259025"/>
                      <a:pt x="598755" y="256827"/>
                    </a:cubicBezTo>
                    <a:cubicBezTo>
                      <a:pt x="598755" y="256827"/>
                      <a:pt x="594385" y="256827"/>
                      <a:pt x="592201" y="256827"/>
                    </a:cubicBezTo>
                    <a:cubicBezTo>
                      <a:pt x="587831" y="256827"/>
                      <a:pt x="583462" y="256827"/>
                      <a:pt x="583462" y="256827"/>
                    </a:cubicBezTo>
                    <a:cubicBezTo>
                      <a:pt x="557245" y="259025"/>
                      <a:pt x="539767" y="278802"/>
                      <a:pt x="528843" y="313962"/>
                    </a:cubicBezTo>
                    <a:cubicBezTo>
                      <a:pt x="522289" y="333740"/>
                      <a:pt x="517919" y="362308"/>
                      <a:pt x="506996" y="417245"/>
                    </a:cubicBezTo>
                    <a:cubicBezTo>
                      <a:pt x="489518" y="509541"/>
                      <a:pt x="450192" y="696329"/>
                      <a:pt x="434899" y="771044"/>
                    </a:cubicBezTo>
                    <a:cubicBezTo>
                      <a:pt x="423975" y="821587"/>
                      <a:pt x="399943" y="828179"/>
                      <a:pt x="373726" y="828179"/>
                    </a:cubicBezTo>
                    <a:cubicBezTo>
                      <a:pt x="347509" y="828179"/>
                      <a:pt x="321293" y="810599"/>
                      <a:pt x="292891" y="790822"/>
                    </a:cubicBezTo>
                    <a:cubicBezTo>
                      <a:pt x="286337" y="788624"/>
                      <a:pt x="262304" y="773242"/>
                      <a:pt x="262304" y="773242"/>
                    </a:cubicBezTo>
                    <a:cubicBezTo>
                      <a:pt x="201132" y="735884"/>
                      <a:pt x="137774" y="727094"/>
                      <a:pt x="72232" y="753464"/>
                    </a:cubicBezTo>
                    <a:cubicBezTo>
                      <a:pt x="56939" y="760057"/>
                      <a:pt x="43830" y="766649"/>
                      <a:pt x="28537" y="773242"/>
                    </a:cubicBezTo>
                    <a:lnTo>
                      <a:pt x="28759" y="773784"/>
                    </a:lnTo>
                    <a:lnTo>
                      <a:pt x="28408" y="773943"/>
                    </a:lnTo>
                    <a:cubicBezTo>
                      <a:pt x="10926" y="716776"/>
                      <a:pt x="0" y="657412"/>
                      <a:pt x="0" y="593649"/>
                    </a:cubicBezTo>
                    <a:cubicBezTo>
                      <a:pt x="0" y="266043"/>
                      <a:pt x="264414" y="0"/>
                      <a:pt x="592200" y="0"/>
                    </a:cubicBezTo>
                    <a:close/>
                  </a:path>
                </a:pathLst>
              </a:custGeom>
              <a:solidFill>
                <a:srgbClr val="CD203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grpSp>
      </p:grpSp>
      <p:grpSp>
        <p:nvGrpSpPr>
          <p:cNvPr id="34" name="Two-tone Red">
            <a:extLst>
              <a:ext uri="{FF2B5EF4-FFF2-40B4-BE49-F238E27FC236}">
                <a16:creationId xmlns:a16="http://schemas.microsoft.com/office/drawing/2014/main" id="{5E907CB7-6CD2-402C-927A-76F3E05DE5A2}"/>
              </a:ext>
            </a:extLst>
          </p:cNvPr>
          <p:cNvGrpSpPr/>
          <p:nvPr userDrawn="1"/>
        </p:nvGrpSpPr>
        <p:grpSpPr bwMode="ltGray">
          <a:xfrm>
            <a:off x="0" y="5469878"/>
            <a:ext cx="12192000" cy="91440"/>
            <a:chOff x="0" y="0"/>
            <a:chExt cx="12192000" cy="137160"/>
          </a:xfrm>
        </p:grpSpPr>
        <p:sp>
          <p:nvSpPr>
            <p:cNvPr id="35" name="Rectangle 34">
              <a:extLst>
                <a:ext uri="{FF2B5EF4-FFF2-40B4-BE49-F238E27FC236}">
                  <a16:creationId xmlns:a16="http://schemas.microsoft.com/office/drawing/2014/main" id="{AD22B565-DE28-435B-8CC3-A7E4640945B4}"/>
                </a:ext>
              </a:extLst>
            </p:cNvPr>
            <p:cNvSpPr/>
            <p:nvPr/>
          </p:nvSpPr>
          <p:spPr bwMode="ltGray">
            <a:xfrm>
              <a:off x="0" y="0"/>
              <a:ext cx="12192000" cy="1371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600"/>
                </a:spcBef>
              </a:pPr>
              <a:endParaRPr lang="en-US" sz="2000" b="1" dirty="0"/>
            </a:p>
          </p:txBody>
        </p:sp>
        <p:sp>
          <p:nvSpPr>
            <p:cNvPr id="36" name="Rectangle 35">
              <a:extLst>
                <a:ext uri="{FF2B5EF4-FFF2-40B4-BE49-F238E27FC236}">
                  <a16:creationId xmlns:a16="http://schemas.microsoft.com/office/drawing/2014/main" id="{F5BFCEF4-3EB3-411C-83D6-7374720DEE44}"/>
                </a:ext>
              </a:extLst>
            </p:cNvPr>
            <p:cNvSpPr/>
            <p:nvPr/>
          </p:nvSpPr>
          <p:spPr bwMode="ltGray">
            <a:xfrm>
              <a:off x="10665070" y="0"/>
              <a:ext cx="1526930" cy="13716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600"/>
                </a:spcBef>
              </a:pPr>
              <a:endParaRPr lang="en-US" sz="2000" b="1" dirty="0"/>
            </a:p>
          </p:txBody>
        </p:sp>
      </p:grpSp>
    </p:spTree>
    <p:extLst>
      <p:ext uri="{BB962C8B-B14F-4D97-AF65-F5344CB8AC3E}">
        <p14:creationId xmlns:p14="http://schemas.microsoft.com/office/powerpoint/2010/main" val="4104364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18_Title Slide">
    <p:spTree>
      <p:nvGrpSpPr>
        <p:cNvPr id="1" name=""/>
        <p:cNvGrpSpPr/>
        <p:nvPr/>
      </p:nvGrpSpPr>
      <p:grpSpPr>
        <a:xfrm>
          <a:off x="0" y="0"/>
          <a:ext cx="0" cy="0"/>
          <a:chOff x="0" y="0"/>
          <a:chExt cx="0" cy="0"/>
        </a:xfrm>
      </p:grpSpPr>
      <p:pic>
        <p:nvPicPr>
          <p:cNvPr id="17" name="Picture 16" descr="A picture containing indoor, table, keyboard, computer&#10;&#10;Description automatically generated">
            <a:extLst>
              <a:ext uri="{FF2B5EF4-FFF2-40B4-BE49-F238E27FC236}">
                <a16:creationId xmlns:a16="http://schemas.microsoft.com/office/drawing/2014/main" id="{6192E580-88AD-47A4-8891-FA577F3B98D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5486400"/>
          </a:xfrm>
          <a:prstGeom prst="rect">
            <a:avLst/>
          </a:prstGeom>
        </p:spPr>
      </p:pic>
      <p:sp>
        <p:nvSpPr>
          <p:cNvPr id="30" name="Rectangle 29">
            <a:extLst>
              <a:ext uri="{FF2B5EF4-FFF2-40B4-BE49-F238E27FC236}">
                <a16:creationId xmlns:a16="http://schemas.microsoft.com/office/drawing/2014/main" id="{CCC1B3E7-F5D6-4852-B398-6FE600E332D7}"/>
              </a:ext>
            </a:extLst>
          </p:cNvPr>
          <p:cNvSpPr/>
          <p:nvPr userDrawn="1"/>
        </p:nvSpPr>
        <p:spPr>
          <a:xfrm rot="10800000" flipV="1">
            <a:off x="0" y="1"/>
            <a:ext cx="12192000" cy="5486400"/>
          </a:xfrm>
          <a:prstGeom prst="rect">
            <a:avLst/>
          </a:prstGeom>
          <a:gradFill>
            <a:gsLst>
              <a:gs pos="0">
                <a:schemeClr val="accent4">
                  <a:alpha val="82000"/>
                </a:schemeClr>
              </a:gs>
              <a:gs pos="100000">
                <a:schemeClr val="tx1">
                  <a:alpha val="83000"/>
                </a:schemeClr>
              </a:gs>
            </a:gsLst>
            <a:lin ang="5400000" scaled="1"/>
          </a:gradFill>
          <a:ln w="12700" cap="rnd">
            <a:noFill/>
            <a:prstDash val="solid"/>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4AA61865-ECC5-45C2-881A-015142C31C92}"/>
              </a:ext>
            </a:extLst>
          </p:cNvPr>
          <p:cNvSpPr>
            <a:spLocks noGrp="1"/>
          </p:cNvSpPr>
          <p:nvPr>
            <p:ph type="ctrTitle" hasCustomPrompt="1"/>
          </p:nvPr>
        </p:nvSpPr>
        <p:spPr>
          <a:xfrm>
            <a:off x="1521070" y="2286129"/>
            <a:ext cx="9870829" cy="1266191"/>
          </a:xfrm>
        </p:spPr>
        <p:txBody>
          <a:bodyPr lIns="91440" tIns="45720" rIns="91440" bIns="45720" anchor="b"/>
          <a:lstStyle>
            <a:lvl1pPr algn="l">
              <a:defRPr sz="4000">
                <a:solidFill>
                  <a:schemeClr val="bg1"/>
                </a:solidFill>
              </a:defRPr>
            </a:lvl1pPr>
          </a:lstStyle>
          <a:p>
            <a:r>
              <a:rPr lang="en-US" dirty="0"/>
              <a:t>Presentation Title</a:t>
            </a:r>
          </a:p>
        </p:txBody>
      </p:sp>
      <p:sp>
        <p:nvSpPr>
          <p:cNvPr id="3" name="Subtitle 2">
            <a:extLst>
              <a:ext uri="{FF2B5EF4-FFF2-40B4-BE49-F238E27FC236}">
                <a16:creationId xmlns:a16="http://schemas.microsoft.com/office/drawing/2014/main" id="{478D70EA-5299-4681-BAE8-F6240CF3FBEB}"/>
              </a:ext>
            </a:extLst>
          </p:cNvPr>
          <p:cNvSpPr>
            <a:spLocks noGrp="1"/>
          </p:cNvSpPr>
          <p:nvPr>
            <p:ph type="subTitle" idx="1" hasCustomPrompt="1"/>
          </p:nvPr>
        </p:nvSpPr>
        <p:spPr>
          <a:xfrm>
            <a:off x="1521070" y="3662126"/>
            <a:ext cx="9870830" cy="613585"/>
          </a:xfrm>
        </p:spPr>
        <p:txBody>
          <a:bodyPr lIns="91440" tIns="45720" rIns="91440" bIns="45720"/>
          <a:lstStyle>
            <a:lvl1pPr marL="0" indent="0" algn="l">
              <a:buNone/>
              <a:defRPr sz="1600" b="1" cap="all"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Presenter name | Title</a:t>
            </a:r>
          </a:p>
        </p:txBody>
      </p:sp>
      <p:grpSp>
        <p:nvGrpSpPr>
          <p:cNvPr id="25" name="Group 24">
            <a:extLst>
              <a:ext uri="{FF2B5EF4-FFF2-40B4-BE49-F238E27FC236}">
                <a16:creationId xmlns:a16="http://schemas.microsoft.com/office/drawing/2014/main" id="{9D88FEB5-02A4-4018-B699-7A4925CBAB7C}"/>
              </a:ext>
            </a:extLst>
          </p:cNvPr>
          <p:cNvGrpSpPr/>
          <p:nvPr userDrawn="1"/>
        </p:nvGrpSpPr>
        <p:grpSpPr>
          <a:xfrm>
            <a:off x="9160383" y="6010389"/>
            <a:ext cx="2679192" cy="365760"/>
            <a:chOff x="2574085" y="1409700"/>
            <a:chExt cx="2679192" cy="365760"/>
          </a:xfrm>
        </p:grpSpPr>
        <p:sp>
          <p:nvSpPr>
            <p:cNvPr id="26" name="Oval 25">
              <a:extLst>
                <a:ext uri="{FF2B5EF4-FFF2-40B4-BE49-F238E27FC236}">
                  <a16:creationId xmlns:a16="http://schemas.microsoft.com/office/drawing/2014/main" id="{B0969C8D-08A9-437B-95C8-0C26902910AA}"/>
                </a:ext>
              </a:extLst>
            </p:cNvPr>
            <p:cNvSpPr>
              <a:spLocks/>
            </p:cNvSpPr>
            <p:nvPr userDrawn="1"/>
          </p:nvSpPr>
          <p:spPr bwMode="auto">
            <a:xfrm>
              <a:off x="2574085" y="1409700"/>
              <a:ext cx="363181" cy="365760"/>
            </a:xfrm>
            <a:prstGeom prst="ellipse">
              <a:avLst/>
            </a:prstGeom>
            <a:solidFill>
              <a:schemeClr val="bg1"/>
            </a:solidFill>
            <a:ln>
              <a:noFill/>
            </a:ln>
          </p:spPr>
          <p:txBody>
            <a:bodyPr vert="horz" wrap="square" lIns="91440" tIns="45720" rIns="91440" bIns="45720" numCol="1" anchor="t" anchorCtr="0" compatLnSpc="1">
              <a:prstTxWarp prst="textNoShape">
                <a:avLst/>
              </a:prstTxWarp>
              <a:noAutofit/>
            </a:bodyPr>
            <a:lstStyle/>
            <a:p>
              <a:endParaRPr lang="en-US"/>
            </a:p>
          </p:txBody>
        </p:sp>
        <p:grpSp>
          <p:nvGrpSpPr>
            <p:cNvPr id="27" name="Group 26">
              <a:extLst>
                <a:ext uri="{FF2B5EF4-FFF2-40B4-BE49-F238E27FC236}">
                  <a16:creationId xmlns:a16="http://schemas.microsoft.com/office/drawing/2014/main" id="{F01BF9C8-C2AE-48AB-A7D4-08B2DCFBF062}"/>
                </a:ext>
              </a:extLst>
            </p:cNvPr>
            <p:cNvGrpSpPr/>
            <p:nvPr userDrawn="1"/>
          </p:nvGrpSpPr>
          <p:grpSpPr>
            <a:xfrm>
              <a:off x="2574085" y="1409700"/>
              <a:ext cx="2679192" cy="365760"/>
              <a:chOff x="2548194" y="3253594"/>
              <a:chExt cx="8721212" cy="1189010"/>
            </a:xfrm>
          </p:grpSpPr>
          <p:sp>
            <p:nvSpPr>
              <p:cNvPr id="28" name="Freeform: Shape 27">
                <a:extLst>
                  <a:ext uri="{FF2B5EF4-FFF2-40B4-BE49-F238E27FC236}">
                    <a16:creationId xmlns:a16="http://schemas.microsoft.com/office/drawing/2014/main" id="{D36215DA-5FA9-4ACB-AF97-D1DB2DC01BB0}"/>
                  </a:ext>
                </a:extLst>
              </p:cNvPr>
              <p:cNvSpPr>
                <a:spLocks/>
              </p:cNvSpPr>
              <p:nvPr/>
            </p:nvSpPr>
            <p:spPr bwMode="auto">
              <a:xfrm>
                <a:off x="4038872" y="3418018"/>
                <a:ext cx="7230534" cy="843858"/>
              </a:xfrm>
              <a:custGeom>
                <a:avLst/>
                <a:gdLst>
                  <a:gd name="connsiteX0" fmla="*/ 610022 w 26176859"/>
                  <a:gd name="connsiteY0" fmla="*/ 1766116 h 3055037"/>
                  <a:gd name="connsiteX1" fmla="*/ 610022 w 26176859"/>
                  <a:gd name="connsiteY1" fmla="*/ 2435174 h 3055037"/>
                  <a:gd name="connsiteX2" fmla="*/ 1399826 w 26176859"/>
                  <a:gd name="connsiteY2" fmla="*/ 2435174 h 3055037"/>
                  <a:gd name="connsiteX3" fmla="*/ 1771034 w 26176859"/>
                  <a:gd name="connsiteY3" fmla="*/ 2100645 h 3055037"/>
                  <a:gd name="connsiteX4" fmla="*/ 1399826 w 26176859"/>
                  <a:gd name="connsiteY4" fmla="*/ 1766116 h 3055037"/>
                  <a:gd name="connsiteX5" fmla="*/ 610022 w 26176859"/>
                  <a:gd name="connsiteY5" fmla="*/ 1766116 h 3055037"/>
                  <a:gd name="connsiteX6" fmla="*/ 10370385 w 26176859"/>
                  <a:gd name="connsiteY6" fmla="*/ 693656 h 3055037"/>
                  <a:gd name="connsiteX7" fmla="*/ 9927627 w 26176859"/>
                  <a:gd name="connsiteY7" fmla="*/ 1943220 h 3055037"/>
                  <a:gd name="connsiteX8" fmla="*/ 10822982 w 26176859"/>
                  <a:gd name="connsiteY8" fmla="*/ 1943220 h 3055037"/>
                  <a:gd name="connsiteX9" fmla="*/ 13012176 w 26176859"/>
                  <a:gd name="connsiteY9" fmla="*/ 619862 h 3055037"/>
                  <a:gd name="connsiteX10" fmla="*/ 13012176 w 26176859"/>
                  <a:gd name="connsiteY10" fmla="*/ 2430253 h 3055037"/>
                  <a:gd name="connsiteX11" fmla="*/ 13535285 w 26176859"/>
                  <a:gd name="connsiteY11" fmla="*/ 2430253 h 3055037"/>
                  <a:gd name="connsiteX12" fmla="*/ 14438840 w 26176859"/>
                  <a:gd name="connsiteY12" fmla="*/ 1529045 h 3055037"/>
                  <a:gd name="connsiteX13" fmla="*/ 13535285 w 26176859"/>
                  <a:gd name="connsiteY13" fmla="*/ 619862 h 3055037"/>
                  <a:gd name="connsiteX14" fmla="*/ 13012176 w 26176859"/>
                  <a:gd name="connsiteY14" fmla="*/ 619862 h 3055037"/>
                  <a:gd name="connsiteX15" fmla="*/ 3551906 w 26176859"/>
                  <a:gd name="connsiteY15" fmla="*/ 619862 h 3055037"/>
                  <a:gd name="connsiteX16" fmla="*/ 3551906 w 26176859"/>
                  <a:gd name="connsiteY16" fmla="*/ 1402070 h 3055037"/>
                  <a:gd name="connsiteX17" fmla="*/ 4193582 w 26176859"/>
                  <a:gd name="connsiteY17" fmla="*/ 1402070 h 3055037"/>
                  <a:gd name="connsiteX18" fmla="*/ 4629286 w 26176859"/>
                  <a:gd name="connsiteY18" fmla="*/ 1010967 h 3055037"/>
                  <a:gd name="connsiteX19" fmla="*/ 4193582 w 26176859"/>
                  <a:gd name="connsiteY19" fmla="*/ 619862 h 3055037"/>
                  <a:gd name="connsiteX20" fmla="*/ 3551906 w 26176859"/>
                  <a:gd name="connsiteY20" fmla="*/ 619862 h 3055037"/>
                  <a:gd name="connsiteX21" fmla="*/ 20221756 w 26176859"/>
                  <a:gd name="connsiteY21" fmla="*/ 605105 h 3055037"/>
                  <a:gd name="connsiteX22" fmla="*/ 19299341 w 26176859"/>
                  <a:gd name="connsiteY22" fmla="*/ 1532440 h 3055037"/>
                  <a:gd name="connsiteX23" fmla="*/ 20221756 w 26176859"/>
                  <a:gd name="connsiteY23" fmla="*/ 2459774 h 3055037"/>
                  <a:gd name="connsiteX24" fmla="*/ 21144171 w 26176859"/>
                  <a:gd name="connsiteY24" fmla="*/ 1532440 h 3055037"/>
                  <a:gd name="connsiteX25" fmla="*/ 20221756 w 26176859"/>
                  <a:gd name="connsiteY25" fmla="*/ 605105 h 3055037"/>
                  <a:gd name="connsiteX26" fmla="*/ 7202200 w 26176859"/>
                  <a:gd name="connsiteY26" fmla="*/ 605105 h 3055037"/>
                  <a:gd name="connsiteX27" fmla="*/ 6277328 w 26176859"/>
                  <a:gd name="connsiteY27" fmla="*/ 1532440 h 3055037"/>
                  <a:gd name="connsiteX28" fmla="*/ 7202200 w 26176859"/>
                  <a:gd name="connsiteY28" fmla="*/ 2459774 h 3055037"/>
                  <a:gd name="connsiteX29" fmla="*/ 8127072 w 26176859"/>
                  <a:gd name="connsiteY29" fmla="*/ 1532440 h 3055037"/>
                  <a:gd name="connsiteX30" fmla="*/ 7202200 w 26176859"/>
                  <a:gd name="connsiteY30" fmla="*/ 605105 h 3055037"/>
                  <a:gd name="connsiteX31" fmla="*/ 610022 w 26176859"/>
                  <a:gd name="connsiteY31" fmla="*/ 605105 h 3055037"/>
                  <a:gd name="connsiteX32" fmla="*/ 610022 w 26176859"/>
                  <a:gd name="connsiteY32" fmla="*/ 1234806 h 3055037"/>
                  <a:gd name="connsiteX33" fmla="*/ 1376944 w 26176859"/>
                  <a:gd name="connsiteY33" fmla="*/ 1234806 h 3055037"/>
                  <a:gd name="connsiteX34" fmla="*/ 1716920 w 26176859"/>
                  <a:gd name="connsiteY34" fmla="*/ 923940 h 3055037"/>
                  <a:gd name="connsiteX35" fmla="*/ 1376944 w 26176859"/>
                  <a:gd name="connsiteY35" fmla="*/ 605105 h 3055037"/>
                  <a:gd name="connsiteX36" fmla="*/ 610022 w 26176859"/>
                  <a:gd name="connsiteY36" fmla="*/ 605105 h 3055037"/>
                  <a:gd name="connsiteX37" fmla="*/ 25812810 w 26176859"/>
                  <a:gd name="connsiteY37" fmla="*/ 221381 h 3055037"/>
                  <a:gd name="connsiteX38" fmla="*/ 25812810 w 26176859"/>
                  <a:gd name="connsiteY38" fmla="*/ 300094 h 3055037"/>
                  <a:gd name="connsiteX39" fmla="*/ 25885550 w 26176859"/>
                  <a:gd name="connsiteY39" fmla="*/ 300094 h 3055037"/>
                  <a:gd name="connsiteX40" fmla="*/ 25925961 w 26176859"/>
                  <a:gd name="connsiteY40" fmla="*/ 260738 h 3055037"/>
                  <a:gd name="connsiteX41" fmla="*/ 25885550 w 26176859"/>
                  <a:gd name="connsiteY41" fmla="*/ 221381 h 3055037"/>
                  <a:gd name="connsiteX42" fmla="*/ 25812810 w 26176859"/>
                  <a:gd name="connsiteY42" fmla="*/ 221381 h 3055037"/>
                  <a:gd name="connsiteX43" fmla="*/ 25748858 w 26176859"/>
                  <a:gd name="connsiteY43" fmla="*/ 167264 h 3055037"/>
                  <a:gd name="connsiteX44" fmla="*/ 25891684 w 26176859"/>
                  <a:gd name="connsiteY44" fmla="*/ 167264 h 3055037"/>
                  <a:gd name="connsiteX45" fmla="*/ 25994835 w 26176859"/>
                  <a:gd name="connsiteY45" fmla="*/ 262031 h 3055037"/>
                  <a:gd name="connsiteX46" fmla="*/ 25923423 w 26176859"/>
                  <a:gd name="connsiteY46" fmla="*/ 348900 h 3055037"/>
                  <a:gd name="connsiteX47" fmla="*/ 25994835 w 26176859"/>
                  <a:gd name="connsiteY47" fmla="*/ 459461 h 3055037"/>
                  <a:gd name="connsiteX48" fmla="*/ 25923423 w 26176859"/>
                  <a:gd name="connsiteY48" fmla="*/ 467358 h 3055037"/>
                  <a:gd name="connsiteX49" fmla="*/ 25859945 w 26176859"/>
                  <a:gd name="connsiteY49" fmla="*/ 356797 h 3055037"/>
                  <a:gd name="connsiteX50" fmla="*/ 25812336 w 26176859"/>
                  <a:gd name="connsiteY50" fmla="*/ 356797 h 3055037"/>
                  <a:gd name="connsiteX51" fmla="*/ 25820271 w 26176859"/>
                  <a:gd name="connsiteY51" fmla="*/ 467358 h 3055037"/>
                  <a:gd name="connsiteX52" fmla="*/ 25756793 w 26176859"/>
                  <a:gd name="connsiteY52" fmla="*/ 467358 h 3055037"/>
                  <a:gd name="connsiteX53" fmla="*/ 25748858 w 26176859"/>
                  <a:gd name="connsiteY53" fmla="*/ 167264 h 3055037"/>
                  <a:gd name="connsiteX54" fmla="*/ 22172353 w 26176859"/>
                  <a:gd name="connsiteY54" fmla="*/ 68873 h 3055037"/>
                  <a:gd name="connsiteX55" fmla="*/ 22853011 w 26176859"/>
                  <a:gd name="connsiteY55" fmla="*/ 68873 h 3055037"/>
                  <a:gd name="connsiteX56" fmla="*/ 23612816 w 26176859"/>
                  <a:gd name="connsiteY56" fmla="*/ 1303544 h 3055037"/>
                  <a:gd name="connsiteX57" fmla="*/ 24364705 w 26176859"/>
                  <a:gd name="connsiteY57" fmla="*/ 68873 h 3055037"/>
                  <a:gd name="connsiteX58" fmla="*/ 25045363 w 26176859"/>
                  <a:gd name="connsiteY58" fmla="*/ 68873 h 3055037"/>
                  <a:gd name="connsiteX59" fmla="*/ 25045363 w 26176859"/>
                  <a:gd name="connsiteY59" fmla="*/ 2976323 h 3055037"/>
                  <a:gd name="connsiteX60" fmla="*/ 24428022 w 26176859"/>
                  <a:gd name="connsiteY60" fmla="*/ 2976323 h 3055037"/>
                  <a:gd name="connsiteX61" fmla="*/ 24428022 w 26176859"/>
                  <a:gd name="connsiteY61" fmla="*/ 1080506 h 3055037"/>
                  <a:gd name="connsiteX62" fmla="*/ 23771108 w 26176859"/>
                  <a:gd name="connsiteY62" fmla="*/ 2084174 h 3055037"/>
                  <a:gd name="connsiteX63" fmla="*/ 23446608 w 26176859"/>
                  <a:gd name="connsiteY63" fmla="*/ 2084174 h 3055037"/>
                  <a:gd name="connsiteX64" fmla="*/ 22789694 w 26176859"/>
                  <a:gd name="connsiteY64" fmla="*/ 1080506 h 3055037"/>
                  <a:gd name="connsiteX65" fmla="*/ 22789694 w 26176859"/>
                  <a:gd name="connsiteY65" fmla="*/ 2976323 h 3055037"/>
                  <a:gd name="connsiteX66" fmla="*/ 22172353 w 26176859"/>
                  <a:gd name="connsiteY66" fmla="*/ 2976323 h 3055037"/>
                  <a:gd name="connsiteX67" fmla="*/ 22172353 w 26176859"/>
                  <a:gd name="connsiteY67" fmla="*/ 68873 h 3055037"/>
                  <a:gd name="connsiteX68" fmla="*/ 12397235 w 26176859"/>
                  <a:gd name="connsiteY68" fmla="*/ 68873 h 3055037"/>
                  <a:gd name="connsiteX69" fmla="*/ 13536583 w 26176859"/>
                  <a:gd name="connsiteY69" fmla="*/ 68873 h 3055037"/>
                  <a:gd name="connsiteX70" fmla="*/ 15063623 w 26176859"/>
                  <a:gd name="connsiteY70" fmla="*/ 1526582 h 3055037"/>
                  <a:gd name="connsiteX71" fmla="*/ 13536583 w 26176859"/>
                  <a:gd name="connsiteY71" fmla="*/ 2976323 h 3055037"/>
                  <a:gd name="connsiteX72" fmla="*/ 12397235 w 26176859"/>
                  <a:gd name="connsiteY72" fmla="*/ 2976323 h 3055037"/>
                  <a:gd name="connsiteX73" fmla="*/ 12397235 w 26176859"/>
                  <a:gd name="connsiteY73" fmla="*/ 68873 h 3055037"/>
                  <a:gd name="connsiteX74" fmla="*/ 9991582 w 26176859"/>
                  <a:gd name="connsiteY74" fmla="*/ 68873 h 3055037"/>
                  <a:gd name="connsiteX75" fmla="*/ 10759030 w 26176859"/>
                  <a:gd name="connsiteY75" fmla="*/ 68873 h 3055037"/>
                  <a:gd name="connsiteX76" fmla="*/ 11865926 w 26176859"/>
                  <a:gd name="connsiteY76" fmla="*/ 2976323 h 3055037"/>
                  <a:gd name="connsiteX77" fmla="*/ 11167351 w 26176859"/>
                  <a:gd name="connsiteY77" fmla="*/ 2976323 h 3055037"/>
                  <a:gd name="connsiteX78" fmla="*/ 10995167 w 26176859"/>
                  <a:gd name="connsiteY78" fmla="*/ 2484369 h 3055037"/>
                  <a:gd name="connsiteX79" fmla="*/ 9750523 w 26176859"/>
                  <a:gd name="connsiteY79" fmla="*/ 2484369 h 3055037"/>
                  <a:gd name="connsiteX80" fmla="*/ 9568501 w 26176859"/>
                  <a:gd name="connsiteY80" fmla="*/ 2976323 h 3055037"/>
                  <a:gd name="connsiteX81" fmla="*/ 8874845 w 26176859"/>
                  <a:gd name="connsiteY81" fmla="*/ 2976323 h 3055037"/>
                  <a:gd name="connsiteX82" fmla="*/ 2936962 w 26176859"/>
                  <a:gd name="connsiteY82" fmla="*/ 68873 h 3055037"/>
                  <a:gd name="connsiteX83" fmla="*/ 4291504 w 26176859"/>
                  <a:gd name="connsiteY83" fmla="*/ 68873 h 3055037"/>
                  <a:gd name="connsiteX84" fmla="*/ 5257902 w 26176859"/>
                  <a:gd name="connsiteY84" fmla="*/ 1008817 h 3055037"/>
                  <a:gd name="connsiteX85" fmla="*/ 4624198 w 26176859"/>
                  <a:gd name="connsiteY85" fmla="*/ 1869103 h 3055037"/>
                  <a:gd name="connsiteX86" fmla="*/ 5273745 w 26176859"/>
                  <a:gd name="connsiteY86" fmla="*/ 2976323 h 3055037"/>
                  <a:gd name="connsiteX87" fmla="*/ 4568749 w 26176859"/>
                  <a:gd name="connsiteY87" fmla="*/ 2976323 h 3055037"/>
                  <a:gd name="connsiteX88" fmla="*/ 4006338 w 26176859"/>
                  <a:gd name="connsiteY88" fmla="*/ 1940793 h 3055037"/>
                  <a:gd name="connsiteX89" fmla="*/ 3554825 w 26176859"/>
                  <a:gd name="connsiteY89" fmla="*/ 1940793 h 3055037"/>
                  <a:gd name="connsiteX90" fmla="*/ 3554825 w 26176859"/>
                  <a:gd name="connsiteY90" fmla="*/ 2976323 h 3055037"/>
                  <a:gd name="connsiteX91" fmla="*/ 2936962 w 26176859"/>
                  <a:gd name="connsiteY91" fmla="*/ 2976323 h 3055037"/>
                  <a:gd name="connsiteX92" fmla="*/ 2936962 w 26176859"/>
                  <a:gd name="connsiteY92" fmla="*/ 68873 h 3055037"/>
                  <a:gd name="connsiteX93" fmla="*/ 0 w 26176859"/>
                  <a:gd name="connsiteY93" fmla="*/ 68873 h 3055037"/>
                  <a:gd name="connsiteX94" fmla="*/ 1513334 w 26176859"/>
                  <a:gd name="connsiteY94" fmla="*/ 68873 h 3055037"/>
                  <a:gd name="connsiteX95" fmla="*/ 2345272 w 26176859"/>
                  <a:gd name="connsiteY95" fmla="*/ 809677 h 3055037"/>
                  <a:gd name="connsiteX96" fmla="*/ 1846110 w 26176859"/>
                  <a:gd name="connsiteY96" fmla="*/ 1478787 h 3055037"/>
                  <a:gd name="connsiteX97" fmla="*/ 2400734 w 26176859"/>
                  <a:gd name="connsiteY97" fmla="*/ 2187728 h 3055037"/>
                  <a:gd name="connsiteX98" fmla="*/ 1560874 w 26176859"/>
                  <a:gd name="connsiteY98" fmla="*/ 2976323 h 3055037"/>
                  <a:gd name="connsiteX99" fmla="*/ 0 w 26176859"/>
                  <a:gd name="connsiteY99" fmla="*/ 2976323 h 3055037"/>
                  <a:gd name="connsiteX100" fmla="*/ 0 w 26176859"/>
                  <a:gd name="connsiteY100" fmla="*/ 68873 h 3055037"/>
                  <a:gd name="connsiteX101" fmla="*/ 25859547 w 26176859"/>
                  <a:gd name="connsiteY101" fmla="*/ 63956 h 3055037"/>
                  <a:gd name="connsiteX102" fmla="*/ 25606190 w 26176859"/>
                  <a:gd name="connsiteY102" fmla="*/ 317313 h 3055037"/>
                  <a:gd name="connsiteX103" fmla="*/ 25859547 w 26176859"/>
                  <a:gd name="connsiteY103" fmla="*/ 570670 h 3055037"/>
                  <a:gd name="connsiteX104" fmla="*/ 26112904 w 26176859"/>
                  <a:gd name="connsiteY104" fmla="*/ 317313 h 3055037"/>
                  <a:gd name="connsiteX105" fmla="*/ 25859547 w 26176859"/>
                  <a:gd name="connsiteY105" fmla="*/ 63956 h 3055037"/>
                  <a:gd name="connsiteX106" fmla="*/ 25859548 w 26176859"/>
                  <a:gd name="connsiteY106" fmla="*/ 0 h 3055037"/>
                  <a:gd name="connsiteX107" fmla="*/ 26176859 w 26176859"/>
                  <a:gd name="connsiteY107" fmla="*/ 317311 h 3055037"/>
                  <a:gd name="connsiteX108" fmla="*/ 25859548 w 26176859"/>
                  <a:gd name="connsiteY108" fmla="*/ 634622 h 3055037"/>
                  <a:gd name="connsiteX109" fmla="*/ 25542237 w 26176859"/>
                  <a:gd name="connsiteY109" fmla="*/ 317311 h 3055037"/>
                  <a:gd name="connsiteX110" fmla="*/ 25859548 w 26176859"/>
                  <a:gd name="connsiteY110" fmla="*/ 0 h 3055037"/>
                  <a:gd name="connsiteX111" fmla="*/ 20224217 w 26176859"/>
                  <a:gd name="connsiteY111" fmla="*/ 0 h 3055037"/>
                  <a:gd name="connsiteX112" fmla="*/ 21744355 w 26176859"/>
                  <a:gd name="connsiteY112" fmla="*/ 1527519 h 3055037"/>
                  <a:gd name="connsiteX113" fmla="*/ 20224217 w 26176859"/>
                  <a:gd name="connsiteY113" fmla="*/ 3055037 h 3055037"/>
                  <a:gd name="connsiteX114" fmla="*/ 18704078 w 26176859"/>
                  <a:gd name="connsiteY114" fmla="*/ 1527519 h 3055037"/>
                  <a:gd name="connsiteX115" fmla="*/ 20224217 w 26176859"/>
                  <a:gd name="connsiteY115" fmla="*/ 0 h 3055037"/>
                  <a:gd name="connsiteX116" fmla="*/ 17017568 w 26176859"/>
                  <a:gd name="connsiteY116" fmla="*/ 0 h 3055037"/>
                  <a:gd name="connsiteX117" fmla="*/ 18253402 w 26176859"/>
                  <a:gd name="connsiteY117" fmla="*/ 644422 h 3055037"/>
                  <a:gd name="connsiteX118" fmla="*/ 17825613 w 26176859"/>
                  <a:gd name="connsiteY118" fmla="*/ 1074037 h 3055037"/>
                  <a:gd name="connsiteX119" fmla="*/ 17017568 w 26176859"/>
                  <a:gd name="connsiteY119" fmla="*/ 604643 h 3055037"/>
                  <a:gd name="connsiteX120" fmla="*/ 16090694 w 26176859"/>
                  <a:gd name="connsiteY120" fmla="*/ 1527519 h 3055037"/>
                  <a:gd name="connsiteX121" fmla="*/ 17017568 w 26176859"/>
                  <a:gd name="connsiteY121" fmla="*/ 2458350 h 3055037"/>
                  <a:gd name="connsiteX122" fmla="*/ 17825613 w 26176859"/>
                  <a:gd name="connsiteY122" fmla="*/ 1981001 h 3055037"/>
                  <a:gd name="connsiteX123" fmla="*/ 18261323 w 26176859"/>
                  <a:gd name="connsiteY123" fmla="*/ 2410615 h 3055037"/>
                  <a:gd name="connsiteX124" fmla="*/ 17017568 w 26176859"/>
                  <a:gd name="connsiteY124" fmla="*/ 3055037 h 3055037"/>
                  <a:gd name="connsiteX125" fmla="*/ 15496543 w 26176859"/>
                  <a:gd name="connsiteY125" fmla="*/ 1527519 h 3055037"/>
                  <a:gd name="connsiteX126" fmla="*/ 17017568 w 26176859"/>
                  <a:gd name="connsiteY126" fmla="*/ 0 h 3055037"/>
                  <a:gd name="connsiteX127" fmla="*/ 7202200 w 26176859"/>
                  <a:gd name="connsiteY127" fmla="*/ 0 h 3055037"/>
                  <a:gd name="connsiteX128" fmla="*/ 8722338 w 26176859"/>
                  <a:gd name="connsiteY128" fmla="*/ 1527519 h 3055037"/>
                  <a:gd name="connsiteX129" fmla="*/ 7202200 w 26176859"/>
                  <a:gd name="connsiteY129" fmla="*/ 3055037 h 3055037"/>
                  <a:gd name="connsiteX130" fmla="*/ 5682061 w 26176859"/>
                  <a:gd name="connsiteY130" fmla="*/ 1527519 h 3055037"/>
                  <a:gd name="connsiteX131" fmla="*/ 7202200 w 26176859"/>
                  <a:gd name="connsiteY131" fmla="*/ 0 h 3055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Lst>
                <a:rect l="l" t="t" r="r" b="b"/>
                <a:pathLst>
                  <a:path w="26176859" h="3055037">
                    <a:moveTo>
                      <a:pt x="610022" y="1766116"/>
                    </a:moveTo>
                    <a:cubicBezTo>
                      <a:pt x="610022" y="1766116"/>
                      <a:pt x="610022" y="1766116"/>
                      <a:pt x="610022" y="2435174"/>
                    </a:cubicBezTo>
                    <a:cubicBezTo>
                      <a:pt x="610022" y="2435174"/>
                      <a:pt x="610022" y="2435174"/>
                      <a:pt x="1399826" y="2435174"/>
                    </a:cubicBezTo>
                    <a:cubicBezTo>
                      <a:pt x="1636766" y="2435174"/>
                      <a:pt x="1771034" y="2315701"/>
                      <a:pt x="1771034" y="2100645"/>
                    </a:cubicBezTo>
                    <a:cubicBezTo>
                      <a:pt x="1771034" y="1917452"/>
                      <a:pt x="1644666" y="1766116"/>
                      <a:pt x="1399826" y="1766116"/>
                    </a:cubicBezTo>
                    <a:cubicBezTo>
                      <a:pt x="1399826" y="1766116"/>
                      <a:pt x="1399826" y="1766116"/>
                      <a:pt x="610022" y="1766116"/>
                    </a:cubicBezTo>
                    <a:close/>
                    <a:moveTo>
                      <a:pt x="10370385" y="693656"/>
                    </a:moveTo>
                    <a:lnTo>
                      <a:pt x="9927627" y="1943220"/>
                    </a:lnTo>
                    <a:lnTo>
                      <a:pt x="10822982" y="1943220"/>
                    </a:lnTo>
                    <a:close/>
                    <a:moveTo>
                      <a:pt x="13012176" y="619862"/>
                    </a:moveTo>
                    <a:cubicBezTo>
                      <a:pt x="13012176" y="619862"/>
                      <a:pt x="13012176" y="619862"/>
                      <a:pt x="13012176" y="2430253"/>
                    </a:cubicBezTo>
                    <a:cubicBezTo>
                      <a:pt x="13012176" y="2430253"/>
                      <a:pt x="13012176" y="2430253"/>
                      <a:pt x="13535285" y="2430253"/>
                    </a:cubicBezTo>
                    <a:cubicBezTo>
                      <a:pt x="14105951" y="2430253"/>
                      <a:pt x="14438840" y="2015539"/>
                      <a:pt x="14438840" y="1529045"/>
                    </a:cubicBezTo>
                    <a:cubicBezTo>
                      <a:pt x="14438840" y="1010651"/>
                      <a:pt x="14129729" y="619862"/>
                      <a:pt x="13535285" y="619862"/>
                    </a:cubicBezTo>
                    <a:cubicBezTo>
                      <a:pt x="13535285" y="619862"/>
                      <a:pt x="13535285" y="619862"/>
                      <a:pt x="13012176" y="619862"/>
                    </a:cubicBezTo>
                    <a:close/>
                    <a:moveTo>
                      <a:pt x="3551906" y="619862"/>
                    </a:moveTo>
                    <a:cubicBezTo>
                      <a:pt x="3551906" y="619862"/>
                      <a:pt x="3551906" y="619862"/>
                      <a:pt x="3551906" y="1402070"/>
                    </a:cubicBezTo>
                    <a:cubicBezTo>
                      <a:pt x="3551906" y="1402070"/>
                      <a:pt x="3551906" y="1402070"/>
                      <a:pt x="4193582" y="1402070"/>
                    </a:cubicBezTo>
                    <a:cubicBezTo>
                      <a:pt x="4439161" y="1402070"/>
                      <a:pt x="4629286" y="1250418"/>
                      <a:pt x="4629286" y="1010967"/>
                    </a:cubicBezTo>
                    <a:cubicBezTo>
                      <a:pt x="4629286" y="763534"/>
                      <a:pt x="4439161" y="619862"/>
                      <a:pt x="4193582" y="619862"/>
                    </a:cubicBezTo>
                    <a:cubicBezTo>
                      <a:pt x="4193582" y="619862"/>
                      <a:pt x="4193582" y="619862"/>
                      <a:pt x="3551906" y="619862"/>
                    </a:cubicBezTo>
                    <a:close/>
                    <a:moveTo>
                      <a:pt x="20221756" y="605105"/>
                    </a:moveTo>
                    <a:cubicBezTo>
                      <a:pt x="19712321" y="605105"/>
                      <a:pt x="19299341" y="1020287"/>
                      <a:pt x="19299341" y="1532440"/>
                    </a:cubicBezTo>
                    <a:cubicBezTo>
                      <a:pt x="19299341" y="2044593"/>
                      <a:pt x="19712321" y="2459774"/>
                      <a:pt x="20221756" y="2459774"/>
                    </a:cubicBezTo>
                    <a:cubicBezTo>
                      <a:pt x="20731191" y="2459774"/>
                      <a:pt x="21144171" y="2044593"/>
                      <a:pt x="21144171" y="1532440"/>
                    </a:cubicBezTo>
                    <a:cubicBezTo>
                      <a:pt x="21144171" y="1020287"/>
                      <a:pt x="20731191" y="605105"/>
                      <a:pt x="20221756" y="605105"/>
                    </a:cubicBezTo>
                    <a:close/>
                    <a:moveTo>
                      <a:pt x="7202200" y="605105"/>
                    </a:moveTo>
                    <a:cubicBezTo>
                      <a:pt x="6691408" y="605105"/>
                      <a:pt x="6277328" y="1020287"/>
                      <a:pt x="6277328" y="1532440"/>
                    </a:cubicBezTo>
                    <a:cubicBezTo>
                      <a:pt x="6277328" y="2044593"/>
                      <a:pt x="6691408" y="2459774"/>
                      <a:pt x="7202200" y="2459774"/>
                    </a:cubicBezTo>
                    <a:cubicBezTo>
                      <a:pt x="7712992" y="2459774"/>
                      <a:pt x="8127072" y="2044593"/>
                      <a:pt x="8127072" y="1532440"/>
                    </a:cubicBezTo>
                    <a:cubicBezTo>
                      <a:pt x="8127072" y="1020287"/>
                      <a:pt x="7712992" y="605105"/>
                      <a:pt x="7202200" y="605105"/>
                    </a:cubicBezTo>
                    <a:close/>
                    <a:moveTo>
                      <a:pt x="610022" y="605105"/>
                    </a:moveTo>
                    <a:lnTo>
                      <a:pt x="610022" y="1234806"/>
                    </a:lnTo>
                    <a:cubicBezTo>
                      <a:pt x="610022" y="1234806"/>
                      <a:pt x="610022" y="1234806"/>
                      <a:pt x="1376944" y="1234806"/>
                    </a:cubicBezTo>
                    <a:cubicBezTo>
                      <a:pt x="1590418" y="1234806"/>
                      <a:pt x="1716920" y="1107273"/>
                      <a:pt x="1716920" y="923940"/>
                    </a:cubicBezTo>
                    <a:cubicBezTo>
                      <a:pt x="1716920" y="740611"/>
                      <a:pt x="1590418" y="605105"/>
                      <a:pt x="1376944" y="605105"/>
                    </a:cubicBezTo>
                    <a:cubicBezTo>
                      <a:pt x="1376944" y="605105"/>
                      <a:pt x="1376944" y="605105"/>
                      <a:pt x="610022" y="605105"/>
                    </a:cubicBezTo>
                    <a:close/>
                    <a:moveTo>
                      <a:pt x="25812810" y="221381"/>
                    </a:moveTo>
                    <a:cubicBezTo>
                      <a:pt x="25812810" y="221381"/>
                      <a:pt x="25812810" y="221381"/>
                      <a:pt x="25812810" y="300094"/>
                    </a:cubicBezTo>
                    <a:cubicBezTo>
                      <a:pt x="25812810" y="300094"/>
                      <a:pt x="25812810" y="300094"/>
                      <a:pt x="25885550" y="300094"/>
                    </a:cubicBezTo>
                    <a:cubicBezTo>
                      <a:pt x="25909797" y="300094"/>
                      <a:pt x="25925961" y="284352"/>
                      <a:pt x="25925961" y="260738"/>
                    </a:cubicBezTo>
                    <a:cubicBezTo>
                      <a:pt x="25925961" y="237124"/>
                      <a:pt x="25909797" y="221381"/>
                      <a:pt x="25885550" y="221381"/>
                    </a:cubicBezTo>
                    <a:cubicBezTo>
                      <a:pt x="25885550" y="221381"/>
                      <a:pt x="25885550" y="221381"/>
                      <a:pt x="25812810" y="221381"/>
                    </a:cubicBezTo>
                    <a:close/>
                    <a:moveTo>
                      <a:pt x="25748858" y="167264"/>
                    </a:moveTo>
                    <a:cubicBezTo>
                      <a:pt x="25748858" y="167264"/>
                      <a:pt x="25748858" y="167264"/>
                      <a:pt x="25891684" y="167264"/>
                    </a:cubicBezTo>
                    <a:cubicBezTo>
                      <a:pt x="25955162" y="167264"/>
                      <a:pt x="25994835" y="206750"/>
                      <a:pt x="25994835" y="262031"/>
                    </a:cubicBezTo>
                    <a:cubicBezTo>
                      <a:pt x="25994835" y="309414"/>
                      <a:pt x="25963096" y="341003"/>
                      <a:pt x="25923423" y="348900"/>
                    </a:cubicBezTo>
                    <a:cubicBezTo>
                      <a:pt x="25923423" y="348900"/>
                      <a:pt x="25923423" y="348900"/>
                      <a:pt x="25994835" y="459461"/>
                    </a:cubicBezTo>
                    <a:cubicBezTo>
                      <a:pt x="25994835" y="459461"/>
                      <a:pt x="25994835" y="459461"/>
                      <a:pt x="25923423" y="467358"/>
                    </a:cubicBezTo>
                    <a:cubicBezTo>
                      <a:pt x="25923423" y="467358"/>
                      <a:pt x="25923423" y="467358"/>
                      <a:pt x="25859945" y="356797"/>
                    </a:cubicBezTo>
                    <a:cubicBezTo>
                      <a:pt x="25859945" y="356797"/>
                      <a:pt x="25859945" y="356797"/>
                      <a:pt x="25812336" y="356797"/>
                    </a:cubicBezTo>
                    <a:cubicBezTo>
                      <a:pt x="25812336" y="356797"/>
                      <a:pt x="25812336" y="356797"/>
                      <a:pt x="25820271" y="467358"/>
                    </a:cubicBezTo>
                    <a:cubicBezTo>
                      <a:pt x="25820271" y="467358"/>
                      <a:pt x="25820271" y="467358"/>
                      <a:pt x="25756793" y="467358"/>
                    </a:cubicBezTo>
                    <a:cubicBezTo>
                      <a:pt x="25756793" y="467358"/>
                      <a:pt x="25756793" y="467358"/>
                      <a:pt x="25748858" y="167264"/>
                    </a:cubicBezTo>
                    <a:close/>
                    <a:moveTo>
                      <a:pt x="22172353" y="68873"/>
                    </a:moveTo>
                    <a:cubicBezTo>
                      <a:pt x="22172353" y="68873"/>
                      <a:pt x="22172353" y="68873"/>
                      <a:pt x="22853011" y="68873"/>
                    </a:cubicBezTo>
                    <a:cubicBezTo>
                      <a:pt x="22853011" y="68873"/>
                      <a:pt x="22853011" y="68873"/>
                      <a:pt x="23612816" y="1303544"/>
                    </a:cubicBezTo>
                    <a:cubicBezTo>
                      <a:pt x="23612816" y="1303544"/>
                      <a:pt x="23612816" y="1303544"/>
                      <a:pt x="24364705" y="68873"/>
                    </a:cubicBezTo>
                    <a:lnTo>
                      <a:pt x="25045363" y="68873"/>
                    </a:lnTo>
                    <a:cubicBezTo>
                      <a:pt x="25045363" y="68873"/>
                      <a:pt x="25045363" y="68873"/>
                      <a:pt x="25045363" y="2976323"/>
                    </a:cubicBezTo>
                    <a:cubicBezTo>
                      <a:pt x="25045363" y="2976323"/>
                      <a:pt x="25045363" y="2976323"/>
                      <a:pt x="24428022" y="2976323"/>
                    </a:cubicBezTo>
                    <a:cubicBezTo>
                      <a:pt x="24428022" y="2976323"/>
                      <a:pt x="24428022" y="2976323"/>
                      <a:pt x="24428022" y="1080506"/>
                    </a:cubicBezTo>
                    <a:cubicBezTo>
                      <a:pt x="24428022" y="1080506"/>
                      <a:pt x="24428022" y="1080506"/>
                      <a:pt x="23771108" y="2084174"/>
                    </a:cubicBezTo>
                    <a:cubicBezTo>
                      <a:pt x="23691962" y="2203658"/>
                      <a:pt x="23525754" y="2203658"/>
                      <a:pt x="23446608" y="2084174"/>
                    </a:cubicBezTo>
                    <a:cubicBezTo>
                      <a:pt x="23446608" y="2084174"/>
                      <a:pt x="23446608" y="2084174"/>
                      <a:pt x="22789694" y="1080506"/>
                    </a:cubicBezTo>
                    <a:cubicBezTo>
                      <a:pt x="22789694" y="1080506"/>
                      <a:pt x="22789694" y="1080506"/>
                      <a:pt x="22789694" y="2976323"/>
                    </a:cubicBezTo>
                    <a:cubicBezTo>
                      <a:pt x="22789694" y="2976323"/>
                      <a:pt x="22789694" y="2976323"/>
                      <a:pt x="22172353" y="2976323"/>
                    </a:cubicBezTo>
                    <a:cubicBezTo>
                      <a:pt x="22172353" y="2976323"/>
                      <a:pt x="22172353" y="2976323"/>
                      <a:pt x="22172353" y="68873"/>
                    </a:cubicBezTo>
                    <a:close/>
                    <a:moveTo>
                      <a:pt x="12397235" y="68873"/>
                    </a:moveTo>
                    <a:cubicBezTo>
                      <a:pt x="12397235" y="68873"/>
                      <a:pt x="12397235" y="68873"/>
                      <a:pt x="13536583" y="68873"/>
                    </a:cubicBezTo>
                    <a:cubicBezTo>
                      <a:pt x="14438564" y="68873"/>
                      <a:pt x="15063623" y="650364"/>
                      <a:pt x="15063623" y="1526582"/>
                    </a:cubicBezTo>
                    <a:cubicBezTo>
                      <a:pt x="15063623" y="2402799"/>
                      <a:pt x="14438564" y="2976323"/>
                      <a:pt x="13536583" y="2976323"/>
                    </a:cubicBezTo>
                    <a:cubicBezTo>
                      <a:pt x="13536583" y="2976323"/>
                      <a:pt x="13536583" y="2976323"/>
                      <a:pt x="12397235" y="2976323"/>
                    </a:cubicBezTo>
                    <a:cubicBezTo>
                      <a:pt x="12397235" y="2976323"/>
                      <a:pt x="12397235" y="2976323"/>
                      <a:pt x="12397235" y="68873"/>
                    </a:cubicBezTo>
                    <a:close/>
                    <a:moveTo>
                      <a:pt x="9991582" y="68873"/>
                    </a:moveTo>
                    <a:lnTo>
                      <a:pt x="10759030" y="68873"/>
                    </a:lnTo>
                    <a:lnTo>
                      <a:pt x="11865926" y="2976323"/>
                    </a:lnTo>
                    <a:lnTo>
                      <a:pt x="11167351" y="2976323"/>
                    </a:lnTo>
                    <a:lnTo>
                      <a:pt x="10995167" y="2484369"/>
                    </a:lnTo>
                    <a:lnTo>
                      <a:pt x="9750523" y="2484369"/>
                    </a:lnTo>
                    <a:lnTo>
                      <a:pt x="9568501" y="2976323"/>
                    </a:lnTo>
                    <a:lnTo>
                      <a:pt x="8874845" y="2976323"/>
                    </a:lnTo>
                    <a:close/>
                    <a:moveTo>
                      <a:pt x="2936962" y="68873"/>
                    </a:moveTo>
                    <a:cubicBezTo>
                      <a:pt x="2936962" y="68873"/>
                      <a:pt x="2936962" y="68873"/>
                      <a:pt x="4291504" y="68873"/>
                    </a:cubicBezTo>
                    <a:cubicBezTo>
                      <a:pt x="4893522" y="68873"/>
                      <a:pt x="5257902" y="467153"/>
                      <a:pt x="5257902" y="1008817"/>
                    </a:cubicBezTo>
                    <a:cubicBezTo>
                      <a:pt x="5257902" y="1518615"/>
                      <a:pt x="4941051" y="1797412"/>
                      <a:pt x="4624198" y="1869103"/>
                    </a:cubicBezTo>
                    <a:cubicBezTo>
                      <a:pt x="4624198" y="1869103"/>
                      <a:pt x="4624198" y="1869103"/>
                      <a:pt x="5273745" y="2976323"/>
                    </a:cubicBezTo>
                    <a:cubicBezTo>
                      <a:pt x="5273745" y="2976323"/>
                      <a:pt x="5273745" y="2976323"/>
                      <a:pt x="4568749" y="2976323"/>
                    </a:cubicBezTo>
                    <a:cubicBezTo>
                      <a:pt x="4568749" y="2976323"/>
                      <a:pt x="4568749" y="2976323"/>
                      <a:pt x="4006338" y="1940793"/>
                    </a:cubicBezTo>
                    <a:cubicBezTo>
                      <a:pt x="4006338" y="1940793"/>
                      <a:pt x="4006338" y="1940793"/>
                      <a:pt x="3554825" y="1940793"/>
                    </a:cubicBezTo>
                    <a:cubicBezTo>
                      <a:pt x="3554825" y="1940793"/>
                      <a:pt x="3554825" y="1940793"/>
                      <a:pt x="3554825" y="2976323"/>
                    </a:cubicBezTo>
                    <a:cubicBezTo>
                      <a:pt x="3554825" y="2976323"/>
                      <a:pt x="3554825" y="2976323"/>
                      <a:pt x="2936962" y="2976323"/>
                    </a:cubicBezTo>
                    <a:cubicBezTo>
                      <a:pt x="2936962" y="2976323"/>
                      <a:pt x="2936962" y="2976323"/>
                      <a:pt x="2936962" y="68873"/>
                    </a:cubicBezTo>
                    <a:close/>
                    <a:moveTo>
                      <a:pt x="0" y="68873"/>
                    </a:moveTo>
                    <a:cubicBezTo>
                      <a:pt x="0" y="68873"/>
                      <a:pt x="0" y="68873"/>
                      <a:pt x="1513334" y="68873"/>
                    </a:cubicBezTo>
                    <a:cubicBezTo>
                      <a:pt x="2067960" y="68873"/>
                      <a:pt x="2345272" y="427326"/>
                      <a:pt x="2345272" y="809677"/>
                    </a:cubicBezTo>
                    <a:cubicBezTo>
                      <a:pt x="2345272" y="1176094"/>
                      <a:pt x="2123420" y="1423028"/>
                      <a:pt x="1846110" y="1478787"/>
                    </a:cubicBezTo>
                    <a:cubicBezTo>
                      <a:pt x="2155114" y="1526582"/>
                      <a:pt x="2400734" y="1821308"/>
                      <a:pt x="2400734" y="2187728"/>
                    </a:cubicBezTo>
                    <a:cubicBezTo>
                      <a:pt x="2400734" y="2625838"/>
                      <a:pt x="2115500" y="2976323"/>
                      <a:pt x="1560874" y="2976323"/>
                    </a:cubicBezTo>
                    <a:cubicBezTo>
                      <a:pt x="1560874" y="2976323"/>
                      <a:pt x="1560874" y="2976323"/>
                      <a:pt x="0" y="2976323"/>
                    </a:cubicBezTo>
                    <a:cubicBezTo>
                      <a:pt x="0" y="2976323"/>
                      <a:pt x="0" y="2976323"/>
                      <a:pt x="0" y="68873"/>
                    </a:cubicBezTo>
                    <a:close/>
                    <a:moveTo>
                      <a:pt x="25859547" y="63956"/>
                    </a:moveTo>
                    <a:cubicBezTo>
                      <a:pt x="25719622" y="63956"/>
                      <a:pt x="25606190" y="177388"/>
                      <a:pt x="25606190" y="317313"/>
                    </a:cubicBezTo>
                    <a:cubicBezTo>
                      <a:pt x="25606190" y="457238"/>
                      <a:pt x="25719622" y="570670"/>
                      <a:pt x="25859547" y="570670"/>
                    </a:cubicBezTo>
                    <a:cubicBezTo>
                      <a:pt x="25999472" y="570670"/>
                      <a:pt x="26112904" y="457238"/>
                      <a:pt x="26112904" y="317313"/>
                    </a:cubicBezTo>
                    <a:cubicBezTo>
                      <a:pt x="26112904" y="177388"/>
                      <a:pt x="25999472" y="63956"/>
                      <a:pt x="25859547" y="63956"/>
                    </a:cubicBezTo>
                    <a:close/>
                    <a:moveTo>
                      <a:pt x="25859548" y="0"/>
                    </a:moveTo>
                    <a:cubicBezTo>
                      <a:pt x="26034794" y="0"/>
                      <a:pt x="26176859" y="142065"/>
                      <a:pt x="26176859" y="317311"/>
                    </a:cubicBezTo>
                    <a:cubicBezTo>
                      <a:pt x="26176859" y="492557"/>
                      <a:pt x="26034794" y="634622"/>
                      <a:pt x="25859548" y="634622"/>
                    </a:cubicBezTo>
                    <a:cubicBezTo>
                      <a:pt x="25684302" y="634622"/>
                      <a:pt x="25542237" y="492557"/>
                      <a:pt x="25542237" y="317311"/>
                    </a:cubicBezTo>
                    <a:cubicBezTo>
                      <a:pt x="25542237" y="142065"/>
                      <a:pt x="25684302" y="0"/>
                      <a:pt x="25859548" y="0"/>
                    </a:cubicBezTo>
                    <a:close/>
                    <a:moveTo>
                      <a:pt x="20224217" y="0"/>
                    </a:moveTo>
                    <a:cubicBezTo>
                      <a:pt x="21063767" y="0"/>
                      <a:pt x="21744355" y="683892"/>
                      <a:pt x="21744355" y="1527519"/>
                    </a:cubicBezTo>
                    <a:cubicBezTo>
                      <a:pt x="21744355" y="2371145"/>
                      <a:pt x="21063767" y="3055037"/>
                      <a:pt x="20224217" y="3055037"/>
                    </a:cubicBezTo>
                    <a:cubicBezTo>
                      <a:pt x="19384666" y="3055037"/>
                      <a:pt x="18704078" y="2371145"/>
                      <a:pt x="18704078" y="1527519"/>
                    </a:cubicBezTo>
                    <a:cubicBezTo>
                      <a:pt x="18704078" y="683892"/>
                      <a:pt x="19384666" y="0"/>
                      <a:pt x="20224217" y="0"/>
                    </a:cubicBezTo>
                    <a:close/>
                    <a:moveTo>
                      <a:pt x="17017568" y="0"/>
                    </a:moveTo>
                    <a:cubicBezTo>
                      <a:pt x="17532499" y="0"/>
                      <a:pt x="17976131" y="254587"/>
                      <a:pt x="18253402" y="644422"/>
                    </a:cubicBezTo>
                    <a:cubicBezTo>
                      <a:pt x="18253402" y="644422"/>
                      <a:pt x="18253402" y="644422"/>
                      <a:pt x="17825613" y="1074037"/>
                    </a:cubicBezTo>
                    <a:cubicBezTo>
                      <a:pt x="17667172" y="795583"/>
                      <a:pt x="17366137" y="604643"/>
                      <a:pt x="17017568" y="604643"/>
                    </a:cubicBezTo>
                    <a:cubicBezTo>
                      <a:pt x="16510560" y="604643"/>
                      <a:pt x="16090694" y="1018346"/>
                      <a:pt x="16090694" y="1527519"/>
                    </a:cubicBezTo>
                    <a:cubicBezTo>
                      <a:pt x="16090694" y="2044647"/>
                      <a:pt x="16510560" y="2458350"/>
                      <a:pt x="17017568" y="2458350"/>
                    </a:cubicBezTo>
                    <a:cubicBezTo>
                      <a:pt x="17366137" y="2458350"/>
                      <a:pt x="17667172" y="2267410"/>
                      <a:pt x="17825613" y="1981001"/>
                    </a:cubicBezTo>
                    <a:lnTo>
                      <a:pt x="18261323" y="2410615"/>
                    </a:lnTo>
                    <a:cubicBezTo>
                      <a:pt x="17984053" y="2800451"/>
                      <a:pt x="17532499" y="3055037"/>
                      <a:pt x="17017568" y="3055037"/>
                    </a:cubicBezTo>
                    <a:cubicBezTo>
                      <a:pt x="16177836" y="3055037"/>
                      <a:pt x="15496543" y="2370836"/>
                      <a:pt x="15496543" y="1527519"/>
                    </a:cubicBezTo>
                    <a:cubicBezTo>
                      <a:pt x="15496543" y="684201"/>
                      <a:pt x="16177836" y="0"/>
                      <a:pt x="17017568" y="0"/>
                    </a:cubicBezTo>
                    <a:close/>
                    <a:moveTo>
                      <a:pt x="7202200" y="0"/>
                    </a:moveTo>
                    <a:cubicBezTo>
                      <a:pt x="8041750" y="0"/>
                      <a:pt x="8722338" y="683892"/>
                      <a:pt x="8722338" y="1527519"/>
                    </a:cubicBezTo>
                    <a:cubicBezTo>
                      <a:pt x="8722338" y="2371145"/>
                      <a:pt x="8041750" y="3055037"/>
                      <a:pt x="7202200" y="3055037"/>
                    </a:cubicBezTo>
                    <a:cubicBezTo>
                      <a:pt x="6362649" y="3055037"/>
                      <a:pt x="5682061" y="2371145"/>
                      <a:pt x="5682061" y="1527519"/>
                    </a:cubicBezTo>
                    <a:cubicBezTo>
                      <a:pt x="5682061" y="683892"/>
                      <a:pt x="6362649" y="0"/>
                      <a:pt x="7202200" y="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
            <p:nvSpPr>
              <p:cNvPr id="29" name="Freeform: Shape 28">
                <a:extLst>
                  <a:ext uri="{FF2B5EF4-FFF2-40B4-BE49-F238E27FC236}">
                    <a16:creationId xmlns:a16="http://schemas.microsoft.com/office/drawing/2014/main" id="{93481EA8-07FC-40A7-BF4B-2BD874430606}"/>
                  </a:ext>
                </a:extLst>
              </p:cNvPr>
              <p:cNvSpPr>
                <a:spLocks/>
              </p:cNvSpPr>
              <p:nvPr/>
            </p:nvSpPr>
            <p:spPr bwMode="auto">
              <a:xfrm>
                <a:off x="2548194" y="3253594"/>
                <a:ext cx="1182215" cy="1189010"/>
              </a:xfrm>
              <a:custGeom>
                <a:avLst/>
                <a:gdLst>
                  <a:gd name="connsiteX0" fmla="*/ 591937 w 1182215"/>
                  <a:gd name="connsiteY0" fmla="*/ 484485 h 1189010"/>
                  <a:gd name="connsiteX1" fmla="*/ 593974 w 1182215"/>
                  <a:gd name="connsiteY1" fmla="*/ 494365 h 1189010"/>
                  <a:gd name="connsiteX2" fmla="*/ 655213 w 1182215"/>
                  <a:gd name="connsiteY2" fmla="*/ 793541 h 1189010"/>
                  <a:gd name="connsiteX3" fmla="*/ 808310 w 1182215"/>
                  <a:gd name="connsiteY3" fmla="*/ 923167 h 1189010"/>
                  <a:gd name="connsiteX4" fmla="*/ 941724 w 1182215"/>
                  <a:gd name="connsiteY4" fmla="*/ 872635 h 1189010"/>
                  <a:gd name="connsiteX5" fmla="*/ 1005150 w 1182215"/>
                  <a:gd name="connsiteY5" fmla="*/ 839679 h 1189010"/>
                  <a:gd name="connsiteX6" fmla="*/ 1075137 w 1182215"/>
                  <a:gd name="connsiteY6" fmla="*/ 839679 h 1189010"/>
                  <a:gd name="connsiteX7" fmla="*/ 1121066 w 1182215"/>
                  <a:gd name="connsiteY7" fmla="*/ 859453 h 1189010"/>
                  <a:gd name="connsiteX8" fmla="*/ 587413 w 1182215"/>
                  <a:gd name="connsiteY8" fmla="*/ 1189010 h 1189010"/>
                  <a:gd name="connsiteX9" fmla="*/ 62508 w 1182215"/>
                  <a:gd name="connsiteY9" fmla="*/ 859453 h 1189010"/>
                  <a:gd name="connsiteX10" fmla="*/ 108437 w 1182215"/>
                  <a:gd name="connsiteY10" fmla="*/ 839679 h 1189010"/>
                  <a:gd name="connsiteX11" fmla="*/ 178425 w 1182215"/>
                  <a:gd name="connsiteY11" fmla="*/ 839679 h 1189010"/>
                  <a:gd name="connsiteX12" fmla="*/ 239664 w 1182215"/>
                  <a:gd name="connsiteY12" fmla="*/ 872635 h 1189010"/>
                  <a:gd name="connsiteX13" fmla="*/ 373077 w 1182215"/>
                  <a:gd name="connsiteY13" fmla="*/ 923167 h 1189010"/>
                  <a:gd name="connsiteX14" fmla="*/ 473410 w 1182215"/>
                  <a:gd name="connsiteY14" fmla="*/ 889662 h 1189010"/>
                  <a:gd name="connsiteX15" fmla="*/ 473704 w 1182215"/>
                  <a:gd name="connsiteY15" fmla="*/ 889298 h 1189010"/>
                  <a:gd name="connsiteX16" fmla="*/ 473951 w 1182215"/>
                  <a:gd name="connsiteY16" fmla="*/ 889160 h 1189010"/>
                  <a:gd name="connsiteX17" fmla="*/ 526658 w 1182215"/>
                  <a:gd name="connsiteY17" fmla="*/ 793019 h 1189010"/>
                  <a:gd name="connsiteX18" fmla="*/ 575815 w 1182215"/>
                  <a:gd name="connsiteY18" fmla="*/ 564959 h 1189010"/>
                  <a:gd name="connsiteX19" fmla="*/ 592200 w 1182215"/>
                  <a:gd name="connsiteY19" fmla="*/ 0 h 1189010"/>
                  <a:gd name="connsiteX20" fmla="*/ 1182215 w 1182215"/>
                  <a:gd name="connsiteY20" fmla="*/ 593649 h 1189010"/>
                  <a:gd name="connsiteX21" fmla="*/ 1155992 w 1182215"/>
                  <a:gd name="connsiteY21" fmla="*/ 773943 h 1189010"/>
                  <a:gd name="connsiteX22" fmla="*/ 1139067 w 1182215"/>
                  <a:gd name="connsiteY22" fmla="*/ 766280 h 1189010"/>
                  <a:gd name="connsiteX23" fmla="*/ 1112169 w 1182215"/>
                  <a:gd name="connsiteY23" fmla="*/ 753464 h 1189010"/>
                  <a:gd name="connsiteX24" fmla="*/ 922097 w 1182215"/>
                  <a:gd name="connsiteY24" fmla="*/ 773242 h 1189010"/>
                  <a:gd name="connsiteX25" fmla="*/ 891510 w 1182215"/>
                  <a:gd name="connsiteY25" fmla="*/ 790822 h 1189010"/>
                  <a:gd name="connsiteX26" fmla="*/ 808490 w 1182215"/>
                  <a:gd name="connsiteY26" fmla="*/ 828179 h 1189010"/>
                  <a:gd name="connsiteX27" fmla="*/ 749502 w 1182215"/>
                  <a:gd name="connsiteY27" fmla="*/ 771044 h 1189010"/>
                  <a:gd name="connsiteX28" fmla="*/ 675221 w 1182215"/>
                  <a:gd name="connsiteY28" fmla="*/ 417245 h 1189010"/>
                  <a:gd name="connsiteX29" fmla="*/ 655558 w 1182215"/>
                  <a:gd name="connsiteY29" fmla="*/ 313962 h 1189010"/>
                  <a:gd name="connsiteX30" fmla="*/ 598755 w 1182215"/>
                  <a:gd name="connsiteY30" fmla="*/ 256827 h 1189010"/>
                  <a:gd name="connsiteX31" fmla="*/ 592201 w 1182215"/>
                  <a:gd name="connsiteY31" fmla="*/ 256827 h 1189010"/>
                  <a:gd name="connsiteX32" fmla="*/ 583462 w 1182215"/>
                  <a:gd name="connsiteY32" fmla="*/ 256827 h 1189010"/>
                  <a:gd name="connsiteX33" fmla="*/ 528843 w 1182215"/>
                  <a:gd name="connsiteY33" fmla="*/ 313962 h 1189010"/>
                  <a:gd name="connsiteX34" fmla="*/ 506996 w 1182215"/>
                  <a:gd name="connsiteY34" fmla="*/ 417245 h 1189010"/>
                  <a:gd name="connsiteX35" fmla="*/ 434899 w 1182215"/>
                  <a:gd name="connsiteY35" fmla="*/ 771044 h 1189010"/>
                  <a:gd name="connsiteX36" fmla="*/ 373726 w 1182215"/>
                  <a:gd name="connsiteY36" fmla="*/ 828179 h 1189010"/>
                  <a:gd name="connsiteX37" fmla="*/ 292891 w 1182215"/>
                  <a:gd name="connsiteY37" fmla="*/ 790822 h 1189010"/>
                  <a:gd name="connsiteX38" fmla="*/ 262304 w 1182215"/>
                  <a:gd name="connsiteY38" fmla="*/ 773242 h 1189010"/>
                  <a:gd name="connsiteX39" fmla="*/ 72232 w 1182215"/>
                  <a:gd name="connsiteY39" fmla="*/ 753464 h 1189010"/>
                  <a:gd name="connsiteX40" fmla="*/ 28537 w 1182215"/>
                  <a:gd name="connsiteY40" fmla="*/ 773242 h 1189010"/>
                  <a:gd name="connsiteX41" fmla="*/ 28759 w 1182215"/>
                  <a:gd name="connsiteY41" fmla="*/ 773784 h 1189010"/>
                  <a:gd name="connsiteX42" fmla="*/ 28408 w 1182215"/>
                  <a:gd name="connsiteY42" fmla="*/ 773943 h 1189010"/>
                  <a:gd name="connsiteX43" fmla="*/ 0 w 1182215"/>
                  <a:gd name="connsiteY43" fmla="*/ 593649 h 1189010"/>
                  <a:gd name="connsiteX44" fmla="*/ 592200 w 1182215"/>
                  <a:gd name="connsiteY44" fmla="*/ 0 h 11890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1182215" h="1189010">
                    <a:moveTo>
                      <a:pt x="591937" y="484485"/>
                    </a:moveTo>
                    <a:lnTo>
                      <a:pt x="593974" y="494365"/>
                    </a:lnTo>
                    <a:cubicBezTo>
                      <a:pt x="603782" y="541945"/>
                      <a:pt x="643731" y="735869"/>
                      <a:pt x="655213" y="793541"/>
                    </a:cubicBezTo>
                    <a:cubicBezTo>
                      <a:pt x="672710" y="877029"/>
                      <a:pt x="729575" y="923167"/>
                      <a:pt x="808310" y="923167"/>
                    </a:cubicBezTo>
                    <a:cubicBezTo>
                      <a:pt x="862988" y="923167"/>
                      <a:pt x="904543" y="896803"/>
                      <a:pt x="941724" y="872635"/>
                    </a:cubicBezTo>
                    <a:cubicBezTo>
                      <a:pt x="961408" y="861650"/>
                      <a:pt x="981092" y="848467"/>
                      <a:pt x="1005150" y="839679"/>
                    </a:cubicBezTo>
                    <a:cubicBezTo>
                      <a:pt x="1027021" y="833088"/>
                      <a:pt x="1051079" y="833088"/>
                      <a:pt x="1075137" y="839679"/>
                    </a:cubicBezTo>
                    <a:cubicBezTo>
                      <a:pt x="1090447" y="844073"/>
                      <a:pt x="1105756" y="850664"/>
                      <a:pt x="1121066" y="859453"/>
                    </a:cubicBezTo>
                    <a:cubicBezTo>
                      <a:pt x="1024834" y="1054990"/>
                      <a:pt x="819246" y="1189010"/>
                      <a:pt x="587413" y="1189010"/>
                    </a:cubicBezTo>
                    <a:cubicBezTo>
                      <a:pt x="355580" y="1189010"/>
                      <a:pt x="158741" y="1054990"/>
                      <a:pt x="62508" y="859453"/>
                    </a:cubicBezTo>
                    <a:cubicBezTo>
                      <a:pt x="77818" y="850664"/>
                      <a:pt x="93128" y="844073"/>
                      <a:pt x="108437" y="839679"/>
                    </a:cubicBezTo>
                    <a:cubicBezTo>
                      <a:pt x="132495" y="833088"/>
                      <a:pt x="156554" y="833088"/>
                      <a:pt x="178425" y="839679"/>
                    </a:cubicBezTo>
                    <a:cubicBezTo>
                      <a:pt x="200296" y="848467"/>
                      <a:pt x="219980" y="861650"/>
                      <a:pt x="239664" y="872635"/>
                    </a:cubicBezTo>
                    <a:cubicBezTo>
                      <a:pt x="276844" y="896803"/>
                      <a:pt x="320586" y="923167"/>
                      <a:pt x="373077" y="923167"/>
                    </a:cubicBezTo>
                    <a:cubicBezTo>
                      <a:pt x="413539" y="923167"/>
                      <a:pt x="447439" y="911633"/>
                      <a:pt x="473410" y="889662"/>
                    </a:cubicBezTo>
                    <a:lnTo>
                      <a:pt x="473704" y="889298"/>
                    </a:lnTo>
                    <a:lnTo>
                      <a:pt x="473951" y="889160"/>
                    </a:lnTo>
                    <a:cubicBezTo>
                      <a:pt x="499895" y="867185"/>
                      <a:pt x="517919" y="834772"/>
                      <a:pt x="526658" y="793019"/>
                    </a:cubicBezTo>
                    <a:cubicBezTo>
                      <a:pt x="538128" y="743575"/>
                      <a:pt x="558200" y="650868"/>
                      <a:pt x="575815" y="564959"/>
                    </a:cubicBezTo>
                    <a:close/>
                    <a:moveTo>
                      <a:pt x="592200" y="0"/>
                    </a:moveTo>
                    <a:cubicBezTo>
                      <a:pt x="917801" y="0"/>
                      <a:pt x="1182215" y="266043"/>
                      <a:pt x="1182215" y="593649"/>
                    </a:cubicBezTo>
                    <a:cubicBezTo>
                      <a:pt x="1182215" y="657412"/>
                      <a:pt x="1173474" y="716776"/>
                      <a:pt x="1155992" y="773943"/>
                    </a:cubicBezTo>
                    <a:lnTo>
                      <a:pt x="1139067" y="766280"/>
                    </a:lnTo>
                    <a:lnTo>
                      <a:pt x="1112169" y="753464"/>
                    </a:lnTo>
                    <a:cubicBezTo>
                      <a:pt x="1044442" y="727094"/>
                      <a:pt x="983269" y="735884"/>
                      <a:pt x="922097" y="773242"/>
                    </a:cubicBezTo>
                    <a:cubicBezTo>
                      <a:pt x="922097" y="773242"/>
                      <a:pt x="898064" y="788624"/>
                      <a:pt x="891510" y="790822"/>
                    </a:cubicBezTo>
                    <a:cubicBezTo>
                      <a:pt x="863109" y="810599"/>
                      <a:pt x="834707" y="828179"/>
                      <a:pt x="808490" y="828179"/>
                    </a:cubicBezTo>
                    <a:cubicBezTo>
                      <a:pt x="784458" y="828179"/>
                      <a:pt x="760426" y="821587"/>
                      <a:pt x="749502" y="771044"/>
                    </a:cubicBezTo>
                    <a:cubicBezTo>
                      <a:pt x="734209" y="696329"/>
                      <a:pt x="692699" y="509541"/>
                      <a:pt x="675221" y="417245"/>
                    </a:cubicBezTo>
                    <a:cubicBezTo>
                      <a:pt x="666482" y="362308"/>
                      <a:pt x="659928" y="333740"/>
                      <a:pt x="655558" y="313962"/>
                    </a:cubicBezTo>
                    <a:cubicBezTo>
                      <a:pt x="644634" y="278802"/>
                      <a:pt x="624972" y="259025"/>
                      <a:pt x="598755" y="256827"/>
                    </a:cubicBezTo>
                    <a:cubicBezTo>
                      <a:pt x="598755" y="256827"/>
                      <a:pt x="594385" y="256827"/>
                      <a:pt x="592201" y="256827"/>
                    </a:cubicBezTo>
                    <a:cubicBezTo>
                      <a:pt x="587831" y="256827"/>
                      <a:pt x="583462" y="256827"/>
                      <a:pt x="583462" y="256827"/>
                    </a:cubicBezTo>
                    <a:cubicBezTo>
                      <a:pt x="557245" y="259025"/>
                      <a:pt x="539767" y="278802"/>
                      <a:pt x="528843" y="313962"/>
                    </a:cubicBezTo>
                    <a:cubicBezTo>
                      <a:pt x="522289" y="333740"/>
                      <a:pt x="517919" y="362308"/>
                      <a:pt x="506996" y="417245"/>
                    </a:cubicBezTo>
                    <a:cubicBezTo>
                      <a:pt x="489518" y="509541"/>
                      <a:pt x="450192" y="696329"/>
                      <a:pt x="434899" y="771044"/>
                    </a:cubicBezTo>
                    <a:cubicBezTo>
                      <a:pt x="423975" y="821587"/>
                      <a:pt x="399943" y="828179"/>
                      <a:pt x="373726" y="828179"/>
                    </a:cubicBezTo>
                    <a:cubicBezTo>
                      <a:pt x="347509" y="828179"/>
                      <a:pt x="321293" y="810599"/>
                      <a:pt x="292891" y="790822"/>
                    </a:cubicBezTo>
                    <a:cubicBezTo>
                      <a:pt x="286337" y="788624"/>
                      <a:pt x="262304" y="773242"/>
                      <a:pt x="262304" y="773242"/>
                    </a:cubicBezTo>
                    <a:cubicBezTo>
                      <a:pt x="201132" y="735884"/>
                      <a:pt x="137774" y="727094"/>
                      <a:pt x="72232" y="753464"/>
                    </a:cubicBezTo>
                    <a:cubicBezTo>
                      <a:pt x="56939" y="760057"/>
                      <a:pt x="43830" y="766649"/>
                      <a:pt x="28537" y="773242"/>
                    </a:cubicBezTo>
                    <a:lnTo>
                      <a:pt x="28759" y="773784"/>
                    </a:lnTo>
                    <a:lnTo>
                      <a:pt x="28408" y="773943"/>
                    </a:lnTo>
                    <a:cubicBezTo>
                      <a:pt x="10926" y="716776"/>
                      <a:pt x="0" y="657412"/>
                      <a:pt x="0" y="593649"/>
                    </a:cubicBezTo>
                    <a:cubicBezTo>
                      <a:pt x="0" y="266043"/>
                      <a:pt x="264414" y="0"/>
                      <a:pt x="592200" y="0"/>
                    </a:cubicBezTo>
                    <a:close/>
                  </a:path>
                </a:pathLst>
              </a:custGeom>
              <a:solidFill>
                <a:srgbClr val="CD203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grpSp>
      </p:grpSp>
      <p:grpSp>
        <p:nvGrpSpPr>
          <p:cNvPr id="14" name="Two-tone Red">
            <a:extLst>
              <a:ext uri="{FF2B5EF4-FFF2-40B4-BE49-F238E27FC236}">
                <a16:creationId xmlns:a16="http://schemas.microsoft.com/office/drawing/2014/main" id="{5A357D8C-7210-4349-8D25-C776450803AF}"/>
              </a:ext>
            </a:extLst>
          </p:cNvPr>
          <p:cNvGrpSpPr/>
          <p:nvPr userDrawn="1"/>
        </p:nvGrpSpPr>
        <p:grpSpPr bwMode="ltGray">
          <a:xfrm>
            <a:off x="0" y="5469878"/>
            <a:ext cx="12192000" cy="91440"/>
            <a:chOff x="0" y="0"/>
            <a:chExt cx="12192000" cy="137160"/>
          </a:xfrm>
        </p:grpSpPr>
        <p:sp>
          <p:nvSpPr>
            <p:cNvPr id="15" name="Rectangle 14">
              <a:extLst>
                <a:ext uri="{FF2B5EF4-FFF2-40B4-BE49-F238E27FC236}">
                  <a16:creationId xmlns:a16="http://schemas.microsoft.com/office/drawing/2014/main" id="{E2D350A1-319B-4A41-99FE-6A325353335A}"/>
                </a:ext>
              </a:extLst>
            </p:cNvPr>
            <p:cNvSpPr/>
            <p:nvPr/>
          </p:nvSpPr>
          <p:spPr bwMode="ltGray">
            <a:xfrm>
              <a:off x="0" y="0"/>
              <a:ext cx="12192000" cy="1371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600"/>
                </a:spcBef>
              </a:pPr>
              <a:endParaRPr lang="en-US" sz="2000" b="1" dirty="0"/>
            </a:p>
          </p:txBody>
        </p:sp>
        <p:sp>
          <p:nvSpPr>
            <p:cNvPr id="16" name="Rectangle 15">
              <a:extLst>
                <a:ext uri="{FF2B5EF4-FFF2-40B4-BE49-F238E27FC236}">
                  <a16:creationId xmlns:a16="http://schemas.microsoft.com/office/drawing/2014/main" id="{C8C36ECD-0209-4B3D-820F-572190F51C43}"/>
                </a:ext>
              </a:extLst>
            </p:cNvPr>
            <p:cNvSpPr/>
            <p:nvPr/>
          </p:nvSpPr>
          <p:spPr bwMode="ltGray">
            <a:xfrm>
              <a:off x="10665070" y="0"/>
              <a:ext cx="1526930" cy="13716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600"/>
                </a:spcBef>
              </a:pPr>
              <a:endParaRPr lang="en-US" sz="2000" b="1" dirty="0"/>
            </a:p>
          </p:txBody>
        </p:sp>
      </p:grpSp>
    </p:spTree>
    <p:extLst>
      <p:ext uri="{BB962C8B-B14F-4D97-AF65-F5344CB8AC3E}">
        <p14:creationId xmlns:p14="http://schemas.microsoft.com/office/powerpoint/2010/main" val="22780600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itle" preserve="1">
  <p:cSld name="1_Interstitial">
    <p:spTree>
      <p:nvGrpSpPr>
        <p:cNvPr id="1" name=""/>
        <p:cNvGrpSpPr/>
        <p:nvPr/>
      </p:nvGrpSpPr>
      <p:grpSpPr>
        <a:xfrm>
          <a:off x="0" y="0"/>
          <a:ext cx="0" cy="0"/>
          <a:chOff x="0" y="0"/>
          <a:chExt cx="0" cy="0"/>
        </a:xfrm>
      </p:grpSpPr>
      <p:pic>
        <p:nvPicPr>
          <p:cNvPr id="10" name="Picture 9" descr="A close up of a computer&#10;&#10;Description automatically generated">
            <a:extLst>
              <a:ext uri="{FF2B5EF4-FFF2-40B4-BE49-F238E27FC236}">
                <a16:creationId xmlns:a16="http://schemas.microsoft.com/office/drawing/2014/main" id="{77964FA4-6CF8-4E08-AA9A-A2C0D55F8744}"/>
              </a:ext>
            </a:extLst>
          </p:cNvPr>
          <p:cNvPicPr>
            <a:picLocks noChangeAspect="1"/>
          </p:cNvPicPr>
          <p:nvPr userDrawn="1"/>
        </p:nvPicPr>
        <p:blipFill rotWithShape="1">
          <a:blip r:embed="rId2">
            <a:duotone>
              <a:prstClr val="black"/>
              <a:schemeClr val="accent4">
                <a:tint val="45000"/>
                <a:satMod val="400000"/>
              </a:schemeClr>
            </a:duotone>
          </a:blip>
          <a:srcRect l="3" t="3634" r="827" b="14065"/>
          <a:stretch/>
        </p:blipFill>
        <p:spPr>
          <a:xfrm>
            <a:off x="0" y="-1"/>
            <a:ext cx="12191999" cy="4992623"/>
          </a:xfrm>
          <a:prstGeom prst="rect">
            <a:avLst/>
          </a:prstGeom>
        </p:spPr>
      </p:pic>
      <p:sp>
        <p:nvSpPr>
          <p:cNvPr id="16" name="Rectangle 15">
            <a:extLst>
              <a:ext uri="{FF2B5EF4-FFF2-40B4-BE49-F238E27FC236}">
                <a16:creationId xmlns:a16="http://schemas.microsoft.com/office/drawing/2014/main" id="{13F74C71-540B-4284-B314-6B8DAD43C7D6}"/>
              </a:ext>
            </a:extLst>
          </p:cNvPr>
          <p:cNvSpPr/>
          <p:nvPr userDrawn="1"/>
        </p:nvSpPr>
        <p:spPr>
          <a:xfrm rot="10800000" flipV="1">
            <a:off x="0" y="1"/>
            <a:ext cx="12192000" cy="4992624"/>
          </a:xfrm>
          <a:prstGeom prst="rect">
            <a:avLst/>
          </a:prstGeom>
          <a:gradFill>
            <a:gsLst>
              <a:gs pos="0">
                <a:schemeClr val="accent4">
                  <a:alpha val="93000"/>
                </a:schemeClr>
              </a:gs>
              <a:gs pos="100000">
                <a:schemeClr val="tx1">
                  <a:alpha val="60000"/>
                </a:schemeClr>
              </a:gs>
            </a:gsLst>
            <a:lin ang="5400000" scaled="1"/>
          </a:gradFill>
          <a:ln w="12700" cap="rnd">
            <a:noFill/>
            <a:prstDash val="solid"/>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BRCM Logo">
            <a:extLst>
              <a:ext uri="{FF2B5EF4-FFF2-40B4-BE49-F238E27FC236}">
                <a16:creationId xmlns:a16="http://schemas.microsoft.com/office/drawing/2014/main" id="{8E42B442-4FFE-4A75-BEB7-8EBF9CD70567}"/>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163051" y="5785659"/>
            <a:ext cx="2676524" cy="362717"/>
          </a:xfrm>
          <a:prstGeom prst="rect">
            <a:avLst/>
          </a:prstGeom>
        </p:spPr>
      </p:pic>
      <p:sp>
        <p:nvSpPr>
          <p:cNvPr id="2" name="Title 1">
            <a:extLst>
              <a:ext uri="{FF2B5EF4-FFF2-40B4-BE49-F238E27FC236}">
                <a16:creationId xmlns:a16="http://schemas.microsoft.com/office/drawing/2014/main" id="{4AA61865-ECC5-45C2-881A-015142C31C92}"/>
              </a:ext>
            </a:extLst>
          </p:cNvPr>
          <p:cNvSpPr>
            <a:spLocks noGrp="1"/>
          </p:cNvSpPr>
          <p:nvPr>
            <p:ph type="ctrTitle" hasCustomPrompt="1"/>
          </p:nvPr>
        </p:nvSpPr>
        <p:spPr>
          <a:xfrm>
            <a:off x="527050" y="3642359"/>
            <a:ext cx="9144000" cy="1266191"/>
          </a:xfrm>
        </p:spPr>
        <p:txBody>
          <a:bodyPr anchor="b"/>
          <a:lstStyle>
            <a:lvl1pPr algn="l">
              <a:defRPr sz="4000">
                <a:solidFill>
                  <a:schemeClr val="bg1"/>
                </a:solidFill>
              </a:defRPr>
            </a:lvl1pPr>
          </a:lstStyle>
          <a:p>
            <a:r>
              <a:rPr lang="en-US" dirty="0"/>
              <a:t>Chapter Title</a:t>
            </a:r>
          </a:p>
        </p:txBody>
      </p:sp>
      <p:sp>
        <p:nvSpPr>
          <p:cNvPr id="3" name="Subtitle 2">
            <a:extLst>
              <a:ext uri="{FF2B5EF4-FFF2-40B4-BE49-F238E27FC236}">
                <a16:creationId xmlns:a16="http://schemas.microsoft.com/office/drawing/2014/main" id="{478D70EA-5299-4681-BAE8-F6240CF3FBEB}"/>
              </a:ext>
            </a:extLst>
          </p:cNvPr>
          <p:cNvSpPr>
            <a:spLocks noGrp="1"/>
          </p:cNvSpPr>
          <p:nvPr>
            <p:ph type="subTitle" idx="1" hasCustomPrompt="1"/>
          </p:nvPr>
        </p:nvSpPr>
        <p:spPr>
          <a:xfrm>
            <a:off x="527050" y="5172074"/>
            <a:ext cx="9144000" cy="613585"/>
          </a:xfrm>
        </p:spPr>
        <p:txBody>
          <a:bodyPr/>
          <a:lstStyle>
            <a:lvl1pPr marL="0" indent="0" algn="l">
              <a:buNone/>
              <a:defRPr sz="1800" b="0" i="1" cap="none" baseline="0">
                <a:solidFill>
                  <a:schemeClr val="bg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 - Title</a:t>
            </a:r>
          </a:p>
        </p:txBody>
      </p:sp>
      <p:grpSp>
        <p:nvGrpSpPr>
          <p:cNvPr id="19" name="Two-tone Red">
            <a:extLst>
              <a:ext uri="{FF2B5EF4-FFF2-40B4-BE49-F238E27FC236}">
                <a16:creationId xmlns:a16="http://schemas.microsoft.com/office/drawing/2014/main" id="{B041013A-FBC9-4AD9-8DDA-6DAD93EC64B4}"/>
              </a:ext>
            </a:extLst>
          </p:cNvPr>
          <p:cNvGrpSpPr/>
          <p:nvPr userDrawn="1"/>
        </p:nvGrpSpPr>
        <p:grpSpPr bwMode="ltGray">
          <a:xfrm>
            <a:off x="0" y="4984594"/>
            <a:ext cx="12192000" cy="91440"/>
            <a:chOff x="0" y="0"/>
            <a:chExt cx="12192000" cy="137160"/>
          </a:xfrm>
        </p:grpSpPr>
        <p:sp>
          <p:nvSpPr>
            <p:cNvPr id="20" name="Rectangle 19">
              <a:extLst>
                <a:ext uri="{FF2B5EF4-FFF2-40B4-BE49-F238E27FC236}">
                  <a16:creationId xmlns:a16="http://schemas.microsoft.com/office/drawing/2014/main" id="{6BBC150D-C824-45F7-BEC9-80094F9BF722}"/>
                </a:ext>
              </a:extLst>
            </p:cNvPr>
            <p:cNvSpPr/>
            <p:nvPr/>
          </p:nvSpPr>
          <p:spPr bwMode="ltGray">
            <a:xfrm>
              <a:off x="0" y="0"/>
              <a:ext cx="12192000" cy="1371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600"/>
                </a:spcBef>
              </a:pPr>
              <a:endParaRPr lang="en-US" sz="2000" b="1" dirty="0"/>
            </a:p>
          </p:txBody>
        </p:sp>
        <p:sp>
          <p:nvSpPr>
            <p:cNvPr id="21" name="Rectangle 20">
              <a:extLst>
                <a:ext uri="{FF2B5EF4-FFF2-40B4-BE49-F238E27FC236}">
                  <a16:creationId xmlns:a16="http://schemas.microsoft.com/office/drawing/2014/main" id="{BAF3B234-3BEA-4547-93C1-31408D68366F}"/>
                </a:ext>
              </a:extLst>
            </p:cNvPr>
            <p:cNvSpPr/>
            <p:nvPr/>
          </p:nvSpPr>
          <p:spPr bwMode="ltGray">
            <a:xfrm>
              <a:off x="10665070" y="0"/>
              <a:ext cx="1526930" cy="13716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600"/>
                </a:spcBef>
              </a:pPr>
              <a:endParaRPr lang="en-US" sz="2000" b="1" dirty="0"/>
            </a:p>
          </p:txBody>
        </p:sp>
      </p:grpSp>
    </p:spTree>
    <p:extLst>
      <p:ext uri="{BB962C8B-B14F-4D97-AF65-F5344CB8AC3E}">
        <p14:creationId xmlns:p14="http://schemas.microsoft.com/office/powerpoint/2010/main" val="19552043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 preserve="1">
  <p:cSld name="11_Interstitial">
    <p:spTree>
      <p:nvGrpSpPr>
        <p:cNvPr id="1" name=""/>
        <p:cNvGrpSpPr/>
        <p:nvPr/>
      </p:nvGrpSpPr>
      <p:grpSpPr>
        <a:xfrm>
          <a:off x="0" y="0"/>
          <a:ext cx="0" cy="0"/>
          <a:chOff x="0" y="0"/>
          <a:chExt cx="0" cy="0"/>
        </a:xfrm>
      </p:grpSpPr>
      <p:pic>
        <p:nvPicPr>
          <p:cNvPr id="12" name="Picture 11" descr="A close up of a computer&#10;&#10;Description automatically generated">
            <a:extLst>
              <a:ext uri="{FF2B5EF4-FFF2-40B4-BE49-F238E27FC236}">
                <a16:creationId xmlns:a16="http://schemas.microsoft.com/office/drawing/2014/main" id="{676751C6-F85F-48D1-9923-BD640F7EF762}"/>
              </a:ext>
            </a:extLst>
          </p:cNvPr>
          <p:cNvPicPr>
            <a:picLocks noChangeAspect="1"/>
          </p:cNvPicPr>
          <p:nvPr userDrawn="1"/>
        </p:nvPicPr>
        <p:blipFill rotWithShape="1">
          <a:blip r:embed="rId2">
            <a:duotone>
              <a:prstClr val="black"/>
              <a:schemeClr val="accent4">
                <a:tint val="45000"/>
                <a:satMod val="400000"/>
              </a:schemeClr>
            </a:duotone>
          </a:blip>
          <a:srcRect l="1" t="50575" r="1" b="12585"/>
          <a:stretch/>
        </p:blipFill>
        <p:spPr>
          <a:xfrm>
            <a:off x="0" y="4517136"/>
            <a:ext cx="12192000" cy="2340864"/>
          </a:xfrm>
          <a:prstGeom prst="rect">
            <a:avLst/>
          </a:prstGeom>
        </p:spPr>
      </p:pic>
      <p:sp>
        <p:nvSpPr>
          <p:cNvPr id="17" name="Rectangle 16">
            <a:extLst>
              <a:ext uri="{FF2B5EF4-FFF2-40B4-BE49-F238E27FC236}">
                <a16:creationId xmlns:a16="http://schemas.microsoft.com/office/drawing/2014/main" id="{74846A2C-E1F6-4E2A-B7A8-53C1331CAA0F}"/>
              </a:ext>
            </a:extLst>
          </p:cNvPr>
          <p:cNvSpPr/>
          <p:nvPr userDrawn="1"/>
        </p:nvSpPr>
        <p:spPr>
          <a:xfrm rot="10800000" flipV="1">
            <a:off x="0" y="4513943"/>
            <a:ext cx="12192000" cy="2344057"/>
          </a:xfrm>
          <a:prstGeom prst="rect">
            <a:avLst/>
          </a:prstGeom>
          <a:gradFill>
            <a:gsLst>
              <a:gs pos="0">
                <a:schemeClr val="accent4">
                  <a:alpha val="93000"/>
                </a:schemeClr>
              </a:gs>
              <a:gs pos="100000">
                <a:schemeClr val="tx1">
                  <a:alpha val="27000"/>
                </a:schemeClr>
              </a:gs>
            </a:gsLst>
            <a:lin ang="5400000" scaled="1"/>
          </a:gradFill>
          <a:ln w="12700" cap="rnd">
            <a:noFill/>
            <a:prstDash val="solid"/>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4AA61865-ECC5-45C2-881A-015142C31C92}"/>
              </a:ext>
            </a:extLst>
          </p:cNvPr>
          <p:cNvSpPr>
            <a:spLocks noGrp="1"/>
          </p:cNvSpPr>
          <p:nvPr>
            <p:ph type="ctrTitle" hasCustomPrompt="1"/>
          </p:nvPr>
        </p:nvSpPr>
        <p:spPr>
          <a:xfrm>
            <a:off x="527050" y="1746504"/>
            <a:ext cx="9144000" cy="1266191"/>
          </a:xfrm>
        </p:spPr>
        <p:txBody>
          <a:bodyPr anchor="b"/>
          <a:lstStyle>
            <a:lvl1pPr algn="l">
              <a:defRPr sz="4000">
                <a:solidFill>
                  <a:schemeClr val="tx1"/>
                </a:solidFill>
              </a:defRPr>
            </a:lvl1pPr>
          </a:lstStyle>
          <a:p>
            <a:r>
              <a:rPr lang="en-US" dirty="0"/>
              <a:t>Chapter Title</a:t>
            </a:r>
          </a:p>
        </p:txBody>
      </p:sp>
      <p:sp>
        <p:nvSpPr>
          <p:cNvPr id="3" name="Subtitle 2">
            <a:extLst>
              <a:ext uri="{FF2B5EF4-FFF2-40B4-BE49-F238E27FC236}">
                <a16:creationId xmlns:a16="http://schemas.microsoft.com/office/drawing/2014/main" id="{478D70EA-5299-4681-BAE8-F6240CF3FBEB}"/>
              </a:ext>
            </a:extLst>
          </p:cNvPr>
          <p:cNvSpPr>
            <a:spLocks noGrp="1"/>
          </p:cNvSpPr>
          <p:nvPr>
            <p:ph type="subTitle" idx="1" hasCustomPrompt="1"/>
          </p:nvPr>
        </p:nvSpPr>
        <p:spPr>
          <a:xfrm>
            <a:off x="527050" y="3273552"/>
            <a:ext cx="9144000" cy="613585"/>
          </a:xfrm>
        </p:spPr>
        <p:txBody>
          <a:bodyPr/>
          <a:lstStyle>
            <a:lvl1pPr marL="0" indent="0" algn="l">
              <a:buNone/>
              <a:defRPr sz="1800" b="0" i="1" cap="none"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 - Title</a:t>
            </a:r>
          </a:p>
        </p:txBody>
      </p:sp>
      <p:grpSp>
        <p:nvGrpSpPr>
          <p:cNvPr id="25" name="Group 24">
            <a:extLst>
              <a:ext uri="{FF2B5EF4-FFF2-40B4-BE49-F238E27FC236}">
                <a16:creationId xmlns:a16="http://schemas.microsoft.com/office/drawing/2014/main" id="{FFDCEC88-EA59-408D-B9BA-30905328536C}"/>
              </a:ext>
            </a:extLst>
          </p:cNvPr>
          <p:cNvGrpSpPr/>
          <p:nvPr userDrawn="1"/>
        </p:nvGrpSpPr>
        <p:grpSpPr>
          <a:xfrm>
            <a:off x="9163051" y="5785659"/>
            <a:ext cx="2676524" cy="362717"/>
            <a:chOff x="9163051" y="5785659"/>
            <a:chExt cx="2676524" cy="362717"/>
          </a:xfrm>
        </p:grpSpPr>
        <p:pic>
          <p:nvPicPr>
            <p:cNvPr id="26" name="BRCM Logo">
              <a:extLst>
                <a:ext uri="{FF2B5EF4-FFF2-40B4-BE49-F238E27FC236}">
                  <a16:creationId xmlns:a16="http://schemas.microsoft.com/office/drawing/2014/main" id="{7882155E-7B03-4577-AA84-BCF3F8BB4CDF}"/>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163051" y="5785659"/>
              <a:ext cx="2676524" cy="362717"/>
            </a:xfrm>
            <a:prstGeom prst="rect">
              <a:avLst/>
            </a:prstGeom>
          </p:spPr>
        </p:pic>
        <p:pic>
          <p:nvPicPr>
            <p:cNvPr id="27" name="BRCM Logo">
              <a:extLst>
                <a:ext uri="{FF2B5EF4-FFF2-40B4-BE49-F238E27FC236}">
                  <a16:creationId xmlns:a16="http://schemas.microsoft.com/office/drawing/2014/main" id="{549E250C-8D0F-444F-A0B6-886F5DB24387}"/>
                </a:ext>
              </a:extLst>
            </p:cNvPr>
            <p:cNvPicPr>
              <a:picLocks noChangeAspect="1"/>
            </p:cNvPicPr>
            <p:nvPr userDrawn="1"/>
          </p:nvPicPr>
          <p:blipFill rotWithShape="1">
            <a:blip r:embed="rId4" cstate="print">
              <a:extLst>
                <a:ext uri="{28A0092B-C50C-407E-A947-70E740481C1C}">
                  <a14:useLocalDpi xmlns:a14="http://schemas.microsoft.com/office/drawing/2010/main" val="0"/>
                </a:ext>
              </a:extLst>
            </a:blip>
            <a:srcRect r="85053"/>
            <a:stretch/>
          </p:blipFill>
          <p:spPr>
            <a:xfrm>
              <a:off x="9163051" y="5785659"/>
              <a:ext cx="400049" cy="362717"/>
            </a:xfrm>
            <a:prstGeom prst="rect">
              <a:avLst/>
            </a:prstGeom>
          </p:spPr>
        </p:pic>
      </p:grpSp>
      <p:grpSp>
        <p:nvGrpSpPr>
          <p:cNvPr id="13" name="Two-tone Red">
            <a:extLst>
              <a:ext uri="{FF2B5EF4-FFF2-40B4-BE49-F238E27FC236}">
                <a16:creationId xmlns:a16="http://schemas.microsoft.com/office/drawing/2014/main" id="{65349FCD-D553-484A-8067-21CDC66F843E}"/>
              </a:ext>
            </a:extLst>
          </p:cNvPr>
          <p:cNvGrpSpPr/>
          <p:nvPr userDrawn="1"/>
        </p:nvGrpSpPr>
        <p:grpSpPr bwMode="ltGray">
          <a:xfrm>
            <a:off x="0" y="4480564"/>
            <a:ext cx="12192000" cy="91440"/>
            <a:chOff x="0" y="0"/>
            <a:chExt cx="12192000" cy="137160"/>
          </a:xfrm>
        </p:grpSpPr>
        <p:sp>
          <p:nvSpPr>
            <p:cNvPr id="16" name="Rectangle 15">
              <a:extLst>
                <a:ext uri="{FF2B5EF4-FFF2-40B4-BE49-F238E27FC236}">
                  <a16:creationId xmlns:a16="http://schemas.microsoft.com/office/drawing/2014/main" id="{8D2B5871-22D3-4C1D-A1DD-26C9A70EA340}"/>
                </a:ext>
              </a:extLst>
            </p:cNvPr>
            <p:cNvSpPr/>
            <p:nvPr/>
          </p:nvSpPr>
          <p:spPr bwMode="ltGray">
            <a:xfrm>
              <a:off x="0" y="0"/>
              <a:ext cx="12192000" cy="1371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600"/>
                </a:spcBef>
              </a:pPr>
              <a:endParaRPr lang="en-US" sz="2000" b="1" dirty="0"/>
            </a:p>
          </p:txBody>
        </p:sp>
        <p:sp>
          <p:nvSpPr>
            <p:cNvPr id="18" name="Rectangle 17">
              <a:extLst>
                <a:ext uri="{FF2B5EF4-FFF2-40B4-BE49-F238E27FC236}">
                  <a16:creationId xmlns:a16="http://schemas.microsoft.com/office/drawing/2014/main" id="{B2651049-8960-4C25-AEBC-1F6ED0371ED4}"/>
                </a:ext>
              </a:extLst>
            </p:cNvPr>
            <p:cNvSpPr/>
            <p:nvPr/>
          </p:nvSpPr>
          <p:spPr bwMode="ltGray">
            <a:xfrm>
              <a:off x="10665070" y="0"/>
              <a:ext cx="1526930" cy="13716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600"/>
                </a:spcBef>
              </a:pPr>
              <a:endParaRPr lang="en-US" sz="2000" b="1" dirty="0"/>
            </a:p>
          </p:txBody>
        </p:sp>
      </p:grpSp>
    </p:spTree>
    <p:extLst>
      <p:ext uri="{BB962C8B-B14F-4D97-AF65-F5344CB8AC3E}">
        <p14:creationId xmlns:p14="http://schemas.microsoft.com/office/powerpoint/2010/main" val="24219449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itle" preserve="1">
  <p:cSld name="7_Interstitial">
    <p:spTree>
      <p:nvGrpSpPr>
        <p:cNvPr id="1" name=""/>
        <p:cNvGrpSpPr/>
        <p:nvPr/>
      </p:nvGrpSpPr>
      <p:grpSpPr>
        <a:xfrm>
          <a:off x="0" y="0"/>
          <a:ext cx="0" cy="0"/>
          <a:chOff x="0" y="0"/>
          <a:chExt cx="0" cy="0"/>
        </a:xfrm>
      </p:grpSpPr>
      <p:pic>
        <p:nvPicPr>
          <p:cNvPr id="13" name="Picture 12" descr="A close up of a computer&#10;&#10;Description automatically generated">
            <a:extLst>
              <a:ext uri="{FF2B5EF4-FFF2-40B4-BE49-F238E27FC236}">
                <a16:creationId xmlns:a16="http://schemas.microsoft.com/office/drawing/2014/main" id="{14B536A1-AE53-4FDE-8281-BC0FE43BC696}"/>
              </a:ext>
            </a:extLst>
          </p:cNvPr>
          <p:cNvPicPr>
            <a:picLocks noChangeAspect="1"/>
          </p:cNvPicPr>
          <p:nvPr userDrawn="1"/>
        </p:nvPicPr>
        <p:blipFill rotWithShape="1">
          <a:blip r:embed="rId2">
            <a:duotone>
              <a:prstClr val="black"/>
              <a:schemeClr val="accent4">
                <a:tint val="45000"/>
                <a:satMod val="400000"/>
              </a:schemeClr>
            </a:duotone>
          </a:blip>
          <a:srcRect t="186" b="8474"/>
          <a:stretch/>
        </p:blipFill>
        <p:spPr>
          <a:xfrm>
            <a:off x="0" y="0"/>
            <a:ext cx="12192000" cy="6858000"/>
          </a:xfrm>
          <a:prstGeom prst="rect">
            <a:avLst/>
          </a:prstGeom>
        </p:spPr>
      </p:pic>
      <p:sp>
        <p:nvSpPr>
          <p:cNvPr id="20" name="Rectangle 19">
            <a:extLst>
              <a:ext uri="{FF2B5EF4-FFF2-40B4-BE49-F238E27FC236}">
                <a16:creationId xmlns:a16="http://schemas.microsoft.com/office/drawing/2014/main" id="{436A47B7-6310-4709-9DCB-031FCE10C122}"/>
              </a:ext>
            </a:extLst>
          </p:cNvPr>
          <p:cNvSpPr/>
          <p:nvPr userDrawn="1"/>
        </p:nvSpPr>
        <p:spPr>
          <a:xfrm rot="10800000" flipV="1">
            <a:off x="0" y="0"/>
            <a:ext cx="12192000" cy="6858000"/>
          </a:xfrm>
          <a:prstGeom prst="rect">
            <a:avLst/>
          </a:prstGeom>
          <a:gradFill>
            <a:gsLst>
              <a:gs pos="0">
                <a:schemeClr val="accent4">
                  <a:alpha val="93000"/>
                </a:schemeClr>
              </a:gs>
              <a:gs pos="100000">
                <a:schemeClr val="tx1">
                  <a:alpha val="27000"/>
                </a:schemeClr>
              </a:gs>
            </a:gsLst>
            <a:lin ang="5400000" scaled="1"/>
          </a:gradFill>
          <a:ln w="12700" cap="rnd">
            <a:noFill/>
            <a:prstDash val="solid"/>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4" name="Rectangle 3">
            <a:extLst>
              <a:ext uri="{FF2B5EF4-FFF2-40B4-BE49-F238E27FC236}">
                <a16:creationId xmlns:a16="http://schemas.microsoft.com/office/drawing/2014/main" id="{50947464-0A58-4008-9CBA-D3092AEC3CBC}"/>
              </a:ext>
            </a:extLst>
          </p:cNvPr>
          <p:cNvSpPr/>
          <p:nvPr userDrawn="1"/>
        </p:nvSpPr>
        <p:spPr>
          <a:xfrm>
            <a:off x="0" y="1743075"/>
            <a:ext cx="12192000" cy="3371850"/>
          </a:xfrm>
          <a:prstGeom prst="rect">
            <a:avLst/>
          </a:prstGeom>
          <a:solidFill>
            <a:schemeClr val="tx1">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AA61865-ECC5-45C2-881A-015142C31C92}"/>
              </a:ext>
            </a:extLst>
          </p:cNvPr>
          <p:cNvSpPr>
            <a:spLocks noGrp="1"/>
          </p:cNvSpPr>
          <p:nvPr>
            <p:ph type="ctrTitle" hasCustomPrompt="1"/>
          </p:nvPr>
        </p:nvSpPr>
        <p:spPr>
          <a:xfrm>
            <a:off x="527050" y="2674693"/>
            <a:ext cx="9144000" cy="1266191"/>
          </a:xfrm>
        </p:spPr>
        <p:txBody>
          <a:bodyPr anchor="b"/>
          <a:lstStyle>
            <a:lvl1pPr algn="l">
              <a:defRPr sz="4000">
                <a:solidFill>
                  <a:schemeClr val="bg1"/>
                </a:solidFill>
              </a:defRPr>
            </a:lvl1pPr>
          </a:lstStyle>
          <a:p>
            <a:r>
              <a:rPr lang="en-US" dirty="0"/>
              <a:t>Chapter Title</a:t>
            </a:r>
          </a:p>
        </p:txBody>
      </p:sp>
      <p:sp>
        <p:nvSpPr>
          <p:cNvPr id="3" name="Subtitle 2">
            <a:extLst>
              <a:ext uri="{FF2B5EF4-FFF2-40B4-BE49-F238E27FC236}">
                <a16:creationId xmlns:a16="http://schemas.microsoft.com/office/drawing/2014/main" id="{478D70EA-5299-4681-BAE8-F6240CF3FBEB}"/>
              </a:ext>
            </a:extLst>
          </p:cNvPr>
          <p:cNvSpPr>
            <a:spLocks noGrp="1"/>
          </p:cNvSpPr>
          <p:nvPr>
            <p:ph type="subTitle" idx="1" hasCustomPrompt="1"/>
          </p:nvPr>
        </p:nvSpPr>
        <p:spPr>
          <a:xfrm>
            <a:off x="527050" y="4204408"/>
            <a:ext cx="9144000" cy="613585"/>
          </a:xfrm>
        </p:spPr>
        <p:txBody>
          <a:bodyPr/>
          <a:lstStyle>
            <a:lvl1pPr marL="0" indent="0" algn="l">
              <a:buNone/>
              <a:defRPr sz="1800" b="0" i="1" cap="none"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 - Title</a:t>
            </a:r>
          </a:p>
        </p:txBody>
      </p:sp>
      <p:grpSp>
        <p:nvGrpSpPr>
          <p:cNvPr id="16" name="Group 15">
            <a:extLst>
              <a:ext uri="{FF2B5EF4-FFF2-40B4-BE49-F238E27FC236}">
                <a16:creationId xmlns:a16="http://schemas.microsoft.com/office/drawing/2014/main" id="{CFB4FC3B-7334-4D9B-8568-2DC3F3776E85}"/>
              </a:ext>
            </a:extLst>
          </p:cNvPr>
          <p:cNvGrpSpPr/>
          <p:nvPr userDrawn="1"/>
        </p:nvGrpSpPr>
        <p:grpSpPr>
          <a:xfrm>
            <a:off x="9163051" y="2067020"/>
            <a:ext cx="2676524" cy="362717"/>
            <a:chOff x="9163051" y="5785659"/>
            <a:chExt cx="2676524" cy="362717"/>
          </a:xfrm>
        </p:grpSpPr>
        <p:pic>
          <p:nvPicPr>
            <p:cNvPr id="17" name="BRCM Logo">
              <a:extLst>
                <a:ext uri="{FF2B5EF4-FFF2-40B4-BE49-F238E27FC236}">
                  <a16:creationId xmlns:a16="http://schemas.microsoft.com/office/drawing/2014/main" id="{C95CD8F8-0CC7-4658-9914-1A6DEEE9221D}"/>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163051" y="5785659"/>
              <a:ext cx="2676524" cy="362717"/>
            </a:xfrm>
            <a:prstGeom prst="rect">
              <a:avLst/>
            </a:prstGeom>
          </p:spPr>
        </p:pic>
        <p:pic>
          <p:nvPicPr>
            <p:cNvPr id="18" name="BRCM Logo">
              <a:extLst>
                <a:ext uri="{FF2B5EF4-FFF2-40B4-BE49-F238E27FC236}">
                  <a16:creationId xmlns:a16="http://schemas.microsoft.com/office/drawing/2014/main" id="{DF63A4E6-9CEE-4D0B-AB29-F3C38804CC41}"/>
                </a:ext>
              </a:extLst>
            </p:cNvPr>
            <p:cNvPicPr>
              <a:picLocks noChangeAspect="1"/>
            </p:cNvPicPr>
            <p:nvPr userDrawn="1"/>
          </p:nvPicPr>
          <p:blipFill rotWithShape="1">
            <a:blip r:embed="rId4" cstate="print">
              <a:extLst>
                <a:ext uri="{28A0092B-C50C-407E-A947-70E740481C1C}">
                  <a14:useLocalDpi xmlns:a14="http://schemas.microsoft.com/office/drawing/2010/main" val="0"/>
                </a:ext>
              </a:extLst>
            </a:blip>
            <a:srcRect r="85053"/>
            <a:stretch/>
          </p:blipFill>
          <p:spPr>
            <a:xfrm>
              <a:off x="9163051" y="5785659"/>
              <a:ext cx="400049" cy="362717"/>
            </a:xfrm>
            <a:prstGeom prst="rect">
              <a:avLst/>
            </a:prstGeom>
          </p:spPr>
        </p:pic>
      </p:grpSp>
      <p:grpSp>
        <p:nvGrpSpPr>
          <p:cNvPr id="23" name="Two-tone Red">
            <a:extLst>
              <a:ext uri="{FF2B5EF4-FFF2-40B4-BE49-F238E27FC236}">
                <a16:creationId xmlns:a16="http://schemas.microsoft.com/office/drawing/2014/main" id="{83910EC4-7AA1-45A6-A561-FAA835BCBFA7}"/>
              </a:ext>
            </a:extLst>
          </p:cNvPr>
          <p:cNvGrpSpPr/>
          <p:nvPr userDrawn="1"/>
        </p:nvGrpSpPr>
        <p:grpSpPr bwMode="ltGray">
          <a:xfrm>
            <a:off x="0" y="5096991"/>
            <a:ext cx="12192000" cy="91440"/>
            <a:chOff x="0" y="0"/>
            <a:chExt cx="12192000" cy="137160"/>
          </a:xfrm>
        </p:grpSpPr>
        <p:sp>
          <p:nvSpPr>
            <p:cNvPr id="24" name="Rectangle 23">
              <a:extLst>
                <a:ext uri="{FF2B5EF4-FFF2-40B4-BE49-F238E27FC236}">
                  <a16:creationId xmlns:a16="http://schemas.microsoft.com/office/drawing/2014/main" id="{9E53FD9D-82F9-4D1C-82D6-E57CCFC04FF2}"/>
                </a:ext>
              </a:extLst>
            </p:cNvPr>
            <p:cNvSpPr/>
            <p:nvPr/>
          </p:nvSpPr>
          <p:spPr bwMode="ltGray">
            <a:xfrm>
              <a:off x="0" y="0"/>
              <a:ext cx="12192000" cy="1371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600"/>
                </a:spcBef>
              </a:pPr>
              <a:endParaRPr lang="en-US" sz="2000" b="1" dirty="0"/>
            </a:p>
          </p:txBody>
        </p:sp>
        <p:sp>
          <p:nvSpPr>
            <p:cNvPr id="25" name="Rectangle 24">
              <a:extLst>
                <a:ext uri="{FF2B5EF4-FFF2-40B4-BE49-F238E27FC236}">
                  <a16:creationId xmlns:a16="http://schemas.microsoft.com/office/drawing/2014/main" id="{BE9AB768-A9BA-4E00-8FA1-F3CBD3162CCC}"/>
                </a:ext>
              </a:extLst>
            </p:cNvPr>
            <p:cNvSpPr/>
            <p:nvPr/>
          </p:nvSpPr>
          <p:spPr bwMode="ltGray">
            <a:xfrm>
              <a:off x="10665070" y="0"/>
              <a:ext cx="1526930" cy="13716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600"/>
                </a:spcBef>
              </a:pPr>
              <a:endParaRPr lang="en-US" sz="2000" b="1" dirty="0"/>
            </a:p>
          </p:txBody>
        </p:sp>
      </p:grpSp>
    </p:spTree>
    <p:extLst>
      <p:ext uri="{BB962C8B-B14F-4D97-AF65-F5344CB8AC3E}">
        <p14:creationId xmlns:p14="http://schemas.microsoft.com/office/powerpoint/2010/main" val="13597562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itle" preserve="1">
  <p:cSld name="8_Interstitial">
    <p:spTree>
      <p:nvGrpSpPr>
        <p:cNvPr id="1" name=""/>
        <p:cNvGrpSpPr/>
        <p:nvPr/>
      </p:nvGrpSpPr>
      <p:grpSpPr>
        <a:xfrm>
          <a:off x="0" y="0"/>
          <a:ext cx="0" cy="0"/>
          <a:chOff x="0" y="0"/>
          <a:chExt cx="0" cy="0"/>
        </a:xfrm>
      </p:grpSpPr>
      <p:pic>
        <p:nvPicPr>
          <p:cNvPr id="20" name="Picture 19" descr="A close up of a computer&#10;&#10;Description automatically generated">
            <a:extLst>
              <a:ext uri="{FF2B5EF4-FFF2-40B4-BE49-F238E27FC236}">
                <a16:creationId xmlns:a16="http://schemas.microsoft.com/office/drawing/2014/main" id="{E3D8D586-D289-49B6-B646-7543993516D2}"/>
              </a:ext>
            </a:extLst>
          </p:cNvPr>
          <p:cNvPicPr>
            <a:picLocks noChangeAspect="1"/>
          </p:cNvPicPr>
          <p:nvPr userDrawn="1"/>
        </p:nvPicPr>
        <p:blipFill rotWithShape="1">
          <a:blip r:embed="rId2">
            <a:duotone>
              <a:prstClr val="black"/>
              <a:schemeClr val="accent4">
                <a:tint val="45000"/>
                <a:satMod val="400000"/>
              </a:schemeClr>
            </a:duotone>
          </a:blip>
          <a:srcRect t="186" b="8474"/>
          <a:stretch/>
        </p:blipFill>
        <p:spPr>
          <a:xfrm>
            <a:off x="0" y="0"/>
            <a:ext cx="12192000" cy="6858000"/>
          </a:xfrm>
          <a:prstGeom prst="rect">
            <a:avLst/>
          </a:prstGeom>
        </p:spPr>
      </p:pic>
      <p:sp>
        <p:nvSpPr>
          <p:cNvPr id="22" name="Rectangle 21">
            <a:extLst>
              <a:ext uri="{FF2B5EF4-FFF2-40B4-BE49-F238E27FC236}">
                <a16:creationId xmlns:a16="http://schemas.microsoft.com/office/drawing/2014/main" id="{98215E4D-30AD-4E86-AD73-F86D89CBBA96}"/>
              </a:ext>
            </a:extLst>
          </p:cNvPr>
          <p:cNvSpPr/>
          <p:nvPr userDrawn="1"/>
        </p:nvSpPr>
        <p:spPr>
          <a:xfrm rot="10800000" flipV="1">
            <a:off x="0" y="0"/>
            <a:ext cx="12192000" cy="6858000"/>
          </a:xfrm>
          <a:prstGeom prst="rect">
            <a:avLst/>
          </a:prstGeom>
          <a:gradFill>
            <a:gsLst>
              <a:gs pos="0">
                <a:schemeClr val="accent4">
                  <a:alpha val="93000"/>
                </a:schemeClr>
              </a:gs>
              <a:gs pos="100000">
                <a:schemeClr val="tx1">
                  <a:alpha val="27000"/>
                </a:schemeClr>
              </a:gs>
            </a:gsLst>
            <a:lin ang="5400000" scaled="1"/>
          </a:gradFill>
          <a:ln w="12700" cap="rnd">
            <a:noFill/>
            <a:prstDash val="solid"/>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4" name="Rectangle 3">
            <a:extLst>
              <a:ext uri="{FF2B5EF4-FFF2-40B4-BE49-F238E27FC236}">
                <a16:creationId xmlns:a16="http://schemas.microsoft.com/office/drawing/2014/main" id="{50947464-0A58-4008-9CBA-D3092AEC3CBC}"/>
              </a:ext>
            </a:extLst>
          </p:cNvPr>
          <p:cNvSpPr/>
          <p:nvPr userDrawn="1"/>
        </p:nvSpPr>
        <p:spPr>
          <a:xfrm>
            <a:off x="0" y="1743075"/>
            <a:ext cx="3238500" cy="3371850"/>
          </a:xfrm>
          <a:prstGeom prst="rect">
            <a:avLst/>
          </a:prstGeom>
          <a:solidFill>
            <a:schemeClr val="tx1">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3C607AE9-3A47-4C3D-A6D2-6C7AAD4AFD78}"/>
              </a:ext>
            </a:extLst>
          </p:cNvPr>
          <p:cNvSpPr/>
          <p:nvPr userDrawn="1"/>
        </p:nvSpPr>
        <p:spPr>
          <a:xfrm>
            <a:off x="3238500" y="1743075"/>
            <a:ext cx="8953500" cy="3371850"/>
          </a:xfrm>
          <a:prstGeom prst="rect">
            <a:avLst/>
          </a:prstGeom>
          <a:solidFill>
            <a:schemeClr val="bg1">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CFB4FC3B-7334-4D9B-8568-2DC3F3776E85}"/>
              </a:ext>
            </a:extLst>
          </p:cNvPr>
          <p:cNvGrpSpPr/>
          <p:nvPr userDrawn="1"/>
        </p:nvGrpSpPr>
        <p:grpSpPr>
          <a:xfrm>
            <a:off x="312739" y="3247642"/>
            <a:ext cx="2676524" cy="362717"/>
            <a:chOff x="9163051" y="5785659"/>
            <a:chExt cx="2676524" cy="362717"/>
          </a:xfrm>
        </p:grpSpPr>
        <p:pic>
          <p:nvPicPr>
            <p:cNvPr id="17" name="BRCM Logo">
              <a:extLst>
                <a:ext uri="{FF2B5EF4-FFF2-40B4-BE49-F238E27FC236}">
                  <a16:creationId xmlns:a16="http://schemas.microsoft.com/office/drawing/2014/main" id="{C95CD8F8-0CC7-4658-9914-1A6DEEE9221D}"/>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163051" y="5785659"/>
              <a:ext cx="2676524" cy="362717"/>
            </a:xfrm>
            <a:prstGeom prst="rect">
              <a:avLst/>
            </a:prstGeom>
          </p:spPr>
        </p:pic>
        <p:pic>
          <p:nvPicPr>
            <p:cNvPr id="18" name="BRCM Logo">
              <a:extLst>
                <a:ext uri="{FF2B5EF4-FFF2-40B4-BE49-F238E27FC236}">
                  <a16:creationId xmlns:a16="http://schemas.microsoft.com/office/drawing/2014/main" id="{DF63A4E6-9CEE-4D0B-AB29-F3C38804CC41}"/>
                </a:ext>
              </a:extLst>
            </p:cNvPr>
            <p:cNvPicPr>
              <a:picLocks noChangeAspect="1"/>
            </p:cNvPicPr>
            <p:nvPr userDrawn="1"/>
          </p:nvPicPr>
          <p:blipFill rotWithShape="1">
            <a:blip r:embed="rId4" cstate="print">
              <a:extLst>
                <a:ext uri="{28A0092B-C50C-407E-A947-70E740481C1C}">
                  <a14:useLocalDpi xmlns:a14="http://schemas.microsoft.com/office/drawing/2010/main" val="0"/>
                </a:ext>
              </a:extLst>
            </a:blip>
            <a:srcRect r="85053"/>
            <a:stretch/>
          </p:blipFill>
          <p:spPr>
            <a:xfrm>
              <a:off x="9163051" y="5785659"/>
              <a:ext cx="400049" cy="362717"/>
            </a:xfrm>
            <a:prstGeom prst="rect">
              <a:avLst/>
            </a:prstGeom>
          </p:spPr>
        </p:pic>
      </p:grpSp>
      <p:sp>
        <p:nvSpPr>
          <p:cNvPr id="2" name="Title 1">
            <a:extLst>
              <a:ext uri="{FF2B5EF4-FFF2-40B4-BE49-F238E27FC236}">
                <a16:creationId xmlns:a16="http://schemas.microsoft.com/office/drawing/2014/main" id="{4AA61865-ECC5-45C2-881A-015142C31C92}"/>
              </a:ext>
            </a:extLst>
          </p:cNvPr>
          <p:cNvSpPr>
            <a:spLocks noGrp="1"/>
          </p:cNvSpPr>
          <p:nvPr>
            <p:ph type="ctrTitle" hasCustomPrompt="1"/>
          </p:nvPr>
        </p:nvSpPr>
        <p:spPr>
          <a:xfrm>
            <a:off x="3644902" y="2416762"/>
            <a:ext cx="8318498" cy="1266191"/>
          </a:xfrm>
        </p:spPr>
        <p:txBody>
          <a:bodyPr anchor="b"/>
          <a:lstStyle>
            <a:lvl1pPr algn="l">
              <a:defRPr sz="4000">
                <a:solidFill>
                  <a:schemeClr val="tx1"/>
                </a:solidFill>
              </a:defRPr>
            </a:lvl1pPr>
          </a:lstStyle>
          <a:p>
            <a:r>
              <a:rPr lang="en-US" dirty="0"/>
              <a:t>Chapter Title</a:t>
            </a:r>
          </a:p>
        </p:txBody>
      </p:sp>
      <p:sp>
        <p:nvSpPr>
          <p:cNvPr id="3" name="Subtitle 2">
            <a:extLst>
              <a:ext uri="{FF2B5EF4-FFF2-40B4-BE49-F238E27FC236}">
                <a16:creationId xmlns:a16="http://schemas.microsoft.com/office/drawing/2014/main" id="{478D70EA-5299-4681-BAE8-F6240CF3FBEB}"/>
              </a:ext>
            </a:extLst>
          </p:cNvPr>
          <p:cNvSpPr>
            <a:spLocks noGrp="1"/>
          </p:cNvSpPr>
          <p:nvPr>
            <p:ph type="subTitle" idx="1" hasCustomPrompt="1"/>
          </p:nvPr>
        </p:nvSpPr>
        <p:spPr>
          <a:xfrm>
            <a:off x="3644902" y="3832177"/>
            <a:ext cx="8318498" cy="613585"/>
          </a:xfrm>
        </p:spPr>
        <p:txBody>
          <a:bodyPr/>
          <a:lstStyle>
            <a:lvl1pPr marL="0" indent="0" algn="l">
              <a:buNone/>
              <a:defRPr sz="1800" b="0" i="1" cap="none"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 - Title</a:t>
            </a:r>
          </a:p>
        </p:txBody>
      </p:sp>
      <p:grpSp>
        <p:nvGrpSpPr>
          <p:cNvPr id="21" name="Two-tone Red">
            <a:extLst>
              <a:ext uri="{FF2B5EF4-FFF2-40B4-BE49-F238E27FC236}">
                <a16:creationId xmlns:a16="http://schemas.microsoft.com/office/drawing/2014/main" id="{5EF8E622-B63A-40FD-909A-296E39F824A9}"/>
              </a:ext>
            </a:extLst>
          </p:cNvPr>
          <p:cNvGrpSpPr/>
          <p:nvPr userDrawn="1"/>
        </p:nvGrpSpPr>
        <p:grpSpPr bwMode="ltGray">
          <a:xfrm>
            <a:off x="0" y="5096991"/>
            <a:ext cx="12192000" cy="91440"/>
            <a:chOff x="0" y="0"/>
            <a:chExt cx="12192000" cy="137160"/>
          </a:xfrm>
        </p:grpSpPr>
        <p:sp>
          <p:nvSpPr>
            <p:cNvPr id="23" name="Rectangle 22">
              <a:extLst>
                <a:ext uri="{FF2B5EF4-FFF2-40B4-BE49-F238E27FC236}">
                  <a16:creationId xmlns:a16="http://schemas.microsoft.com/office/drawing/2014/main" id="{6DBCC0D1-286E-42C3-AC30-24509D17F9B7}"/>
                </a:ext>
              </a:extLst>
            </p:cNvPr>
            <p:cNvSpPr/>
            <p:nvPr/>
          </p:nvSpPr>
          <p:spPr bwMode="ltGray">
            <a:xfrm>
              <a:off x="0" y="0"/>
              <a:ext cx="12192000" cy="1371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600"/>
                </a:spcBef>
              </a:pPr>
              <a:endParaRPr lang="en-US" sz="2000" b="1" dirty="0"/>
            </a:p>
          </p:txBody>
        </p:sp>
        <p:sp>
          <p:nvSpPr>
            <p:cNvPr id="24" name="Rectangle 23">
              <a:extLst>
                <a:ext uri="{FF2B5EF4-FFF2-40B4-BE49-F238E27FC236}">
                  <a16:creationId xmlns:a16="http://schemas.microsoft.com/office/drawing/2014/main" id="{EB9E356B-6449-43FA-AEB3-1C81F7AED571}"/>
                </a:ext>
              </a:extLst>
            </p:cNvPr>
            <p:cNvSpPr/>
            <p:nvPr/>
          </p:nvSpPr>
          <p:spPr bwMode="ltGray">
            <a:xfrm>
              <a:off x="10665070" y="0"/>
              <a:ext cx="1526930" cy="13716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600"/>
                </a:spcBef>
              </a:pPr>
              <a:endParaRPr lang="en-US" sz="2000" b="1" dirty="0"/>
            </a:p>
          </p:txBody>
        </p:sp>
      </p:grpSp>
    </p:spTree>
    <p:extLst>
      <p:ext uri="{BB962C8B-B14F-4D97-AF65-F5344CB8AC3E}">
        <p14:creationId xmlns:p14="http://schemas.microsoft.com/office/powerpoint/2010/main" val="7393368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8_Title and Content">
    <p:spTree>
      <p:nvGrpSpPr>
        <p:cNvPr id="1" name=""/>
        <p:cNvGrpSpPr/>
        <p:nvPr/>
      </p:nvGrpSpPr>
      <p:grpSpPr>
        <a:xfrm>
          <a:off x="0" y="0"/>
          <a:ext cx="0" cy="0"/>
          <a:chOff x="0" y="0"/>
          <a:chExt cx="0" cy="0"/>
        </a:xfrm>
      </p:grpSpPr>
      <p:pic>
        <p:nvPicPr>
          <p:cNvPr id="8" name="Picture 7" descr="A close up of a computer&#10;&#10;Description automatically generated">
            <a:extLst>
              <a:ext uri="{FF2B5EF4-FFF2-40B4-BE49-F238E27FC236}">
                <a16:creationId xmlns:a16="http://schemas.microsoft.com/office/drawing/2014/main" id="{FE9D5A22-B3D3-4EA7-9E3E-138C884C3583}"/>
              </a:ext>
            </a:extLst>
          </p:cNvPr>
          <p:cNvPicPr>
            <a:picLocks noChangeAspect="1"/>
          </p:cNvPicPr>
          <p:nvPr userDrawn="1"/>
        </p:nvPicPr>
        <p:blipFill rotWithShape="1">
          <a:blip r:embed="rId2">
            <a:duotone>
              <a:prstClr val="black"/>
              <a:schemeClr val="accent4">
                <a:tint val="45000"/>
                <a:satMod val="400000"/>
              </a:schemeClr>
            </a:duotone>
          </a:blip>
          <a:srcRect l="11454" t="2" r="44782"/>
          <a:stretch/>
        </p:blipFill>
        <p:spPr>
          <a:xfrm>
            <a:off x="0" y="0"/>
            <a:ext cx="4873752" cy="6858000"/>
          </a:xfrm>
          <a:prstGeom prst="rect">
            <a:avLst/>
          </a:prstGeom>
        </p:spPr>
      </p:pic>
      <p:sp>
        <p:nvSpPr>
          <p:cNvPr id="5" name="Rectangle 4">
            <a:extLst>
              <a:ext uri="{FF2B5EF4-FFF2-40B4-BE49-F238E27FC236}">
                <a16:creationId xmlns:a16="http://schemas.microsoft.com/office/drawing/2014/main" id="{39007737-18CD-409E-98D0-E53545D43BCD}"/>
              </a:ext>
            </a:extLst>
          </p:cNvPr>
          <p:cNvSpPr/>
          <p:nvPr userDrawn="1"/>
        </p:nvSpPr>
        <p:spPr>
          <a:xfrm>
            <a:off x="4873752" y="6582400"/>
            <a:ext cx="1287351" cy="21544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EBA4BCC-F973-4F58-8B32-EADC1E8B8E8C}"/>
              </a:ext>
            </a:extLst>
          </p:cNvPr>
          <p:cNvSpPr>
            <a:spLocks noGrp="1"/>
          </p:cNvSpPr>
          <p:nvPr>
            <p:ph type="title"/>
          </p:nvPr>
        </p:nvSpPr>
        <p:spPr>
          <a:xfrm>
            <a:off x="5627320" y="268698"/>
            <a:ext cx="5777883" cy="998472"/>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E2C8216D-09DE-474D-8A8F-553FFB94757D}"/>
              </a:ext>
            </a:extLst>
          </p:cNvPr>
          <p:cNvSpPr>
            <a:spLocks noGrp="1"/>
          </p:cNvSpPr>
          <p:nvPr>
            <p:ph idx="1"/>
          </p:nvPr>
        </p:nvSpPr>
        <p:spPr>
          <a:xfrm>
            <a:off x="5627320" y="1825625"/>
            <a:ext cx="5426442"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8">
            <a:extLst>
              <a:ext uri="{FF2B5EF4-FFF2-40B4-BE49-F238E27FC236}">
                <a16:creationId xmlns:a16="http://schemas.microsoft.com/office/drawing/2014/main" id="{0240B26F-FF35-4C2B-AEF3-60AC4CA5EAB4}"/>
              </a:ext>
            </a:extLst>
          </p:cNvPr>
          <p:cNvSpPr/>
          <p:nvPr userDrawn="1"/>
        </p:nvSpPr>
        <p:spPr>
          <a:xfrm rot="10800000" flipV="1">
            <a:off x="1" y="0"/>
            <a:ext cx="4873752" cy="6904812"/>
          </a:xfrm>
          <a:prstGeom prst="rect">
            <a:avLst/>
          </a:prstGeom>
          <a:gradFill>
            <a:gsLst>
              <a:gs pos="0">
                <a:schemeClr val="accent4">
                  <a:alpha val="93000"/>
                </a:schemeClr>
              </a:gs>
              <a:gs pos="100000">
                <a:schemeClr val="tx1">
                  <a:alpha val="60000"/>
                </a:schemeClr>
              </a:gs>
            </a:gsLst>
            <a:lin ang="5400000" scaled="1"/>
          </a:gradFill>
          <a:ln w="12700" cap="rnd">
            <a:noFill/>
            <a:prstDash val="solid"/>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6" name="Slide Number Placeholder 5">
            <a:extLst>
              <a:ext uri="{FF2B5EF4-FFF2-40B4-BE49-F238E27FC236}">
                <a16:creationId xmlns:a16="http://schemas.microsoft.com/office/drawing/2014/main" id="{1A8DC574-1C64-4483-9742-2A5DFCEC58B1}"/>
              </a:ext>
            </a:extLst>
          </p:cNvPr>
          <p:cNvSpPr>
            <a:spLocks noGrp="1"/>
          </p:cNvSpPr>
          <p:nvPr>
            <p:ph type="sldNum" sz="quarter" idx="12"/>
          </p:nvPr>
        </p:nvSpPr>
        <p:spPr/>
        <p:txBody>
          <a:bodyPr/>
          <a:lstStyle/>
          <a:p>
            <a:fld id="{85E2A9E7-423E-4F77-B84A-A22A4A68EF6D}" type="slidenum">
              <a:rPr lang="en-US" smtClean="0"/>
              <a:t>‹#›</a:t>
            </a:fld>
            <a:endParaRPr lang="en-US"/>
          </a:p>
        </p:txBody>
      </p:sp>
    </p:spTree>
    <p:extLst>
      <p:ext uri="{BB962C8B-B14F-4D97-AF65-F5344CB8AC3E}">
        <p14:creationId xmlns:p14="http://schemas.microsoft.com/office/powerpoint/2010/main" val="839059081"/>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2" Type="http://schemas.openxmlformats.org/officeDocument/2006/relationships/slideLayout" Target="../slideLayouts/slideLayout2.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slideLayout" Target="../slideLayouts/slideLayout22.xml"/><Relationship Id="rId23" Type="http://schemas.openxmlformats.org/officeDocument/2006/relationships/slideLayout" Target="../slideLayouts/slideLayout23.xml"/><Relationship Id="rId24" Type="http://schemas.openxmlformats.org/officeDocument/2006/relationships/slideLayout" Target="../slideLayouts/slideLayout24.xml"/><Relationship Id="rId25" Type="http://schemas.openxmlformats.org/officeDocument/2006/relationships/slideLayout" Target="../slideLayouts/slideLayout25.xml"/><Relationship Id="rId26" Type="http://schemas.openxmlformats.org/officeDocument/2006/relationships/theme" Target="../theme/theme1.xml"/><Relationship Id="rId27" Type="http://schemas.openxmlformats.org/officeDocument/2006/relationships/image" Target="../media/image1.png"/><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A19D6A3-7A25-4618-BB14-009C79BE7C4D}"/>
              </a:ext>
            </a:extLst>
          </p:cNvPr>
          <p:cNvSpPr>
            <a:spLocks noGrp="1"/>
          </p:cNvSpPr>
          <p:nvPr>
            <p:ph type="title"/>
          </p:nvPr>
        </p:nvSpPr>
        <p:spPr>
          <a:xfrm>
            <a:off x="538162" y="268698"/>
            <a:ext cx="11196638" cy="998472"/>
          </a:xfrm>
          <a:prstGeom prst="rect">
            <a:avLst/>
          </a:prstGeom>
        </p:spPr>
        <p:txBody>
          <a:bodyPr vert="horz" lIns="91440" tIns="45720" rIns="91440" bIns="45720" rtlCol="0" anchor="ctr">
            <a:noAutofit/>
          </a:bodyPr>
          <a:lstStyle/>
          <a:p>
            <a:r>
              <a:rPr lang="en-US" dirty="0"/>
              <a:t>Click to Edit Master Title Style</a:t>
            </a:r>
            <a:br>
              <a:rPr lang="en-US" dirty="0"/>
            </a:br>
            <a:r>
              <a:rPr lang="en-US" dirty="0"/>
              <a:t>Click to Edit Master Title Style</a:t>
            </a:r>
          </a:p>
        </p:txBody>
      </p:sp>
      <p:sp>
        <p:nvSpPr>
          <p:cNvPr id="3" name="Text Placeholder 2">
            <a:extLst>
              <a:ext uri="{FF2B5EF4-FFF2-40B4-BE49-F238E27FC236}">
                <a16:creationId xmlns:a16="http://schemas.microsoft.com/office/drawing/2014/main" id="{8691507C-7041-4409-81F9-176C066D944D}"/>
              </a:ext>
            </a:extLst>
          </p:cNvPr>
          <p:cNvSpPr>
            <a:spLocks noGrp="1"/>
          </p:cNvSpPr>
          <p:nvPr>
            <p:ph type="body" idx="1"/>
          </p:nvPr>
        </p:nvSpPr>
        <p:spPr>
          <a:xfrm>
            <a:off x="538162" y="1825625"/>
            <a:ext cx="10515600" cy="4351338"/>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461E8663-E203-4F6B-A23B-AB0692D57DC0}"/>
              </a:ext>
            </a:extLst>
          </p:cNvPr>
          <p:cNvSpPr>
            <a:spLocks noGrp="1"/>
          </p:cNvSpPr>
          <p:nvPr>
            <p:ph type="sldNum" sz="quarter" idx="4"/>
          </p:nvPr>
        </p:nvSpPr>
        <p:spPr>
          <a:xfrm>
            <a:off x="143140" y="6582400"/>
            <a:ext cx="379148" cy="215444"/>
          </a:xfrm>
          <a:prstGeom prst="rect">
            <a:avLst/>
          </a:prstGeom>
        </p:spPr>
        <p:txBody>
          <a:bodyPr vert="horz" lIns="91440" tIns="45720" rIns="91440" bIns="45720" rtlCol="0" anchor="ctr">
            <a:spAutoFit/>
          </a:bodyPr>
          <a:lstStyle>
            <a:lvl1pPr algn="r">
              <a:defRPr sz="800">
                <a:solidFill>
                  <a:schemeClr val="tx1">
                    <a:tint val="75000"/>
                  </a:schemeClr>
                </a:solidFill>
              </a:defRPr>
            </a:lvl1pPr>
          </a:lstStyle>
          <a:p>
            <a:fld id="{85E2A9E7-423E-4F77-B84A-A22A4A68EF6D}" type="slidenum">
              <a:rPr lang="en-US" smtClean="0"/>
              <a:pPr/>
              <a:t>‹#›</a:t>
            </a:fld>
            <a:endParaRPr lang="en-US" dirty="0"/>
          </a:p>
        </p:txBody>
      </p:sp>
      <p:grpSp>
        <p:nvGrpSpPr>
          <p:cNvPr id="16" name="Group 15">
            <a:extLst>
              <a:ext uri="{FF2B5EF4-FFF2-40B4-BE49-F238E27FC236}">
                <a16:creationId xmlns:a16="http://schemas.microsoft.com/office/drawing/2014/main" id="{9F2CD0BF-C228-4B79-A6F1-429456727754}"/>
              </a:ext>
            </a:extLst>
          </p:cNvPr>
          <p:cNvGrpSpPr/>
          <p:nvPr userDrawn="1"/>
        </p:nvGrpSpPr>
        <p:grpSpPr>
          <a:xfrm>
            <a:off x="-1231508" y="189435"/>
            <a:ext cx="1036950" cy="1309398"/>
            <a:chOff x="678729" y="4666268"/>
            <a:chExt cx="1036950" cy="1309398"/>
          </a:xfrm>
        </p:grpSpPr>
        <p:sp>
          <p:nvSpPr>
            <p:cNvPr id="17" name="Rectangle 16">
              <a:extLst>
                <a:ext uri="{FF2B5EF4-FFF2-40B4-BE49-F238E27FC236}">
                  <a16:creationId xmlns:a16="http://schemas.microsoft.com/office/drawing/2014/main" id="{5E969520-B591-48FD-B6CA-BAA1780B950C}"/>
                </a:ext>
              </a:extLst>
            </p:cNvPr>
            <p:cNvSpPr/>
            <p:nvPr/>
          </p:nvSpPr>
          <p:spPr>
            <a:xfrm>
              <a:off x="952107" y="4939645"/>
              <a:ext cx="226244" cy="22624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BE2501E-C50B-443E-9823-1D239C37CA55}"/>
                </a:ext>
              </a:extLst>
            </p:cNvPr>
            <p:cNvSpPr/>
            <p:nvPr/>
          </p:nvSpPr>
          <p:spPr>
            <a:xfrm>
              <a:off x="1225485" y="4939645"/>
              <a:ext cx="226244" cy="22624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 name="Rectangle 18">
              <a:extLst>
                <a:ext uri="{FF2B5EF4-FFF2-40B4-BE49-F238E27FC236}">
                  <a16:creationId xmlns:a16="http://schemas.microsoft.com/office/drawing/2014/main" id="{BD76D049-950D-412A-A1F6-81B70E9F10CC}"/>
                </a:ext>
              </a:extLst>
            </p:cNvPr>
            <p:cNvSpPr/>
            <p:nvPr/>
          </p:nvSpPr>
          <p:spPr>
            <a:xfrm>
              <a:off x="952107" y="5194169"/>
              <a:ext cx="226244" cy="22624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D7B081C8-8549-4A6B-88FF-B2AE493EA3E3}"/>
                </a:ext>
              </a:extLst>
            </p:cNvPr>
            <p:cNvSpPr/>
            <p:nvPr/>
          </p:nvSpPr>
          <p:spPr>
            <a:xfrm>
              <a:off x="1225485" y="5194169"/>
              <a:ext cx="226244" cy="22624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Rectangle 20">
              <a:extLst>
                <a:ext uri="{FF2B5EF4-FFF2-40B4-BE49-F238E27FC236}">
                  <a16:creationId xmlns:a16="http://schemas.microsoft.com/office/drawing/2014/main" id="{0583CE48-77E4-49FE-84C4-63BA7E7C499E}"/>
                </a:ext>
              </a:extLst>
            </p:cNvPr>
            <p:cNvSpPr/>
            <p:nvPr/>
          </p:nvSpPr>
          <p:spPr>
            <a:xfrm>
              <a:off x="1225485" y="5467546"/>
              <a:ext cx="226244" cy="226244"/>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22" name="Group 21">
              <a:extLst>
                <a:ext uri="{FF2B5EF4-FFF2-40B4-BE49-F238E27FC236}">
                  <a16:creationId xmlns:a16="http://schemas.microsoft.com/office/drawing/2014/main" id="{D79DF63E-C5E7-410F-BFAF-1BEBA9AA7078}"/>
                </a:ext>
              </a:extLst>
            </p:cNvPr>
            <p:cNvGrpSpPr/>
            <p:nvPr/>
          </p:nvGrpSpPr>
          <p:grpSpPr>
            <a:xfrm>
              <a:off x="678729" y="5749422"/>
              <a:ext cx="763573" cy="226244"/>
              <a:chOff x="678729" y="5910606"/>
              <a:chExt cx="763573" cy="226244"/>
            </a:xfrm>
          </p:grpSpPr>
          <p:sp>
            <p:nvSpPr>
              <p:cNvPr id="28" name="Oval 27">
                <a:extLst>
                  <a:ext uri="{FF2B5EF4-FFF2-40B4-BE49-F238E27FC236}">
                    <a16:creationId xmlns:a16="http://schemas.microsoft.com/office/drawing/2014/main" id="{14657304-54A6-4661-A8A4-2E21FBEB3987}"/>
                  </a:ext>
                </a:extLst>
              </p:cNvPr>
              <p:cNvSpPr/>
              <p:nvPr/>
            </p:nvSpPr>
            <p:spPr>
              <a:xfrm>
                <a:off x="678729" y="5910606"/>
                <a:ext cx="226244" cy="226244"/>
              </a:xfrm>
              <a:prstGeom prst="ellipse">
                <a:avLst/>
              </a:prstGeom>
              <a:solidFill>
                <a:srgbClr val="E68C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F3649109-9E15-4431-8052-F03367829B89}"/>
                  </a:ext>
                </a:extLst>
              </p:cNvPr>
              <p:cNvSpPr/>
              <p:nvPr/>
            </p:nvSpPr>
            <p:spPr>
              <a:xfrm>
                <a:off x="952107" y="5910606"/>
                <a:ext cx="226244" cy="226244"/>
              </a:xfrm>
              <a:prstGeom prst="ellipse">
                <a:avLst/>
              </a:prstGeom>
              <a:solidFill>
                <a:srgbClr val="E0D16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0" name="Oval 29">
                <a:extLst>
                  <a:ext uri="{FF2B5EF4-FFF2-40B4-BE49-F238E27FC236}">
                    <a16:creationId xmlns:a16="http://schemas.microsoft.com/office/drawing/2014/main" id="{5AEA92BB-09E3-450F-8899-86693C76DC30}"/>
                  </a:ext>
                </a:extLst>
              </p:cNvPr>
              <p:cNvSpPr/>
              <p:nvPr/>
            </p:nvSpPr>
            <p:spPr>
              <a:xfrm>
                <a:off x="1216058" y="5910606"/>
                <a:ext cx="226244" cy="226244"/>
              </a:xfrm>
              <a:prstGeom prst="ellipse">
                <a:avLst/>
              </a:prstGeom>
              <a:solidFill>
                <a:srgbClr val="F1E19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nvGrpSpPr>
            <p:cNvPr id="23" name="Group 22">
              <a:extLst>
                <a:ext uri="{FF2B5EF4-FFF2-40B4-BE49-F238E27FC236}">
                  <a16:creationId xmlns:a16="http://schemas.microsoft.com/office/drawing/2014/main" id="{771360B9-5FFB-481D-B29A-8B91A56819CC}"/>
                </a:ext>
              </a:extLst>
            </p:cNvPr>
            <p:cNvGrpSpPr/>
            <p:nvPr/>
          </p:nvGrpSpPr>
          <p:grpSpPr>
            <a:xfrm>
              <a:off x="678729" y="4666268"/>
              <a:ext cx="1036950" cy="226244"/>
              <a:chOff x="952107" y="914400"/>
              <a:chExt cx="1036950" cy="226244"/>
            </a:xfrm>
          </p:grpSpPr>
          <p:sp>
            <p:nvSpPr>
              <p:cNvPr id="24" name="Rectangle 23">
                <a:extLst>
                  <a:ext uri="{FF2B5EF4-FFF2-40B4-BE49-F238E27FC236}">
                    <a16:creationId xmlns:a16="http://schemas.microsoft.com/office/drawing/2014/main" id="{4198B3BE-E6BA-44E5-B699-F21C7843F3FA}"/>
                  </a:ext>
                </a:extLst>
              </p:cNvPr>
              <p:cNvSpPr/>
              <p:nvPr/>
            </p:nvSpPr>
            <p:spPr>
              <a:xfrm>
                <a:off x="952107" y="914400"/>
                <a:ext cx="226244" cy="22624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AAE6EE74-6B9D-44A0-AF04-1E7D9AC5DC58}"/>
                  </a:ext>
                </a:extLst>
              </p:cNvPr>
              <p:cNvSpPr/>
              <p:nvPr/>
            </p:nvSpPr>
            <p:spPr>
              <a:xfrm>
                <a:off x="1225485" y="914400"/>
                <a:ext cx="226244" cy="22624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6" name="Rectangle 25">
                <a:extLst>
                  <a:ext uri="{FF2B5EF4-FFF2-40B4-BE49-F238E27FC236}">
                    <a16:creationId xmlns:a16="http://schemas.microsoft.com/office/drawing/2014/main" id="{42C06746-CD3E-4F58-93E9-ABDE10E0669D}"/>
                  </a:ext>
                </a:extLst>
              </p:cNvPr>
              <p:cNvSpPr/>
              <p:nvPr/>
            </p:nvSpPr>
            <p:spPr>
              <a:xfrm>
                <a:off x="1498863" y="914400"/>
                <a:ext cx="226244" cy="22624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2CA87060-B4C6-47ED-8BAC-AAC2297E0AF3}"/>
                  </a:ext>
                </a:extLst>
              </p:cNvPr>
              <p:cNvSpPr/>
              <p:nvPr/>
            </p:nvSpPr>
            <p:spPr>
              <a:xfrm>
                <a:off x="1762813" y="914400"/>
                <a:ext cx="226244" cy="226244"/>
              </a:xfrm>
              <a:prstGeom prst="ellipse">
                <a:avLst/>
              </a:prstGeom>
              <a:solidFill>
                <a:srgbClr val="E2E3E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sp>
        <p:nvSpPr>
          <p:cNvPr id="31" name="Copyright">
            <a:extLst>
              <a:ext uri="{FF2B5EF4-FFF2-40B4-BE49-F238E27FC236}">
                <a16:creationId xmlns:a16="http://schemas.microsoft.com/office/drawing/2014/main" id="{08D5C5AD-084E-4A1F-8B7F-7745A32F3421}"/>
              </a:ext>
            </a:extLst>
          </p:cNvPr>
          <p:cNvSpPr txBox="1">
            <a:spLocks/>
          </p:cNvSpPr>
          <p:nvPr userDrawn="1"/>
        </p:nvSpPr>
        <p:spPr>
          <a:xfrm>
            <a:off x="616866" y="6648450"/>
            <a:ext cx="5499904" cy="92333"/>
          </a:xfrm>
          <a:prstGeom prst="rect">
            <a:avLst/>
          </a:prstGeom>
          <a:noFill/>
        </p:spPr>
        <p:txBody>
          <a:bodyPr wrap="none" lIns="0" tIns="0" rIns="0" bIns="0" rtlCol="0" anchor="t">
            <a:spAutoFit/>
          </a:bodyPr>
          <a:lstStyle/>
          <a:p>
            <a:r>
              <a:rPr lang="en-US" sz="600" dirty="0">
                <a:solidFill>
                  <a:schemeClr val="accent5"/>
                </a:solidFill>
              </a:rPr>
              <a:t>Broadcom Proprietary and Confidential.  Copyright © 2020 Broadcom.  All Rights Reserved. The term “Broadcom” refers to Broadcom Inc. and/or its subsidiaries.</a:t>
            </a:r>
          </a:p>
        </p:txBody>
      </p:sp>
      <p:cxnSp>
        <p:nvCxnSpPr>
          <p:cNvPr id="34" name="Straight Connector 33">
            <a:extLst>
              <a:ext uri="{FF2B5EF4-FFF2-40B4-BE49-F238E27FC236}">
                <a16:creationId xmlns:a16="http://schemas.microsoft.com/office/drawing/2014/main" id="{0FF0E0FC-3268-41B9-A9D9-B8D70A411BF1}"/>
              </a:ext>
            </a:extLst>
          </p:cNvPr>
          <p:cNvCxnSpPr/>
          <p:nvPr userDrawn="1"/>
        </p:nvCxnSpPr>
        <p:spPr>
          <a:xfrm>
            <a:off x="522288" y="6624638"/>
            <a:ext cx="0" cy="130968"/>
          </a:xfrm>
          <a:prstGeom prst="line">
            <a:avLst/>
          </a:prstGeom>
          <a:ln>
            <a:solidFill>
              <a:schemeClr val="accent5"/>
            </a:solidFill>
          </a:ln>
        </p:spPr>
        <p:style>
          <a:lnRef idx="1">
            <a:schemeClr val="accent1"/>
          </a:lnRef>
          <a:fillRef idx="0">
            <a:schemeClr val="accent1"/>
          </a:fillRef>
          <a:effectRef idx="0">
            <a:schemeClr val="accent1"/>
          </a:effectRef>
          <a:fontRef idx="minor">
            <a:schemeClr val="tx1"/>
          </a:fontRef>
        </p:style>
      </p:cxnSp>
      <p:pic>
        <p:nvPicPr>
          <p:cNvPr id="37" name="Picture 36" descr="A close up of a logo&#10;&#10;Description automatically generated">
            <a:extLst>
              <a:ext uri="{FF2B5EF4-FFF2-40B4-BE49-F238E27FC236}">
                <a16:creationId xmlns:a16="http://schemas.microsoft.com/office/drawing/2014/main" id="{D17B7C16-B419-4B79-B726-57CBDF420375}"/>
              </a:ext>
            </a:extLst>
          </p:cNvPr>
          <p:cNvPicPr>
            <a:picLocks noChangeAspect="1"/>
          </p:cNvPicPr>
          <p:nvPr userDrawn="1"/>
        </p:nvPicPr>
        <p:blipFill rotWithShape="1">
          <a:blip r:embed="rId27">
            <a:extLst>
              <a:ext uri="{28A0092B-C50C-407E-A947-70E740481C1C}">
                <a14:useLocalDpi xmlns:a14="http://schemas.microsoft.com/office/drawing/2010/main" val="0"/>
              </a:ext>
            </a:extLst>
          </a:blip>
          <a:srcRect l="7033" t="38971" r="7033" b="38971"/>
          <a:stretch/>
        </p:blipFill>
        <p:spPr>
          <a:xfrm>
            <a:off x="10627739" y="6589538"/>
            <a:ext cx="1392811" cy="201168"/>
          </a:xfrm>
          <a:prstGeom prst="rect">
            <a:avLst/>
          </a:prstGeom>
        </p:spPr>
      </p:pic>
      <p:grpSp>
        <p:nvGrpSpPr>
          <p:cNvPr id="32" name="Two-tone Red">
            <a:extLst>
              <a:ext uri="{FF2B5EF4-FFF2-40B4-BE49-F238E27FC236}">
                <a16:creationId xmlns:a16="http://schemas.microsoft.com/office/drawing/2014/main" id="{B5B2BF90-2825-45B6-BA5D-5A289702D52E}"/>
              </a:ext>
            </a:extLst>
          </p:cNvPr>
          <p:cNvGrpSpPr/>
          <p:nvPr userDrawn="1"/>
        </p:nvGrpSpPr>
        <p:grpSpPr bwMode="ltGray">
          <a:xfrm>
            <a:off x="0" y="0"/>
            <a:ext cx="12192000" cy="91440"/>
            <a:chOff x="0" y="0"/>
            <a:chExt cx="12192000" cy="137160"/>
          </a:xfrm>
        </p:grpSpPr>
        <p:sp>
          <p:nvSpPr>
            <p:cNvPr id="33" name="Rectangle 32">
              <a:extLst>
                <a:ext uri="{FF2B5EF4-FFF2-40B4-BE49-F238E27FC236}">
                  <a16:creationId xmlns:a16="http://schemas.microsoft.com/office/drawing/2014/main" id="{4260E7DB-3673-4F31-8586-3DA954C6A607}"/>
                </a:ext>
              </a:extLst>
            </p:cNvPr>
            <p:cNvSpPr/>
            <p:nvPr/>
          </p:nvSpPr>
          <p:spPr bwMode="ltGray">
            <a:xfrm>
              <a:off x="0" y="0"/>
              <a:ext cx="12192000" cy="1371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600"/>
                </a:spcBef>
              </a:pPr>
              <a:endParaRPr lang="en-US" sz="2000" b="1" dirty="0"/>
            </a:p>
          </p:txBody>
        </p:sp>
        <p:sp>
          <p:nvSpPr>
            <p:cNvPr id="35" name="Rectangle 34">
              <a:extLst>
                <a:ext uri="{FF2B5EF4-FFF2-40B4-BE49-F238E27FC236}">
                  <a16:creationId xmlns:a16="http://schemas.microsoft.com/office/drawing/2014/main" id="{58B3706B-D482-46C8-88DA-635D8395F11D}"/>
                </a:ext>
              </a:extLst>
            </p:cNvPr>
            <p:cNvSpPr/>
            <p:nvPr/>
          </p:nvSpPr>
          <p:spPr bwMode="ltGray">
            <a:xfrm>
              <a:off x="10665070" y="0"/>
              <a:ext cx="1526930" cy="13716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600"/>
                </a:spcBef>
              </a:pPr>
              <a:endParaRPr lang="en-US" sz="2000" b="1" dirty="0"/>
            </a:p>
          </p:txBody>
        </p:sp>
      </p:grpSp>
    </p:spTree>
    <p:extLst>
      <p:ext uri="{BB962C8B-B14F-4D97-AF65-F5344CB8AC3E}">
        <p14:creationId xmlns:p14="http://schemas.microsoft.com/office/powerpoint/2010/main" val="109013212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73" r:id="rId6"/>
    <p:sldLayoutId id="2147483674" r:id="rId7"/>
    <p:sldLayoutId id="2147483677" r:id="rId8"/>
    <p:sldLayoutId id="2147483679" r:id="rId9"/>
    <p:sldLayoutId id="2147483684" r:id="rId10"/>
    <p:sldLayoutId id="2147483685" r:id="rId11"/>
    <p:sldLayoutId id="2147483686" r:id="rId12"/>
    <p:sldLayoutId id="2147483687" r:id="rId13"/>
    <p:sldLayoutId id="2147483688" r:id="rId14"/>
    <p:sldLayoutId id="2147483689" r:id="rId15"/>
    <p:sldLayoutId id="2147483690" r:id="rId16"/>
    <p:sldLayoutId id="2147483691" r:id="rId17"/>
    <p:sldLayoutId id="2147483692" r:id="rId18"/>
    <p:sldLayoutId id="2147483693" r:id="rId19"/>
    <p:sldLayoutId id="2147483694" r:id="rId20"/>
    <p:sldLayoutId id="2147483695" r:id="rId21"/>
    <p:sldLayoutId id="2147483696" r:id="rId22"/>
    <p:sldLayoutId id="2147483697" r:id="rId23"/>
    <p:sldLayoutId id="2147483703" r:id="rId24"/>
    <p:sldLayoutId id="2147483705" r:id="rId25"/>
  </p:sldLayoutIdLst>
  <p:hf hdr="0" ftr="0" dt="0"/>
  <p:txStyles>
    <p:titleStyle>
      <a:lvl1pPr algn="l" defTabSz="914400" rtl="0" eaLnBrk="1" latinLnBrk="0" hangingPunct="1">
        <a:lnSpc>
          <a:spcPct val="90000"/>
        </a:lnSpc>
        <a:spcBef>
          <a:spcPct val="0"/>
        </a:spcBef>
        <a:buNone/>
        <a:defRPr sz="2800" b="1"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200"/>
        </a:spcBef>
        <a:buClr>
          <a:schemeClr val="accent4"/>
        </a:buClr>
        <a:buSzPct val="80000"/>
        <a:buFont typeface="Arial" panose="020B0604020202020204" pitchFamily="34" charset="0"/>
        <a:buChar char="•"/>
        <a:defRPr sz="1800" kern="1200">
          <a:solidFill>
            <a:schemeClr val="bg2"/>
          </a:solidFill>
          <a:latin typeface="+mn-lt"/>
          <a:ea typeface="+mn-ea"/>
          <a:cs typeface="+mn-cs"/>
        </a:defRPr>
      </a:lvl1pPr>
      <a:lvl2pPr marL="685800" indent="-228600" algn="l" defTabSz="914400" rtl="0" eaLnBrk="1" latinLnBrk="0" hangingPunct="1">
        <a:lnSpc>
          <a:spcPct val="100000"/>
        </a:lnSpc>
        <a:spcBef>
          <a:spcPts val="400"/>
        </a:spcBef>
        <a:buClr>
          <a:schemeClr val="accent4"/>
        </a:buClr>
        <a:buSzPct val="80000"/>
        <a:buFont typeface="Arial" panose="020B0604020202020204" pitchFamily="34" charset="0"/>
        <a:buChar char="•"/>
        <a:defRPr sz="1400" kern="1200">
          <a:solidFill>
            <a:schemeClr val="bg2"/>
          </a:solidFill>
          <a:latin typeface="+mn-lt"/>
          <a:ea typeface="+mn-ea"/>
          <a:cs typeface="+mn-cs"/>
        </a:defRPr>
      </a:lvl2pPr>
      <a:lvl3pPr marL="1143000" indent="-228600" algn="l" defTabSz="914400" rtl="0" eaLnBrk="1" latinLnBrk="0" hangingPunct="1">
        <a:lnSpc>
          <a:spcPct val="100000"/>
        </a:lnSpc>
        <a:spcBef>
          <a:spcPts val="400"/>
        </a:spcBef>
        <a:buClr>
          <a:schemeClr val="accent4"/>
        </a:buClr>
        <a:buSzPct val="80000"/>
        <a:buFont typeface="Arial" panose="020B0604020202020204" pitchFamily="34" charset="0"/>
        <a:buChar char="•"/>
        <a:defRPr sz="1200" kern="1200">
          <a:solidFill>
            <a:schemeClr val="bg2"/>
          </a:solidFill>
          <a:latin typeface="+mn-lt"/>
          <a:ea typeface="+mn-ea"/>
          <a:cs typeface="+mn-cs"/>
        </a:defRPr>
      </a:lvl3pPr>
      <a:lvl4pPr marL="1600200" indent="-228600" algn="l" defTabSz="914400" rtl="0" eaLnBrk="1" latinLnBrk="0" hangingPunct="1">
        <a:lnSpc>
          <a:spcPct val="100000"/>
        </a:lnSpc>
        <a:spcBef>
          <a:spcPts val="400"/>
        </a:spcBef>
        <a:buClr>
          <a:schemeClr val="accent4"/>
        </a:buClr>
        <a:buSzPct val="80000"/>
        <a:buFont typeface="Arial" panose="020B0604020202020204" pitchFamily="34" charset="0"/>
        <a:buChar char="•"/>
        <a:defRPr sz="1100" kern="1200">
          <a:solidFill>
            <a:schemeClr val="bg2"/>
          </a:solidFill>
          <a:latin typeface="+mn-lt"/>
          <a:ea typeface="+mn-ea"/>
          <a:cs typeface="+mn-cs"/>
        </a:defRPr>
      </a:lvl4pPr>
      <a:lvl5pPr marL="2057400" indent="-228600" algn="l" defTabSz="914400" rtl="0" eaLnBrk="1" latinLnBrk="0" hangingPunct="1">
        <a:lnSpc>
          <a:spcPct val="100000"/>
        </a:lnSpc>
        <a:spcBef>
          <a:spcPts val="400"/>
        </a:spcBef>
        <a:buClr>
          <a:schemeClr val="accent4"/>
        </a:buClr>
        <a:buSzPct val="80000"/>
        <a:buFont typeface="Arial" panose="020B0604020202020204" pitchFamily="34" charset="0"/>
        <a:buChar char="•"/>
        <a:defRPr sz="1100" kern="1200">
          <a:solidFill>
            <a:schemeClr val="bg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744">
          <p15:clr>
            <a:srgbClr val="F26B43"/>
          </p15:clr>
        </p15:guide>
        <p15:guide id="2" pos="3840">
          <p15:clr>
            <a:srgbClr val="F26B43"/>
          </p15:clr>
        </p15:guide>
        <p15:guide id="3" orient="horz" pos="4176">
          <p15:clr>
            <a:srgbClr val="F26B43"/>
          </p15:clr>
        </p15:guide>
        <p15:guide id="4" orient="horz" pos="4032">
          <p15:clr>
            <a:srgbClr val="F26B43"/>
          </p15:clr>
        </p15:guide>
        <p15:guide id="5" orient="horz" pos="3888">
          <p15:clr>
            <a:srgbClr val="F26B43"/>
          </p15:clr>
        </p15:guide>
        <p15:guide id="6" pos="144">
          <p15:clr>
            <a:srgbClr val="F26B43"/>
          </p15:clr>
        </p15:guide>
        <p15:guide id="7" pos="288">
          <p15:clr>
            <a:srgbClr val="F26B43"/>
          </p15:clr>
        </p15:guide>
        <p15:guide id="8" pos="408">
          <p15:clr>
            <a:srgbClr val="F26B43"/>
          </p15:clr>
        </p15:guide>
        <p15:guide id="9" pos="576">
          <p15:clr>
            <a:srgbClr val="F26B43"/>
          </p15:clr>
        </p15:guide>
        <p15:guide id="10" orient="horz" pos="576">
          <p15:clr>
            <a:srgbClr val="F26B43"/>
          </p15:clr>
        </p15:guide>
        <p15:guide id="11" orient="horz" pos="432">
          <p15:clr>
            <a:srgbClr val="F26B43"/>
          </p15:clr>
        </p15:guide>
        <p15:guide id="12" orient="horz" pos="288">
          <p15:clr>
            <a:srgbClr val="F26B43"/>
          </p15:clr>
        </p15:guide>
        <p15:guide id="13" orient="horz" pos="144">
          <p15:clr>
            <a:srgbClr val="F26B43"/>
          </p15:clr>
        </p15:guide>
        <p15:guide id="14" pos="7104">
          <p15:clr>
            <a:srgbClr val="F26B43"/>
          </p15:clr>
        </p15:guide>
        <p15:guide id="15" pos="7248">
          <p15:clr>
            <a:srgbClr val="F26B43"/>
          </p15:clr>
        </p15:guide>
        <p15:guide id="16" pos="7392">
          <p15:clr>
            <a:srgbClr val="F26B43"/>
          </p15:clr>
        </p15:guide>
        <p15:guide id="17" pos="7536">
          <p15:clr>
            <a:srgbClr val="F26B43"/>
          </p15:clr>
        </p15:guide>
        <p15:guide id="18" pos="3552">
          <p15:clr>
            <a:srgbClr val="F26B43"/>
          </p15:clr>
        </p15:guide>
        <p15:guide id="19" pos="4128">
          <p15:clr>
            <a:srgbClr val="F26B43"/>
          </p15:clr>
        </p15:guide>
        <p15:guide id="20" orient="horz" pos="2160">
          <p15:clr>
            <a:srgbClr val="F26B43"/>
          </p15:clr>
        </p15:guide>
        <p15:guide id="21" orient="horz" pos="1872">
          <p15:clr>
            <a:srgbClr val="F26B43"/>
          </p15:clr>
        </p15:guide>
        <p15:guide id="22" orient="horz" pos="2448">
          <p15:clr>
            <a:srgbClr val="F26B43"/>
          </p15:clr>
        </p15:guide>
        <p15:guide id="23" pos="3696">
          <p15:clr>
            <a:srgbClr val="F26B43"/>
          </p15:clr>
        </p15:guide>
        <p15:guide id="24" pos="3984">
          <p15:clr>
            <a:srgbClr val="F26B43"/>
          </p15:clr>
        </p15:guide>
        <p15:guide id="25" orient="horz" pos="2304">
          <p15:clr>
            <a:srgbClr val="F26B43"/>
          </p15:clr>
        </p15:guide>
        <p15:guide id="26" orient="horz" pos="2016">
          <p15:clr>
            <a:srgbClr val="F26B43"/>
          </p15:clr>
        </p15:guide>
      </p15:sldGuideLst>
    </p:ext>
  </p:extLst>
</p:sldMaster>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image" Target="../media/image9.png"/><Relationship Id="rId3"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image" Target="../media/image10.png"/><Relationship Id="rId3"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1.png"/><Relationship Id="rId3" Type="http://schemas.openxmlformats.org/officeDocument/2006/relationships/notesSlide" Target="../notesSlides/notesSlide1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2.png"/><Relationship Id="rId3" Type="http://schemas.openxmlformats.org/officeDocument/2006/relationships/notesSlide" Target="../notesSlides/notesSlide3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3.png"/><Relationship Id="rId3" Type="http://schemas.openxmlformats.org/officeDocument/2006/relationships/notesSlide" Target="../notesSlides/notesSlide3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4.png"/><Relationship Id="rId3" Type="http://schemas.openxmlformats.org/officeDocument/2006/relationships/notesSlide" Target="../notesSlides/notesSlide39.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0.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5.png"/><Relationship Id="rId3" Type="http://schemas.openxmlformats.org/officeDocument/2006/relationships/notesSlide" Target="../notesSlides/notesSlide4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6.png"/><Relationship Id="rId3" Type="http://schemas.openxmlformats.org/officeDocument/2006/relationships/notesSlide" Target="../notesSlides/notesSlide4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7.png"/><Relationship Id="rId3" Type="http://schemas.openxmlformats.org/officeDocument/2006/relationships/notesSlide" Target="../notesSlides/notesSlide4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8.png"/><Relationship Id="rId3" Type="http://schemas.openxmlformats.org/officeDocument/2006/relationships/notesSlide" Target="../notesSlides/notesSlide4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image" Target="../media/image6.png"/><Relationship Id="rId3" Type="http://schemas.openxmlformats.org/officeDocument/2006/relationships/notesSlide" Target="../notesSlides/notesSlide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9.png"/><Relationship Id="rId3" Type="http://schemas.openxmlformats.org/officeDocument/2006/relationships/notesSlide" Target="../notesSlides/notesSlide49.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0.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5.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20.png"/><Relationship Id="rId3" Type="http://schemas.openxmlformats.org/officeDocument/2006/relationships/notesSlide" Target="../notesSlides/notesSlide5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image" Target="../media/image21.png"/><Relationship Id="rId3" Type="http://schemas.openxmlformats.org/officeDocument/2006/relationships/notesSlide" Target="../notesSlides/notesSlide5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22.png"/><Relationship Id="rId3" Type="http://schemas.openxmlformats.org/officeDocument/2006/relationships/notesSlide" Target="../notesSlides/notesSlide59.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23.png"/><Relationship Id="rId3" Type="http://schemas.openxmlformats.org/officeDocument/2006/relationships/notesSlide" Target="../notesSlides/notesSlide60.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24.png"/><Relationship Id="rId3" Type="http://schemas.openxmlformats.org/officeDocument/2006/relationships/notesSlide" Target="../notesSlides/notesSlide6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25.png"/><Relationship Id="rId3" Type="http://schemas.openxmlformats.org/officeDocument/2006/relationships/notesSlide" Target="../notesSlides/notesSlide6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26.png"/><Relationship Id="rId3" Type="http://schemas.openxmlformats.org/officeDocument/2006/relationships/notesSlide" Target="../notesSlides/notesSlide6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4.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image" Target="../media/image27.png"/><Relationship Id="rId3" Type="http://schemas.openxmlformats.org/officeDocument/2006/relationships/notesSlide" Target="../notesSlides/notesSlide65.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28.png"/><Relationship Id="rId3" Type="http://schemas.openxmlformats.org/officeDocument/2006/relationships/notesSlide" Target="../notesSlides/notesSlide66.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29.png"/><Relationship Id="rId3" Type="http://schemas.openxmlformats.org/officeDocument/2006/relationships/notesSlide" Target="../notesSlides/notesSlide6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30.png"/><Relationship Id="rId3" Type="http://schemas.openxmlformats.org/officeDocument/2006/relationships/notesSlide" Target="../notesSlides/notesSlide6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image" Target="../media/image7.png"/><Relationship Id="rId3" Type="http://schemas.openxmlformats.org/officeDocument/2006/relationships/notesSlide" Target="../notesSlides/notesSlide6.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9.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0.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1.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image" Target="../media/image6.png"/><Relationship Id="rId3" Type="http://schemas.openxmlformats.org/officeDocument/2006/relationships/notesSlide" Target="../notesSlides/notesSlide7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4.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5.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31.png"/><Relationship Id="rId3" Type="http://schemas.openxmlformats.org/officeDocument/2006/relationships/notesSlide" Target="../notesSlides/notesSlide76.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32.png"/><Relationship Id="rId3" Type="http://schemas.openxmlformats.org/officeDocument/2006/relationships/notesSlide" Target="../notesSlides/notesSlide7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hyperlink" Target="https://jenkins.io/doc/book/pipeline/jenkinsfile/" TargetMode="External"/><Relationship Id="rId3" Type="http://schemas.openxmlformats.org/officeDocument/2006/relationships/notesSlide" Target="../notesSlides/notesSlide7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image" Target="../media/image8.png"/><Relationship Id="rId3" Type="http://schemas.openxmlformats.org/officeDocument/2006/relationships/notesSlide" Target="../notesSlides/notesSlide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9.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0.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hyperlink" Target="https://docs.zowe.org/stable/user-guide/cli-configuringcli.html#defining-environment-variables" TargetMode="External"/><Relationship Id="rId3" Type="http://schemas.openxmlformats.org/officeDocument/2006/relationships/notesSlide" Target="../notesSlides/notesSlide81.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3.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4.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5.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6.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9.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0.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32.png"/><Relationship Id="rId3" Type="http://schemas.openxmlformats.org/officeDocument/2006/relationships/notesSlide" Target="../notesSlides/notesSlide91.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3.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4.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5.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6.xml"/></Relationships>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State of Marbles App - Before Workshop</a:t>
            </a:r>
          </a:p>
        </p:txBody>
      </p:sp>
      <p:pic>
        <p:nvPicPr>
          <p:cNvPr id="3" name="Picture 2" descr="DevOps-Workshop6.png"/>
          <p:cNvPicPr>
            <a:picLocks noChangeAspect="1"/>
          </p:cNvPicPr>
          <p:nvPr/>
        </p:nvPicPr>
        <p:blipFill>
          <a:blip r:embed="rId2"/>
          <a:stretch>
            <a:fillRect/>
          </a:stretch>
        </p:blipFill>
        <p:spPr>
          <a:xfrm>
            <a:off x="3131616" y="838200"/>
            <a:ext cx="5928766" cy="5654040"/>
          </a:xfrm>
          <a:prstGeom prst="rect">
            <a:avLst/>
          </a:prstGeom>
        </p:spPr>
      </p:pic>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Desired State of Marbles App - After Workshop</a:t>
            </a:r>
          </a:p>
        </p:txBody>
      </p:sp>
      <p:pic>
        <p:nvPicPr>
          <p:cNvPr id="3" name="Picture 2" descr="DevOps-Workshop7.png"/>
          <p:cNvPicPr>
            <a:picLocks noChangeAspect="1"/>
          </p:cNvPicPr>
          <p:nvPr/>
        </p:nvPicPr>
        <p:blipFill>
          <a:blip r:embed="rId2"/>
          <a:stretch>
            <a:fillRect/>
          </a:stretch>
        </p:blipFill>
        <p:spPr>
          <a:xfrm>
            <a:off x="3348952" y="838200"/>
            <a:ext cx="5494095" cy="5654040"/>
          </a:xfrm>
          <a:prstGeom prst="rect">
            <a:avLst/>
          </a:prstGeom>
        </p:spPr>
      </p:pic>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sz="4000"/>
            </a:pPr>
            <a:r>
              <a:t>Sample CI Pipeline</a:t>
            </a:r>
          </a:p>
        </p:txBody>
      </p:sp>
      <p:sp>
        <p:nvSpPr>
          <p:cNvPr id="3" name="Subtitle 2"/>
          <p:cNvSpPr>
            <a:spLocks noGrp="1"/>
          </p:cNvSpPr>
          <p:nvPr>
            <p:ph type="subTitle" idx="1"/>
          </p:nvPr>
        </p:nvSpPr>
        <p:spPr>
          <a:xfrm>
            <a:off x="527050" y="5274310"/>
            <a:ext cx="9144000" cy="365760"/>
          </a:xfrm>
        </p:spPr>
        <p:txBody>
          <a:bodyPr/>
          <a:lstStyle/>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Simple Pipeline Demo</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CI/CD orchestrator</a:t>
            </a:r>
          </a:p>
          <a:p>
            <a:pPr>
              <a:defRPr sz="1800"/>
            </a:pPr>
            <a:r>
              <a:t>Process automation scripts to perform mainframe actions</a:t>
            </a:r>
          </a:p>
          <a:p>
            <a:pPr>
              <a:defRPr sz="1800"/>
            </a:pPr>
            <a:r>
              <a:t>Scripts call Zowe CLI commands</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sz="4000"/>
            </a:pPr>
            <a:r>
              <a:t>Section I:</a:t>
            </a:r>
          </a:p>
        </p:txBody>
      </p:sp>
      <p:sp>
        <p:nvSpPr>
          <p:cNvPr id="3" name="Subtitle 2"/>
          <p:cNvSpPr>
            <a:spLocks noGrp="1"/>
          </p:cNvSpPr>
          <p:nvPr>
            <p:ph type="subTitle" idx="1"/>
          </p:nvPr>
        </p:nvSpPr>
        <p:spPr/>
        <p:txBody>
          <a:bodyPr/>
          <a:lstStyle/>
          <a:p>
            <a:pPr>
              <a:defRPr sz="2800"/>
            </a:pPr>
            <a:r>
              <a:t>Overview and Environment Setup</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Steps for Section I</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Currently the CICS transaction is able to update the quantity of a marble. We want to enhance this transaction to be able to update the cost of a marble in addition to its existing functionality.</a:t>
            </a:r>
          </a:p>
          <a:p>
            <a:pPr>
              <a:defRPr sz="1800"/>
            </a:pPr>
            <a:r>
              <a:t>Steps:</a:t>
            </a:r>
          </a:p>
          <a:p>
            <a:pPr lvl="1">
              <a:defRPr sz="1600"/>
            </a:pPr>
            <a:r>
              <a:t>Download the COBOL transaction code to your remote desktop from Endevor</a:t>
            </a:r>
          </a:p>
          <a:p>
            <a:pPr lvl="1">
              <a:defRPr sz="1600"/>
            </a:pPr>
            <a:r>
              <a:t>Edit the code in Eclipse Che</a:t>
            </a:r>
          </a:p>
          <a:p>
            <a:pPr lvl="1">
              <a:defRPr sz="1600"/>
            </a:pPr>
            <a:r>
              <a:t>Upload the code to Endevor</a:t>
            </a:r>
          </a:p>
          <a:p>
            <a:pPr lvl="1">
              <a:defRPr sz="1600"/>
            </a:pPr>
            <a:r>
              <a:t>Build (generate) the code on Endevor</a:t>
            </a:r>
          </a:p>
          <a:p>
            <a:pPr>
              <a:defRPr sz="1800"/>
            </a:pPr>
            <a:r>
              <a:t>Note: all the following steps should be performed from your assigned remote Eclipse Che environment.</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Developer Environment</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Open your remote desktop application</a:t>
            </a:r>
          </a:p>
          <a:p>
            <a:pPr lvl="1">
              <a:defRPr sz="1600"/>
            </a:pPr>
            <a:r>
              <a:t>Che Desktop URL: </a:t>
            </a:r>
            <a:r>
              <a:rPr>
                <a:latin typeface="Courier"/>
              </a:rPr>
              <a:t/>
            </a:r>
            <a:r>
              <a:t/>
            </a:r>
            <a:r>
              <a:rPr>
                <a:latin typeface="Courier"/>
              </a:rPr>
              <a:t>CHE_URL</a:t>
            </a:r>
            <a:r>
              <a:t/>
            </a:r>
            <a:r>
              <a:rPr>
                <a:latin typeface="Courier"/>
              </a:rPr>
              <a:t/>
            </a:r>
          </a:p>
          <a:p>
            <a:pPr lvl="1">
              <a:defRPr sz="1600"/>
            </a:pPr>
            <a:r>
              <a:t>Login is </a:t>
            </a:r>
            <a:r>
              <a:rPr>
                <a:latin typeface="Courier"/>
              </a:rPr>
              <a:t/>
            </a:r>
            <a:r>
              <a:t/>
            </a:r>
            <a:r>
              <a:rPr>
                <a:latin typeface="Courier"/>
              </a:rPr>
              <a:t>CHE_USER</a:t>
            </a:r>
            <a:r>
              <a:t/>
            </a:r>
            <a:r>
              <a:rPr>
                <a:latin typeface="Courier"/>
              </a:rPr>
              <a:t/>
            </a:r>
          </a:p>
          <a:p>
            <a:pPr lvl="1">
              <a:defRPr sz="1600"/>
            </a:pPr>
            <a:r>
              <a:t>Password is </a:t>
            </a:r>
            <a:r>
              <a:rPr>
                <a:latin typeface="Courier"/>
              </a:rPr>
              <a:t/>
            </a:r>
            <a:r>
              <a:t/>
            </a:r>
            <a:r>
              <a:rPr>
                <a:latin typeface="Courier"/>
              </a:rPr>
              <a:t>CHE_PASS</a:t>
            </a:r>
            <a:r>
              <a:t/>
            </a:r>
            <a:r>
              <a:rPr>
                <a:latin typeface="Courier"/>
              </a:rPr>
              <a:t/>
            </a:r>
          </a:p>
          <a:p>
            <a:pPr>
              <a:defRPr sz="1800"/>
            </a:pPr>
            <a:r>
              <a:t>Open command prompt</a:t>
            </a:r>
          </a:p>
          <a:p>
            <a:pPr lvl="1">
              <a:defRPr sz="1600"/>
            </a:pPr>
            <a:r>
              <a:t>Issue "zowe --h"</a:t>
            </a:r>
          </a:p>
          <a:p>
            <a:pPr lvl="1">
              <a:defRPr sz="1600"/>
            </a:pPr>
            <a:r>
              <a:t>Issue "zowe plugins list"</a:t>
            </a:r>
          </a:p>
          <a:p>
            <a:pPr lvl="1">
              <a:defRPr sz="1600"/>
            </a:pPr>
            <a:r>
              <a:t>Issue "npm -h"</a:t>
            </a:r>
          </a:p>
          <a:p>
            <a:pPr lvl="1">
              <a:defRPr sz="1600"/>
            </a:pPr>
            <a:r>
              <a:t>Issue "git help"</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Profiles</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Created to access different environments on the mainframe</a:t>
            </a:r>
          </a:p>
          <a:p>
            <a:pPr lvl="1">
              <a:defRPr sz="1600"/>
            </a:pPr>
            <a:r>
              <a:t>Can connect to multiple LPARS with different usernames and passwords and ports</a:t>
            </a:r>
          </a:p>
          <a:p>
            <a:pPr lvl="1">
              <a:defRPr sz="1600"/>
            </a:pPr>
            <a:r>
              <a:t>Multiple profiles can be created for an application</a:t>
            </a:r>
          </a:p>
          <a:p>
            <a:pPr>
              <a:defRPr sz="1800"/>
            </a:pPr>
            <a:r>
              <a:t>Zowe V2 uses </a:t>
            </a:r>
            <a:r>
              <a:rPr>
                <a:latin typeface="Courier"/>
              </a:rPr>
              <a:t/>
            </a:r>
            <a:r>
              <a:t/>
            </a:r>
            <a:r>
              <a:rPr>
                <a:latin typeface="Courier"/>
              </a:rPr>
              <a:t>zowe.config.json</a:t>
            </a:r>
            <a:r>
              <a:t/>
            </a:r>
            <a:r>
              <a:rPr>
                <a:latin typeface="Courier"/>
              </a:rPr>
              <a:t/>
            </a:r>
            <a:r>
              <a:t> to set up the profiles.</a:t>
            </a:r>
          </a:p>
          <a:p>
            <a:pPr>
              <a:defRPr sz="1800"/>
            </a:pPr>
            <a:r>
              <a:t>Using the Zowe command line the first time, you will be prompted to enter credentials.</a:t>
            </a:r>
          </a:p>
          <a:p>
            <a:pPr lvl="1">
              <a:defRPr sz="1600"/>
            </a:pPr>
            <a:r>
              <a:t/>
            </a:r>
            <a:r>
              <a:rPr>
                <a:latin typeface="Courier"/>
              </a:rPr>
              <a:t/>
            </a:r>
            <a:r>
              <a:t/>
            </a:r>
            <a:r>
              <a:rPr>
                <a:latin typeface="Courier"/>
              </a:rPr>
              <a:t>cd /projects/GITHUB_PROJ</a:t>
            </a:r>
            <a:r>
              <a:t/>
            </a:r>
            <a:r>
              <a:rPr>
                <a:latin typeface="Courier"/>
              </a:rPr>
              <a:t/>
            </a:r>
          </a:p>
          <a:p>
            <a:pPr lvl="1">
              <a:defRPr sz="1600"/>
            </a:pPr>
            <a:r>
              <a:t/>
            </a:r>
            <a:r>
              <a:rPr>
                <a:latin typeface="Courier"/>
              </a:rPr>
              <a:t/>
            </a:r>
            <a:r>
              <a:t/>
            </a:r>
            <a:r>
              <a:rPr>
                <a:latin typeface="Courier"/>
              </a:rPr>
              <a:t>zowe files list ds MAINFRAME_USER.</a:t>
            </a:r>
            <a:r>
              <a:t/>
            </a:r>
            <a:r>
              <a:rPr>
                <a:latin typeface="Courier"/>
              </a:rPr>
              <a:t/>
            </a:r>
          </a:p>
          <a:p>
            <a:pPr lvl="1">
              <a:defRPr sz="1600"/>
            </a:pPr>
            <a:r>
              <a:t>You will be prompted for the</a:t>
            </a:r>
          </a:p>
          <a:p>
            <a:pPr lvl="2">
              <a:defRPr sz="1400"/>
            </a:pPr>
            <a:r>
              <a:t>IP Address: </a:t>
            </a:r>
            <a:r>
              <a:rPr>
                <a:latin typeface="Courier"/>
              </a:rPr>
              <a:t/>
            </a:r>
            <a:r>
              <a:t/>
            </a:r>
            <a:r>
              <a:rPr>
                <a:latin typeface="Courier"/>
              </a:rPr>
              <a:t>MAINFRAME_HOST</a:t>
            </a:r>
            <a:r>
              <a:t/>
            </a:r>
            <a:r>
              <a:rPr>
                <a:latin typeface="Courier"/>
              </a:rPr>
              <a:t/>
            </a:r>
          </a:p>
          <a:p>
            <a:pPr lvl="2">
              <a:defRPr sz="1400"/>
            </a:pPr>
            <a:r>
              <a:t>Username: </a:t>
            </a:r>
            <a:r>
              <a:rPr>
                <a:latin typeface="Courier"/>
              </a:rPr>
              <a:t/>
            </a:r>
            <a:r>
              <a:t/>
            </a:r>
            <a:r>
              <a:rPr>
                <a:latin typeface="Courier"/>
              </a:rPr>
              <a:t>MAINFRAME_USER</a:t>
            </a:r>
            <a:r>
              <a:t/>
            </a:r>
            <a:r>
              <a:rPr>
                <a:latin typeface="Courier"/>
              </a:rPr>
              <a:t/>
            </a:r>
          </a:p>
          <a:p>
            <a:pPr lvl="2">
              <a:defRPr sz="1400"/>
            </a:pPr>
            <a:r>
              <a:t>Password: </a:t>
            </a:r>
            <a:r>
              <a:rPr>
                <a:latin typeface="Courier"/>
              </a:rPr>
              <a:t/>
            </a:r>
            <a:r>
              <a:t/>
            </a:r>
            <a:r>
              <a:rPr>
                <a:latin typeface="Courier"/>
              </a:rPr>
              <a:t>MAINFRAME_USER</a:t>
            </a:r>
            <a:r>
              <a:t/>
            </a:r>
            <a:r>
              <a:rPr>
                <a:latin typeface="Courier"/>
              </a:rPr>
              <a:t/>
            </a:r>
          </a:p>
          <a:p>
            <a:pPr lvl="1">
              <a:defRPr sz="1600"/>
            </a:pPr>
            <a:r>
              <a:t>If you make a mistake, you can run the command again, or issue </a:t>
            </a:r>
            <a:r>
              <a:rPr>
                <a:latin typeface="Courier"/>
              </a:rPr>
              <a:t/>
            </a:r>
            <a:r>
              <a:t/>
            </a:r>
            <a:r>
              <a:rPr>
                <a:latin typeface="Courier"/>
              </a:rPr>
              <a:t>zowe config init</a:t>
            </a:r>
            <a:r>
              <a:t/>
            </a:r>
            <a:r>
              <a:rPr>
                <a:latin typeface="Courier"/>
              </a:rPr>
              <a:t/>
            </a:r>
          </a:p>
          <a:p>
            <a:pPr lvl="1">
              <a:defRPr sz="1600"/>
            </a:pPr>
            <a:r>
              <a:t>Be sure you run a </a:t>
            </a:r>
            <a:r>
              <a:rPr>
                <a:latin typeface="Courier"/>
              </a:rPr>
              <a:t/>
            </a:r>
            <a:r>
              <a:t/>
            </a:r>
            <a:r>
              <a:rPr>
                <a:latin typeface="Courier"/>
              </a:rPr>
              <a:t>zowe files list ds</a:t>
            </a:r>
            <a:r>
              <a:t/>
            </a:r>
            <a:r>
              <a:rPr>
                <a:latin typeface="Courier"/>
              </a:rPr>
              <a:t/>
            </a:r>
            <a:r>
              <a:t> command before accessing Gulp</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sz="4000"/>
            </a:pPr>
            <a:r>
              <a:t>Section II:</a:t>
            </a:r>
          </a:p>
        </p:txBody>
      </p:sp>
      <p:sp>
        <p:nvSpPr>
          <p:cNvPr id="3" name="Subtitle 2"/>
          <p:cNvSpPr>
            <a:spLocks noGrp="1"/>
          </p:cNvSpPr>
          <p:nvPr>
            <p:ph type="subTitle" idx="1"/>
          </p:nvPr>
        </p:nvSpPr>
        <p:spPr/>
        <p:txBody>
          <a:bodyPr/>
          <a:lstStyle/>
          <a:p>
            <a:pPr>
              <a:defRPr sz="2800"/>
            </a:pPr>
            <a:r>
              <a:t>Modify Cobol Code</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Download the element from Endevor - Step 1</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Now that we've identified the element we know we need to change, let's download to our remote desktop using another command.</a:t>
            </a:r>
          </a:p>
          <a:p>
            <a:pPr>
              <a:defRPr sz="1800"/>
            </a:pPr>
            <a:r>
              <a:t/>
            </a:r>
            <a:r>
              <a:rPr b="1"/>
              <a:t>Note</a:t>
            </a:r>
            <a:r>
              <a:t>: The command below uses options provided in the command which take precedence over your default profile from Step 1.  This includes the Endevor system, subsystem, etc.</a:t>
            </a:r>
          </a:p>
          <a:p>
            <a:pPr>
              <a:defRPr sz="1800"/>
            </a:pPr>
            <a:r>
              <a:t>Position your terminal to the folder where you want the file downloaded to.</a:t>
            </a:r>
          </a:p>
          <a:p>
            <a:pPr>
              <a:defRPr sz="1800"/>
            </a:pPr>
            <a:r>
              <a:t>Download element:</a:t>
            </a:r>
          </a:p>
          <a:p>
            <a:pPr lvl="1">
              <a:defRPr sz="1600"/>
            </a:pPr>
            <a:r>
              <a:t/>
            </a:r>
            <a:r>
              <a:rPr>
                <a:latin typeface="Courier"/>
              </a:rPr>
              <a:t/>
            </a:r>
            <a:r>
              <a:t/>
            </a:r>
            <a:r>
              <a:rPr>
                <a:latin typeface="Courier"/>
              </a:rPr>
              <a:t>zowe endevor retrieve element MARBLE_NUM --type COBOL --to-file MARBLE_NUM.cbl --override-signout</a:t>
            </a:r>
            <a:r>
              <a:t/>
            </a:r>
            <a:r>
              <a:rPr>
                <a:latin typeface="Courier"/>
              </a:rPr>
              <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sz="4000"/>
            </a:pPr>
            <a:r>
              <a:t>Zowe CICS Workshop</a:t>
            </a:r>
          </a:p>
        </p:txBody>
      </p:sp>
      <p:sp>
        <p:nvSpPr>
          <p:cNvPr id="3" name="Subtitle 2"/>
          <p:cNvSpPr>
            <a:spLocks noGrp="1"/>
          </p:cNvSpPr>
          <p:nvPr>
            <p:ph type="subTitle" idx="1"/>
          </p:nvPr>
        </p:nvSpPr>
        <p:spPr/>
        <p:txBody>
          <a:bodyPr/>
          <a:lstStyle/>
          <a:p>
            <a:pPr>
              <a:defRPr sz="2800"/>
            </a:pPr>
            <a:r>
              <a:t>Automate Mainframe Apps with Jenkins and Zowe</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Edit the source code - Step 2</a:t>
            </a:r>
          </a:p>
        </p:txBody>
      </p:sp>
      <p:sp>
        <p:nvSpPr>
          <p:cNvPr id="3" name="Content Placeholder 2"/>
          <p:cNvSpPr>
            <a:spLocks noGrp="1"/>
          </p:cNvSpPr>
          <p:nvPr>
            <p:ph idx="1"/>
          </p:nvPr>
        </p:nvSpPr>
        <p:spPr>
          <a:xfrm>
            <a:off x="182880" y="838200"/>
            <a:ext cx="11826240" cy="2827020"/>
          </a:xfrm>
        </p:spPr>
        <p:txBody>
          <a:bodyPr>
            <a:normAutofit/>
          </a:bodyPr>
          <a:lstStyle/>
          <a:p>
            <a:pPr>
              <a:defRPr sz="1800"/>
            </a:pPr>
            <a:r>
              <a:t>We are now ready to make the code updates to implement the ability to change the cost of a marble using a CICS transaction.</a:t>
            </a:r>
          </a:p>
          <a:p>
            <a:pPr>
              <a:defRPr sz="1800"/>
            </a:pPr>
            <a:r>
              <a:t>Open your source code using the explorer view (Upper Left Corner)</a:t>
            </a:r>
          </a:p>
          <a:p>
            <a:pPr>
              <a:defRPr sz="1800"/>
            </a:pPr>
            <a:r>
              <a:t>Find the following code sequence and remove the highlighted text andSave the changes locally:</a:t>
            </a:r>
          </a:p>
        </p:txBody>
      </p:sp>
      <p:pic>
        <p:nvPicPr>
          <p:cNvPr id="4" name="Picture 3" descr="COBOLCode.png"/>
          <p:cNvPicPr>
            <a:picLocks noChangeAspect="1"/>
          </p:cNvPicPr>
          <p:nvPr/>
        </p:nvPicPr>
        <p:blipFill>
          <a:blip r:embed="rId2"/>
          <a:stretch>
            <a:fillRect/>
          </a:stretch>
        </p:blipFill>
        <p:spPr>
          <a:xfrm>
            <a:off x="1970808" y="3665220"/>
            <a:ext cx="8250383" cy="2827020"/>
          </a:xfrm>
          <a:prstGeom prst="rect">
            <a:avLst/>
          </a:prstGeom>
        </p:spPr>
      </p:pic>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Upload the element to Endevor - Step 3</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After making the code changes locally, we need to upload the element to Endevor in order to perform a build.</a:t>
            </a:r>
          </a:p>
          <a:p>
            <a:pPr>
              <a:defRPr sz="1800"/>
            </a:pPr>
            <a:r>
              <a:t>Ensure your terminal is positioned to the folder that contains the source file.</a:t>
            </a:r>
          </a:p>
          <a:p>
            <a:pPr>
              <a:defRPr sz="1800"/>
            </a:pPr>
            <a:r>
              <a:t>Upload element:</a:t>
            </a:r>
          </a:p>
          <a:p>
            <a:pPr lvl="1">
              <a:defRPr sz="1600"/>
            </a:pPr>
            <a:r>
              <a:t/>
            </a:r>
            <a:r>
              <a:rPr>
                <a:latin typeface="Courier"/>
              </a:rPr>
              <a:t/>
            </a:r>
            <a:r>
              <a:t/>
            </a:r>
            <a:r>
              <a:rPr>
                <a:latin typeface="Courier"/>
              </a:rPr>
              <a:t>zowe endevor update element MARBLE_NUM --type COBOL --os --ff MARBLE_NUM.cbl</a:t>
            </a:r>
            <a:r>
              <a:t/>
            </a:r>
            <a:r>
              <a:rPr>
                <a:latin typeface="Courier"/>
              </a:rPr>
              <a:t/>
            </a:r>
          </a:p>
          <a:p>
            <a:pPr lvl="1">
              <a:defRPr sz="1600"/>
            </a:pPr>
            <a:r>
              <a:t>This command provides help on how to upload an element to Endevor:</a:t>
            </a:r>
          </a:p>
          <a:p>
            <a:pPr lvl="2">
              <a:defRPr sz="1400"/>
            </a:pPr>
            <a:r>
              <a:t/>
            </a:r>
            <a:r>
              <a:rPr>
                <a:latin typeface="Courier"/>
              </a:rPr>
              <a:t/>
            </a:r>
            <a:r>
              <a:t/>
            </a:r>
            <a:r>
              <a:rPr>
                <a:latin typeface="Courier"/>
              </a:rPr>
              <a:t>zowe endevor update element -h</a:t>
            </a:r>
            <a:r>
              <a:t/>
            </a:r>
            <a:r>
              <a:rPr>
                <a:latin typeface="Courier"/>
              </a:rPr>
              <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sz="4000"/>
            </a:pPr>
            <a:r>
              <a:t>Generate the code</a:t>
            </a:r>
          </a:p>
        </p:txBody>
      </p:sp>
      <p:sp>
        <p:nvSpPr>
          <p:cNvPr id="3" name="Subtitle 2"/>
          <p:cNvSpPr>
            <a:spLocks noGrp="1"/>
          </p:cNvSpPr>
          <p:nvPr>
            <p:ph type="subTitle" idx="1"/>
          </p:nvPr>
        </p:nvSpPr>
        <p:spPr>
          <a:xfrm>
            <a:off x="527050" y="5274310"/>
            <a:ext cx="9144000" cy="365760"/>
          </a:xfrm>
        </p:spPr>
        <p:txBody>
          <a:bodyPr/>
          <a:lstStyle/>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Generate the elements</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Now that our code changes have been uploaded to Endevor, we can compile it using an Endevor generate action to see if there are any errors.</a:t>
            </a:r>
          </a:p>
          <a:p>
            <a:pPr>
              <a:defRPr sz="1800"/>
            </a:pPr>
            <a:r>
              <a:t>Generate element.</a:t>
            </a:r>
          </a:p>
          <a:p>
            <a:pPr lvl="2">
              <a:defRPr sz="1400"/>
            </a:pPr>
            <a:r>
              <a:t>There are two </a:t>
            </a:r>
            <a:r>
              <a:rPr>
                <a:latin typeface="Courier"/>
              </a:rPr>
              <a:t/>
            </a:r>
            <a:r>
              <a:t/>
            </a:r>
            <a:r>
              <a:rPr>
                <a:latin typeface="Courier"/>
              </a:rPr>
              <a:t>--type</a:t>
            </a:r>
            <a:r>
              <a:t/>
            </a:r>
            <a:r>
              <a:rPr>
                <a:latin typeface="Courier"/>
              </a:rPr>
              <a:t/>
            </a:r>
            <a:r>
              <a:t> of elements you want to generate, </a:t>
            </a:r>
            <a:r>
              <a:rPr>
                <a:latin typeface="Courier"/>
              </a:rPr>
              <a:t/>
            </a:r>
            <a:r>
              <a:t/>
            </a:r>
            <a:r>
              <a:rPr>
                <a:latin typeface="Courier"/>
              </a:rPr>
              <a:t>COBOL</a:t>
            </a:r>
            <a:r>
              <a:t/>
            </a:r>
            <a:r>
              <a:rPr>
                <a:latin typeface="Courier"/>
              </a:rPr>
              <a:t/>
            </a:r>
            <a:r>
              <a:t> and </a:t>
            </a:r>
            <a:r>
              <a:rPr>
                <a:latin typeface="Courier"/>
              </a:rPr>
              <a:t/>
            </a:r>
            <a:r>
              <a:t/>
            </a:r>
            <a:r>
              <a:rPr>
                <a:latin typeface="Courier"/>
              </a:rPr>
              <a:t>LNK</a:t>
            </a:r>
            <a:r>
              <a:t/>
            </a:r>
            <a:r>
              <a:rPr>
                <a:latin typeface="Courier"/>
              </a:rPr>
              <a:t/>
            </a:r>
            <a:r>
              <a:t>.</a:t>
            </a:r>
          </a:p>
          <a:p>
            <a:pPr lvl="2">
              <a:defRPr sz="1400"/>
            </a:pPr>
            <a:r>
              <a:t/>
            </a:r>
            <a:r>
              <a:rPr>
                <a:latin typeface="Courier"/>
              </a:rPr>
              <a:t/>
            </a:r>
            <a:r>
              <a:t/>
            </a:r>
            <a:r>
              <a:rPr>
                <a:latin typeface="Courier"/>
              </a:rPr>
              <a:t>zowe endevor generate element MARBLE_NUM --type COBOL --os</a:t>
            </a:r>
            <a:r>
              <a:t/>
            </a:r>
            <a:r>
              <a:rPr>
                <a:latin typeface="Courier"/>
              </a:rPr>
              <a:t/>
            </a:r>
          </a:p>
          <a:p>
            <a:pPr lvl="2">
              <a:defRPr sz="1400"/>
            </a:pPr>
            <a:r>
              <a:t/>
            </a:r>
            <a:r>
              <a:rPr>
                <a:latin typeface="Courier"/>
              </a:rPr>
              <a:t/>
            </a:r>
            <a:r>
              <a:t/>
            </a:r>
            <a:r>
              <a:rPr>
                <a:latin typeface="Courier"/>
              </a:rPr>
              <a:t>zowe endevor generate element MARBLE_NUM --type LNK --os</a:t>
            </a:r>
            <a:r>
              <a:t/>
            </a:r>
            <a:r>
              <a:rPr>
                <a:latin typeface="Courier"/>
              </a:rPr>
              <a:t/>
            </a:r>
          </a:p>
          <a:p>
            <a:pPr lvl="2">
              <a:defRPr sz="1400"/>
            </a:pPr>
            <a:r>
              <a:t/>
            </a:r>
            <a:r>
              <a:rPr b="1"/>
              <a:t>HINT</a:t>
            </a:r>
            <a:r>
              <a:t>: Use your up arrow key and just change the type.</a:t>
            </a:r>
          </a:p>
          <a:p>
            <a:pPr>
              <a:defRPr sz="1800"/>
            </a:pPr>
            <a:r>
              <a:t>Ensure that the generate actions  are successful:</a:t>
            </a:r>
          </a:p>
          <a:p>
            <a:pPr lvl="1">
              <a:defRPr sz="1600"/>
            </a:pPr>
            <a:r>
              <a:t>You should see text similar to </a:t>
            </a:r>
            <a:r>
              <a:rPr>
                <a:latin typeface="Courier"/>
              </a:rPr>
              <a:t/>
            </a:r>
            <a:r>
              <a:t/>
            </a:r>
            <a:r>
              <a:rPr>
                <a:latin typeface="Courier"/>
              </a:rPr>
              <a:t>GENERATE of MARBLE_NUM.COBOL finished with 0000</a:t>
            </a:r>
            <a:r>
              <a:t/>
            </a:r>
            <a:r>
              <a:rPr>
                <a:latin typeface="Courier"/>
              </a:rPr>
              <a:t/>
            </a:r>
            <a:r>
              <a:t> in the output.</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sz="4000"/>
            </a:pPr>
            <a:r>
              <a:t>Section III:</a:t>
            </a:r>
          </a:p>
        </p:txBody>
      </p:sp>
      <p:sp>
        <p:nvSpPr>
          <p:cNvPr id="3" name="Subtitle 2"/>
          <p:cNvSpPr>
            <a:spLocks noGrp="1"/>
          </p:cNvSpPr>
          <p:nvPr>
            <p:ph type="subTitle" idx="1"/>
          </p:nvPr>
        </p:nvSpPr>
        <p:spPr/>
        <p:txBody>
          <a:bodyPr/>
          <a:lstStyle/>
          <a:p>
            <a:pPr>
              <a:defRPr sz="2800"/>
            </a:pPr>
            <a:r>
              <a:t>Deploy Marbles Application Manually</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Deployment - Introduction</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Deployment is another step that is commonly automated. Once you've built your code and binary artifacts like load modules are ready, you may want to copy these artifacts to a system where you can run the program.</a:t>
            </a:r>
          </a:p>
          <a:p>
            <a:pPr>
              <a:defRPr sz="1800"/>
            </a:pPr>
            <a:r>
              <a:t>Identify deployment steps</a:t>
            </a:r>
          </a:p>
          <a:p>
            <a:pPr>
              <a:defRPr sz="1800"/>
            </a:pPr>
            <a:r>
              <a:t>Identify requirements for parametrization in deployment</a:t>
            </a:r>
          </a:p>
          <a:p>
            <a:pPr lvl="1">
              <a:defRPr sz="1600"/>
            </a:pPr>
            <a:r>
              <a:t>Do the build artifacts come from a different location depending on whether it's a dev build or a team build?</a:t>
            </a:r>
          </a:p>
          <a:p>
            <a:pPr lvl="1">
              <a:defRPr sz="1600"/>
            </a:pPr>
            <a:r>
              <a:t>Does the deployment system vary depending on the stage?</a:t>
            </a:r>
          </a:p>
          <a:p>
            <a:pPr>
              <a:defRPr sz="1800"/>
            </a:pPr>
            <a:r>
              <a:t>Automate the deployment</a:t>
            </a:r>
          </a:p>
          <a:p>
            <a:pPr>
              <a:defRPr sz="1800"/>
            </a:pPr>
            <a:r>
              <a:t/>
            </a:r>
            <a:r>
              <a:rPr b="1"/>
              <a:t>Note</a:t>
            </a:r>
            <a:r>
              <a:t>: Deployment scripts should be written in a parameterized fashion so that the same script can be used to deploy for devtest, QA, system-test or even production.</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Steps for Section III</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Deployment for marbles requires us to copy the load modules, and activate the changes in the target CICS environment.</a:t>
            </a:r>
          </a:p>
          <a:p>
            <a:pPr lvl="1">
              <a:defRPr sz="1600"/>
            </a:pPr>
            <a:r>
              <a:t>Deploy manually using CLI commands</a:t>
            </a:r>
          </a:p>
          <a:p>
            <a:pPr lvl="1">
              <a:defRPr sz="1600"/>
            </a:pPr>
            <a:r>
              <a:t>Create and implement a Deploy gulp task</a:t>
            </a:r>
          </a:p>
          <a:p>
            <a:pPr lvl="1">
              <a:defRPr sz="1600"/>
            </a:pPr>
            <a:r>
              <a:t>Test the deployment</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Deploy manually</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When we generated the LNK element in Endevor in previous sections, Endevor created load modules. We can deploy these load modules to the proper dataset location that CICS is using and refresh CICS to pick up the changes.</a:t>
            </a:r>
          </a:p>
          <a:p>
            <a:pPr>
              <a:defRPr sz="1800"/>
            </a:pPr>
            <a:r>
              <a:t>Confirm that the load modules exists in the dataset</a:t>
            </a:r>
          </a:p>
          <a:p>
            <a:pPr lvl="1">
              <a:defRPr sz="1600"/>
            </a:pPr>
            <a:r>
              <a:t>We can now proceed to list the members in our LOADLIB and DBRMLIB to ensure our MARBLE entry exists.</a:t>
            </a:r>
          </a:p>
          <a:p>
            <a:pPr lvl="2">
              <a:defRPr sz="1400"/>
            </a:pPr>
            <a:r>
              <a:t/>
            </a:r>
            <a:r>
              <a:rPr>
                <a:latin typeface="Courier"/>
              </a:rPr>
              <a:t/>
            </a:r>
            <a:r>
              <a:t/>
            </a:r>
            <a:r>
              <a:rPr>
                <a:latin typeface="Courier"/>
              </a:rPr>
              <a:t>zowe files list all-members "PRODUCT.NDVR.MARBLES.MARBLES.D1.LOADLIB"</a:t>
            </a:r>
            <a:r>
              <a:t/>
            </a:r>
            <a:r>
              <a:rPr>
                <a:latin typeface="Courier"/>
              </a:rPr>
              <a:t/>
            </a:r>
          </a:p>
          <a:p>
            <a:pPr lvl="2">
              <a:defRPr sz="1400"/>
            </a:pPr>
            <a:r>
              <a:t/>
            </a:r>
            <a:r>
              <a:rPr>
                <a:latin typeface="Courier"/>
              </a:rPr>
              <a:t/>
            </a:r>
            <a:r>
              <a:t/>
            </a:r>
            <a:r>
              <a:rPr>
                <a:latin typeface="Courier"/>
              </a:rPr>
              <a:t>zowe files list am "PRODUCT.NDVR.MARBLES.MARBLES.D1.DBRMLIB"</a:t>
            </a:r>
            <a:r>
              <a:t/>
            </a:r>
            <a:r>
              <a:rPr>
                <a:latin typeface="Courier"/>
              </a:rPr>
              <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Deploy manually</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Copy the LOADLIB and DBRMLIB modules to the desired location</a:t>
            </a:r>
          </a:p>
          <a:p>
            <a:pPr lvl="1">
              <a:defRPr sz="1600"/>
            </a:pPr>
            <a:r>
              <a:t>There are multiple ways to copy load modules using Zowe. For this workshop, we are going to make use of a job to move the elements.</a:t>
            </a:r>
          </a:p>
          <a:p>
            <a:pPr lvl="1">
              <a:defRPr sz="1600"/>
            </a:pPr>
            <a:r>
              <a:t>Now, let's try to copy our MARBLE element from the source libraries to the destination:</a:t>
            </a:r>
          </a:p>
          <a:p>
            <a:pPr lvl="2">
              <a:defRPr sz="1400"/>
            </a:pPr>
            <a:r>
              <a:t/>
            </a:r>
            <a:r>
              <a:rPr>
                <a:latin typeface="Courier"/>
              </a:rPr>
              <a:t/>
            </a:r>
            <a:r>
              <a:t/>
            </a:r>
            <a:r>
              <a:rPr>
                <a:latin typeface="Courier"/>
              </a:rPr>
              <a:t>zowe jobs submit data-set "MAINFRAME_USER.MARBLES.JCL(MARBCOPY)" --vasc</a:t>
            </a:r>
            <a:r>
              <a:t/>
            </a:r>
            <a:r>
              <a:rPr>
                <a:latin typeface="Courier"/>
              </a:rPr>
              <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Deploy manually</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Submit JCL to perform the Bind &amp; Grant</a:t>
            </a:r>
          </a:p>
          <a:p>
            <a:pPr lvl="1">
              <a:defRPr sz="1600"/>
            </a:pPr>
            <a:r>
              <a:t/>
            </a:r>
            <a:r>
              <a:rPr>
                <a:latin typeface="Courier"/>
              </a:rPr>
              <a:t/>
            </a:r>
            <a:r>
              <a:t/>
            </a:r>
            <a:r>
              <a:rPr>
                <a:latin typeface="Courier"/>
              </a:rPr>
              <a:t>zowe jobs submit data-set "MAINFRAME_USER.MARBLES.JCL(MARBIND)" --view-all-spool-content</a:t>
            </a:r>
            <a:r>
              <a:t/>
            </a:r>
            <a:r>
              <a:rPr>
                <a:latin typeface="Courier"/>
              </a:rPr>
              <a:t/>
            </a:r>
          </a:p>
          <a:p>
            <a:pPr lvl="2">
              <a:defRPr sz="1400"/>
            </a:pPr>
            <a:r>
              <a:t>This function runs the command and returns all the job content</a:t>
            </a:r>
          </a:p>
          <a:p>
            <a:pPr lvl="1">
              <a:defRPr sz="1600"/>
            </a:pPr>
            <a:r>
              <a:t>Alternative approach</a:t>
            </a:r>
          </a:p>
          <a:p>
            <a:pPr lvl="2">
              <a:defRPr sz="1400"/>
            </a:pPr>
            <a:r>
              <a:t/>
            </a:r>
            <a:r>
              <a:rPr>
                <a:latin typeface="Courier"/>
              </a:rPr>
              <a:t/>
            </a:r>
            <a:r>
              <a:t/>
            </a:r>
            <a:r>
              <a:rPr>
                <a:latin typeface="Courier"/>
              </a:rPr>
              <a:t>zowe jobs submit data-set "MAINFRAME_USER.MARBLES.JCL(MARBIND)"</a:t>
            </a:r>
            <a:r>
              <a:t/>
            </a:r>
            <a:r>
              <a:rPr>
                <a:latin typeface="Courier"/>
              </a:rPr>
              <a:t/>
            </a:r>
          </a:p>
          <a:p>
            <a:pPr lvl="3">
              <a:defRPr sz="1200"/>
            </a:pPr>
            <a:r>
              <a:t>Example returned jobid: </a:t>
            </a:r>
            <a:r>
              <a:rPr>
                <a:latin typeface="Courier"/>
              </a:rPr>
              <a:t/>
            </a:r>
            <a:r>
              <a:t/>
            </a:r>
            <a:r>
              <a:rPr>
                <a:latin typeface="Courier"/>
              </a:rPr>
              <a:t>JOBXXXXX</a:t>
            </a:r>
            <a:r>
              <a:t/>
            </a:r>
            <a:r>
              <a:rPr>
                <a:latin typeface="Courier"/>
              </a:rPr>
              <a:t/>
            </a:r>
          </a:p>
          <a:p>
            <a:pPr lvl="2">
              <a:defRPr sz="1400"/>
            </a:pPr>
            <a:r>
              <a:t/>
            </a:r>
            <a:r>
              <a:rPr>
                <a:latin typeface="Courier"/>
              </a:rPr>
              <a:t/>
            </a:r>
            <a:r>
              <a:t/>
            </a:r>
            <a:r>
              <a:rPr>
                <a:latin typeface="Courier"/>
              </a:rPr>
              <a:t>zowe jobs view job-status-by-jobid JOBXXXXX</a:t>
            </a:r>
            <a:r>
              <a:t/>
            </a:r>
            <a:r>
              <a:rPr>
                <a:latin typeface="Courier"/>
              </a:rPr>
              <a:t/>
            </a:r>
          </a:p>
          <a:p>
            <a:pPr lvl="3">
              <a:defRPr sz="1200"/>
            </a:pPr>
            <a:r>
              <a:t>Confirm return code = CC 0004</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Goals</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Write automation scripts for mainframe app to build and deploy</a:t>
            </a:r>
          </a:p>
          <a:p>
            <a:pPr>
              <a:defRPr sz="1800"/>
            </a:pPr>
            <a:r>
              <a:t>Write automated tests for mainframe apps using open testing frameworks</a:t>
            </a:r>
          </a:p>
          <a:p>
            <a:pPr>
              <a:defRPr sz="1800"/>
            </a:pPr>
            <a:r>
              <a:t>Build a Jenkins CI/CD pipeline for mainframe app</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Deploy manually</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Activate the transaction changes on CICS</a:t>
            </a:r>
          </a:p>
          <a:p>
            <a:pPr lvl="1">
              <a:defRPr sz="1600"/>
            </a:pPr>
            <a:r>
              <a:t>We will make use of the CICS plugin to refresh our CICS program.</a:t>
            </a:r>
          </a:p>
          <a:p>
            <a:pPr lvl="1">
              <a:defRPr sz="1600"/>
            </a:pPr>
            <a:r>
              <a:t>Now, let's try to refresh our CICS program</a:t>
            </a:r>
          </a:p>
          <a:p>
            <a:pPr lvl="2">
              <a:defRPr sz="1400"/>
            </a:pPr>
            <a:r>
              <a:t>The program that needs refreshed is named Marble.</a:t>
            </a:r>
          </a:p>
          <a:p>
            <a:pPr lvl="2">
              <a:defRPr sz="1400"/>
            </a:pPr>
            <a:r>
              <a:t/>
            </a:r>
            <a:r>
              <a:rPr>
                <a:latin typeface="Courier"/>
              </a:rPr>
              <a:t/>
            </a:r>
            <a:r>
              <a:t/>
            </a:r>
            <a:r>
              <a:rPr>
                <a:latin typeface="Courier"/>
              </a:rPr>
              <a:t>zowe cics refresh program MARBLE_NUM</a:t>
            </a:r>
            <a:r>
              <a:t/>
            </a:r>
            <a:r>
              <a:rPr>
                <a:latin typeface="Courier"/>
              </a:rPr>
              <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Test manually</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Run the command manually:</a:t>
            </a:r>
          </a:p>
          <a:p>
            <a:pPr lvl="1">
              <a:defRPr sz="1600"/>
            </a:pPr>
            <a:r>
              <a:t/>
            </a:r>
            <a:r>
              <a:rPr>
                <a:latin typeface="Courier"/>
              </a:rPr>
              <a:t/>
            </a:r>
            <a:r>
              <a:t/>
            </a:r>
            <a:r>
              <a:rPr>
                <a:latin typeface="Courier"/>
              </a:rPr>
              <a:t>zowe console issue command "F CICS_REGION,MARBLE_CICS CRE MARBLE_COLOR 1 2" --console-name MAINFRAME_USER</a:t>
            </a:r>
            <a:r>
              <a:t/>
            </a:r>
            <a:r>
              <a:rPr>
                <a:latin typeface="Courier"/>
              </a:rPr>
              <a:t/>
            </a:r>
          </a:p>
          <a:p>
            <a:pPr lvl="2">
              <a:defRPr sz="1400"/>
            </a:pPr>
            <a:r>
              <a:t>Did you get a </a:t>
            </a:r>
            <a:r>
              <a:rPr b="1"/>
              <a:t>+SUCCESS</a:t>
            </a:r>
            <a:r>
              <a:t> message?</a:t>
            </a:r>
          </a:p>
          <a:p>
            <a:pPr lvl="1">
              <a:defRPr sz="1600"/>
            </a:pPr>
            <a:r>
              <a:t>Check the database</a:t>
            </a:r>
          </a:p>
          <a:p>
            <a:pPr lvl="2">
              <a:defRPr sz="1400"/>
            </a:pPr>
            <a:r>
              <a:t/>
            </a:r>
            <a:r>
              <a:rPr>
                <a:latin typeface="Courier"/>
              </a:rPr>
              <a:t/>
            </a:r>
            <a:r>
              <a:t/>
            </a:r>
            <a:r>
              <a:rPr>
                <a:latin typeface="Courier"/>
              </a:rPr>
              <a:t>zowe jobs submit ds "MAINFRAME_USER.MARBLES.JCL(MARBDB2)" --vasc</a:t>
            </a:r>
            <a:r>
              <a:t/>
            </a:r>
            <a:r>
              <a:rPr>
                <a:latin typeface="Courier"/>
              </a:rPr>
              <a:t/>
            </a:r>
          </a:p>
          <a:p>
            <a:pPr lvl="3">
              <a:defRPr sz="1200"/>
            </a:pPr>
            <a:r>
              <a:t>Ensure database contains your marble with quantity and cost</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sz="4000"/>
            </a:pPr>
            <a:r>
              <a:t>Review - What have we learned?</a:t>
            </a:r>
          </a:p>
        </p:txBody>
      </p:sp>
      <p:sp>
        <p:nvSpPr>
          <p:cNvPr id="3" name="Subtitle 2"/>
          <p:cNvSpPr>
            <a:spLocks noGrp="1"/>
          </p:cNvSpPr>
          <p:nvPr>
            <p:ph type="subTitle" idx="1"/>
          </p:nvPr>
        </p:nvSpPr>
        <p:spPr>
          <a:xfrm>
            <a:off x="527050" y="5274310"/>
            <a:ext cx="9144000" cy="365760"/>
          </a:xfrm>
        </p:spPr>
        <p:txBody>
          <a:bodyPr/>
          <a:lstStyle/>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sz="4000"/>
            </a:pPr>
            <a:r>
              <a:t>Section III:</a:t>
            </a:r>
          </a:p>
        </p:txBody>
      </p:sp>
      <p:sp>
        <p:nvSpPr>
          <p:cNvPr id="3" name="Subtitle 2"/>
          <p:cNvSpPr>
            <a:spLocks noGrp="1"/>
          </p:cNvSpPr>
          <p:nvPr>
            <p:ph type="subTitle" idx="1"/>
          </p:nvPr>
        </p:nvSpPr>
        <p:spPr/>
        <p:txBody>
          <a:bodyPr/>
          <a:lstStyle/>
          <a:p>
            <a:pPr>
              <a:defRPr sz="2800"/>
            </a:pPr>
            <a:r>
              <a:t>Automation Automate the Build</a:t>
            </a:r>
          </a:p>
        </p:txBody>
      </p:sp>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Automate the Code Build - Introduction</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Now that you've used the CLI to successfully make code changes and perform generates on Endevor, it's time to automate these steps.</a:t>
            </a:r>
          </a:p>
          <a:p>
            <a:pPr>
              <a:defRPr sz="1800"/>
            </a:pPr>
            <a:r>
              <a:t>CLI commands can be embedded in scripts that you can run repeatedly from your local machine.</a:t>
            </a:r>
          </a:p>
          <a:p>
            <a:pPr>
              <a:defRPr sz="1800"/>
            </a:pPr>
            <a:r>
              <a:t>These same scripts can also be called from CI/CD tools like Jenkins</a:t>
            </a:r>
          </a:p>
          <a:p>
            <a:pPr>
              <a:defRPr sz="1800"/>
            </a:pPr>
            <a:r>
              <a:t>Task Runners are a way to organize and interact with your automation scripts more easily.</a:t>
            </a:r>
          </a:p>
          <a:p>
            <a:pPr>
              <a:defRPr sz="1800"/>
            </a:pPr>
            <a:r>
              <a:t>We will be using a javascript based Task Runner called Gulp for this section. Task Runners can also be called from CI/CD tools like Jenkins</a:t>
            </a:r>
          </a:p>
          <a:p>
            <a:pPr>
              <a:defRPr sz="1800"/>
            </a:pPr>
            <a:r>
              <a:t/>
            </a:r>
            <a:r>
              <a:rPr b="1"/>
              <a:t>Note</a:t>
            </a:r>
            <a:r>
              <a:t>: Task Runners are an abstraction layer over scripts. They are helpful but are not a necessity.</a:t>
            </a:r>
          </a:p>
        </p:txBody>
      </p:sp>
    </p:spTree>
  </p:cSld>
  <p:clrMapOvr>
    <a:masterClrMapping/>
  </p:clrMapOvr>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Steps for Section III</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Now that you've used the CLI to successfully make code changes and perform generates on Endevor, we want to automate the following:</a:t>
            </a:r>
          </a:p>
          <a:p>
            <a:pPr lvl="1">
              <a:defRPr sz="1600"/>
            </a:pPr>
            <a:r>
              <a:t>Generate operations for </a:t>
            </a:r>
            <a:r>
              <a:rPr>
                <a:latin typeface="Courier"/>
              </a:rPr>
              <a:t/>
            </a:r>
            <a:r>
              <a:t/>
            </a:r>
            <a:r>
              <a:rPr>
                <a:latin typeface="Courier"/>
              </a:rPr>
              <a:t>COBOL</a:t>
            </a:r>
            <a:r>
              <a:t/>
            </a:r>
            <a:r>
              <a:rPr>
                <a:latin typeface="Courier"/>
              </a:rPr>
              <a:t/>
            </a:r>
            <a:r>
              <a:t> and </a:t>
            </a:r>
            <a:r>
              <a:rPr>
                <a:latin typeface="Courier"/>
              </a:rPr>
              <a:t/>
            </a:r>
            <a:r>
              <a:t/>
            </a:r>
            <a:r>
              <a:rPr>
                <a:latin typeface="Courier"/>
              </a:rPr>
              <a:t>LNK</a:t>
            </a:r>
            <a:r>
              <a:t/>
            </a:r>
            <a:r>
              <a:rPr>
                <a:latin typeface="Courier"/>
              </a:rPr>
              <a:t/>
            </a:r>
          </a:p>
          <a:p>
            <a:pPr lvl="1">
              <a:defRPr sz="1600"/>
            </a:pPr>
            <a:r>
              <a:t>Build the application</a:t>
            </a:r>
          </a:p>
          <a:p>
            <a:pPr lvl="2">
              <a:defRPr sz="1400"/>
            </a:pPr>
            <a:r>
              <a:t>It should generate both the </a:t>
            </a:r>
            <a:r>
              <a:rPr>
                <a:latin typeface="Courier"/>
              </a:rPr>
              <a:t/>
            </a:r>
            <a:r>
              <a:t/>
            </a:r>
            <a:r>
              <a:rPr>
                <a:latin typeface="Courier"/>
              </a:rPr>
              <a:t>COBOL</a:t>
            </a:r>
            <a:r>
              <a:t/>
            </a:r>
            <a:r>
              <a:rPr>
                <a:latin typeface="Courier"/>
              </a:rPr>
              <a:t/>
            </a:r>
            <a:r>
              <a:t> and </a:t>
            </a:r>
            <a:r>
              <a:rPr>
                <a:latin typeface="Courier"/>
              </a:rPr>
              <a:t/>
            </a:r>
            <a:r>
              <a:t/>
            </a:r>
            <a:r>
              <a:rPr>
                <a:latin typeface="Courier"/>
              </a:rPr>
              <a:t>LNK</a:t>
            </a:r>
            <a:r>
              <a:t/>
            </a:r>
            <a:r>
              <a:rPr>
                <a:latin typeface="Courier"/>
              </a:rPr>
              <a:t/>
            </a:r>
            <a:r>
              <a:t> elements in a single task</a:t>
            </a:r>
          </a:p>
          <a:p>
            <a:pPr>
              <a:defRPr sz="1800"/>
            </a:pPr>
            <a:r>
              <a:t/>
            </a:r>
            <a:r>
              <a:rPr b="1"/>
              <a:t>Note</a:t>
            </a:r>
            <a:r>
              <a:t>: Gulp is a JavaScript based task runner. Other task runners like Gradle use other scripting languages like Groovy.</a:t>
            </a:r>
          </a:p>
        </p:txBody>
      </p:sp>
    </p:spTree>
  </p:cSld>
  <p:clrMapOvr>
    <a:masterClrMapping/>
  </p:clrMapOvr>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Starting the Automation</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We have performed some functions for you, like downloading the code and getting it ready.</a:t>
            </a:r>
          </a:p>
          <a:p>
            <a:pPr lvl="1">
              <a:defRPr sz="1600"/>
            </a:pPr>
            <a:r>
              <a:t>Your code is located in /projects.</a:t>
            </a:r>
          </a:p>
          <a:p>
            <a:pPr lvl="1">
              <a:defRPr sz="1600"/>
            </a:pPr>
            <a:r>
              <a:t>When you ran the gulp command earlier, you used that code.</a:t>
            </a:r>
          </a:p>
        </p:txBody>
      </p:sp>
    </p:spTree>
  </p:cSld>
  <p:clrMapOvr>
    <a:masterClrMapping/>
  </p:clrMapOvr>
</p:sld>
</file>

<file path=ppt/slides/slide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Create a Build Task in Gulp</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Generating the source element and the LNK element on Endevor are steps that you'll need to perform every time after making code changes to create the load module. It's a great task to automate, so that you don't have to keep doing it manually. Let's start by reviewing our gulpfile and existing gulp </a:t>
            </a:r>
            <a:r>
              <a:rPr>
                <a:latin typeface="Courier"/>
              </a:rPr>
              <a:t/>
            </a:r>
            <a:r>
              <a:t/>
            </a:r>
            <a:r>
              <a:rPr>
                <a:latin typeface="Courier"/>
              </a:rPr>
              <a:t>build-cobol</a:t>
            </a:r>
            <a:r>
              <a:t/>
            </a:r>
            <a:r>
              <a:rPr>
                <a:latin typeface="Courier"/>
              </a:rPr>
              <a:t/>
            </a:r>
            <a:r>
              <a:t> task. Then you will create a task in Gulp called </a:t>
            </a:r>
            <a:r>
              <a:rPr>
                <a:latin typeface="Courier"/>
              </a:rPr>
              <a:t/>
            </a:r>
            <a:r>
              <a:t/>
            </a:r>
            <a:r>
              <a:rPr>
                <a:latin typeface="Courier"/>
              </a:rPr>
              <a:t>build-lnk</a:t>
            </a:r>
            <a:r>
              <a:t/>
            </a:r>
            <a:r>
              <a:rPr>
                <a:latin typeface="Courier"/>
              </a:rPr>
              <a:t/>
            </a:r>
            <a:r>
              <a:t>.</a:t>
            </a:r>
          </a:p>
          <a:p>
            <a:pPr>
              <a:defRPr sz="1800"/>
            </a:pPr>
            <a:r>
              <a:t>Review gulpfile: A gulpfile is a file in your project directory titled </a:t>
            </a:r>
            <a:r>
              <a:rPr>
                <a:latin typeface="Courier"/>
              </a:rPr>
              <a:t/>
            </a:r>
            <a:r>
              <a:t/>
            </a:r>
            <a:r>
              <a:rPr>
                <a:latin typeface="Courier"/>
              </a:rPr>
              <a:t>gulpfile.js</a:t>
            </a:r>
            <a:r>
              <a:t/>
            </a:r>
            <a:r>
              <a:rPr>
                <a:latin typeface="Courier"/>
              </a:rPr>
              <a:t/>
            </a:r>
            <a:r>
              <a:t> that automatically loads when you run the </a:t>
            </a:r>
            <a:r>
              <a:rPr>
                <a:latin typeface="Courier"/>
              </a:rPr>
              <a:t/>
            </a:r>
            <a:r>
              <a:t/>
            </a:r>
            <a:r>
              <a:rPr>
                <a:latin typeface="Courier"/>
              </a:rPr>
              <a:t>gulp</a:t>
            </a:r>
            <a:r>
              <a:t/>
            </a:r>
            <a:r>
              <a:rPr>
                <a:latin typeface="Courier"/>
              </a:rPr>
              <a:t/>
            </a:r>
            <a:r>
              <a:t> command.</a:t>
            </a:r>
          </a:p>
          <a:p>
            <a:pPr>
              <a:defRPr sz="1800"/>
            </a:pPr>
            <a:r>
              <a:t>At the top of the gulpfile, take note of three packages that we are using:</a:t>
            </a:r>
          </a:p>
          <a:p>
            <a:pPr lvl="1">
              <a:defRPr sz="1600"/>
            </a:pPr>
            <a:r>
              <a:t/>
            </a:r>
            <a:r>
              <a:rPr>
                <a:latin typeface="Courier"/>
              </a:rPr>
              <a:t/>
            </a:r>
            <a:r>
              <a:t/>
            </a:r>
            <a:r>
              <a:rPr>
                <a:latin typeface="Courier"/>
              </a:rPr>
              <a:t>gulp-help</a:t>
            </a:r>
            <a:r>
              <a:t/>
            </a:r>
            <a:r>
              <a:rPr>
                <a:latin typeface="Courier"/>
              </a:rPr>
              <a:t/>
            </a:r>
            <a:r>
              <a:t>: Adds a default help task to gulp and provides the ability to add custom help messages for gulp tasks. Try issuing gulp help in the terminal at your projects directory.</a:t>
            </a:r>
          </a:p>
          <a:p>
            <a:pPr lvl="1">
              <a:defRPr sz="1600"/>
            </a:pPr>
            <a:r>
              <a:t/>
            </a:r>
            <a:r>
              <a:rPr>
                <a:latin typeface="Courier"/>
              </a:rPr>
              <a:t/>
            </a:r>
            <a:r>
              <a:t/>
            </a:r>
            <a:r>
              <a:rPr>
                <a:latin typeface="Courier"/>
              </a:rPr>
              <a:t>gulp-sequence</a:t>
            </a:r>
            <a:r>
              <a:t/>
            </a:r>
            <a:r>
              <a:rPr>
                <a:latin typeface="Courier"/>
              </a:rPr>
              <a:t/>
            </a:r>
            <a:r>
              <a:t>: Allows a series of gulp tasks to be run in order</a:t>
            </a:r>
          </a:p>
          <a:p>
            <a:pPr lvl="1">
              <a:defRPr sz="1600"/>
            </a:pPr>
            <a:r>
              <a:t/>
            </a:r>
            <a:r>
              <a:rPr>
                <a:latin typeface="Courier"/>
              </a:rPr>
              <a:t/>
            </a:r>
            <a:r>
              <a:t/>
            </a:r>
            <a:r>
              <a:rPr>
                <a:latin typeface="Courier"/>
              </a:rPr>
              <a:t>node-cmd</a:t>
            </a:r>
            <a:r>
              <a:t/>
            </a:r>
            <a:r>
              <a:rPr>
                <a:latin typeface="Courier"/>
              </a:rPr>
              <a:t/>
            </a:r>
            <a:r>
              <a:t>: Simple terminal interface that allows cli commands to be run. These commands are run asynchronously.</a:t>
            </a:r>
          </a:p>
          <a:p>
            <a:pPr lvl="1">
              <a:defRPr sz="1600"/>
            </a:pPr>
            <a:r>
              <a:t/>
            </a:r>
            <a:r>
              <a:rPr>
                <a:latin typeface="Courier"/>
              </a:rPr>
              <a:t/>
            </a:r>
            <a:r>
              <a:t/>
            </a:r>
            <a:r>
              <a:rPr>
                <a:latin typeface="Courier"/>
              </a:rPr>
              <a:t>config</a:t>
            </a:r>
            <a:r>
              <a:t/>
            </a:r>
            <a:r>
              <a:rPr>
                <a:latin typeface="Courier"/>
              </a:rPr>
              <a:t/>
            </a:r>
            <a:r>
              <a:t>: requires a config.json file for all the options</a:t>
            </a:r>
          </a:p>
        </p:txBody>
      </p:sp>
    </p:spTree>
  </p:cSld>
  <p:clrMapOvr>
    <a:masterClrMapping/>
  </p:clrMapOvr>
</p:sld>
</file>

<file path=ppt/slides/slide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Reusable Code - config.json</a:t>
            </a:r>
          </a:p>
        </p:txBody>
      </p:sp>
      <p:sp>
        <p:nvSpPr>
          <p:cNvPr id="3" name="Content Placeholder 2"/>
          <p:cNvSpPr>
            <a:spLocks noGrp="1"/>
          </p:cNvSpPr>
          <p:nvPr>
            <p:ph idx="1"/>
          </p:nvPr>
        </p:nvSpPr>
        <p:spPr>
          <a:xfrm>
            <a:off x="182880" y="838200"/>
            <a:ext cx="11826240" cy="2827020"/>
          </a:xfrm>
        </p:spPr>
        <p:txBody>
          <a:bodyPr>
            <a:normAutofit/>
          </a:bodyPr>
          <a:lstStyle/>
          <a:p>
            <a:pPr>
              <a:defRPr sz="1800"/>
            </a:pPr>
            <a:r>
              <a:t>Using a configuration file allows the script to remain the same, but passing in variables for the differences.</a:t>
            </a:r>
          </a:p>
          <a:p>
            <a:pPr>
              <a:defRPr sz="1800"/>
            </a:pPr>
            <a:r>
              <a:t>Here's a file call config.json containingthe values</a:t>
            </a:r>
          </a:p>
          <a:p>
            <a:pPr>
              <a:defRPr sz="1800"/>
            </a:pPr>
            <a:r>
              <a:t>Instead of hardcoding the values inthe script, the script can read these values.</a:t>
            </a:r>
          </a:p>
          <a:p>
            <a:pPr>
              <a:defRPr sz="1800"/>
            </a:pPr>
            <a:r>
              <a:t>To use these values, we can use </a:t>
            </a:r>
            <a:r>
              <a:rPr>
                <a:latin typeface="Courier"/>
              </a:rPr>
              <a:t/>
            </a:r>
            <a:r>
              <a:t/>
            </a:r>
            <a:r>
              <a:rPr>
                <a:latin typeface="Courier"/>
              </a:rPr>
              <a:t>config.testElement</a:t>
            </a:r>
            <a:r>
              <a:t/>
            </a:r>
            <a:r>
              <a:rPr>
                <a:latin typeface="Courier"/>
              </a:rPr>
              <a:t> and it will read the color from this file and replace it in the code.</a:t>
            </a:r>
          </a:p>
        </p:txBody>
      </p:sp>
      <p:pic>
        <p:nvPicPr>
          <p:cNvPr id="4" name="Picture 3" descr="DevOps-Workshop8.png"/>
          <p:cNvPicPr>
            <a:picLocks noChangeAspect="1"/>
          </p:cNvPicPr>
          <p:nvPr/>
        </p:nvPicPr>
        <p:blipFill>
          <a:blip r:embed="rId2"/>
          <a:stretch>
            <a:fillRect/>
          </a:stretch>
        </p:blipFill>
        <p:spPr>
          <a:xfrm>
            <a:off x="3544786" y="3665220"/>
            <a:ext cx="5102426" cy="2827020"/>
          </a:xfrm>
          <a:prstGeom prst="rect">
            <a:avLst/>
          </a:prstGeom>
        </p:spPr>
      </p:pic>
    </p:spTree>
  </p:cSld>
  <p:clrMapOvr>
    <a:masterClrMapping/>
  </p:clrMapOvr>
</p:sld>
</file>

<file path=ppt/slides/slide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Create a Build task in Gulp</a:t>
            </a:r>
          </a:p>
        </p:txBody>
      </p:sp>
      <p:sp>
        <p:nvSpPr>
          <p:cNvPr id="3" name="Content Placeholder 2"/>
          <p:cNvSpPr>
            <a:spLocks noGrp="1"/>
          </p:cNvSpPr>
          <p:nvPr>
            <p:ph idx="1"/>
          </p:nvPr>
        </p:nvSpPr>
        <p:spPr>
          <a:xfrm>
            <a:off x="182880" y="3665220"/>
            <a:ext cx="11826240" cy="2827020"/>
          </a:xfrm>
        </p:spPr>
        <p:txBody>
          <a:bodyPr>
            <a:normAutofit/>
          </a:bodyPr>
          <a:lstStyle/>
          <a:p>
            <a:pPr>
              <a:defRPr sz="1800"/>
            </a:pPr>
            <a:r>
              <a:t>Review </a:t>
            </a:r>
            <a:r>
              <a:rPr>
                <a:latin typeface="Courier"/>
              </a:rPr>
              <a:t/>
            </a:r>
            <a:r>
              <a:t/>
            </a:r>
            <a:r>
              <a:rPr>
                <a:latin typeface="Courier"/>
              </a:rPr>
              <a:t>build-cobol</a:t>
            </a:r>
            <a:r>
              <a:t/>
            </a:r>
            <a:r>
              <a:rPr>
                <a:latin typeface="Courier"/>
              </a:rPr>
              <a:t/>
            </a:r>
            <a:r>
              <a:t> task</a:t>
            </a:r>
          </a:p>
          <a:p>
            <a:pPr lvl="1">
              <a:defRPr sz="1600"/>
            </a:pPr>
            <a:r>
              <a:t>Name of task: </a:t>
            </a:r>
            <a:r>
              <a:rPr>
                <a:latin typeface="Courier"/>
              </a:rPr>
              <a:t/>
            </a:r>
            <a:r>
              <a:t/>
            </a:r>
            <a:r>
              <a:rPr>
                <a:latin typeface="Courier"/>
              </a:rPr>
              <a:t>build-cobol</a:t>
            </a:r>
            <a:r>
              <a:t/>
            </a:r>
            <a:r>
              <a:rPr>
                <a:latin typeface="Courier"/>
              </a:rPr>
              <a:t/>
            </a:r>
          </a:p>
          <a:p>
            <a:pPr lvl="1">
              <a:defRPr sz="1600"/>
            </a:pPr>
            <a:r>
              <a:t>Description of task: </a:t>
            </a:r>
            <a:r>
              <a:rPr>
                <a:latin typeface="Courier"/>
              </a:rPr>
              <a:t/>
            </a:r>
            <a:r>
              <a:t/>
            </a:r>
            <a:r>
              <a:rPr>
                <a:latin typeface="Courier"/>
              </a:rPr>
              <a:t>Build COBOL element</a:t>
            </a:r>
            <a:r>
              <a:t/>
            </a:r>
            <a:r>
              <a:rPr>
                <a:latin typeface="Courier"/>
              </a:rPr>
              <a:t/>
            </a:r>
          </a:p>
          <a:p>
            <a:pPr lvl="1">
              <a:defRPr sz="1600"/>
            </a:pPr>
            <a:r>
              <a:t/>
            </a:r>
            <a:r>
              <a:rPr>
                <a:latin typeface="Courier"/>
              </a:rPr>
              <a:t/>
            </a:r>
            <a:r>
              <a:t/>
            </a:r>
            <a:r>
              <a:rPr>
                <a:latin typeface="Courier"/>
              </a:rPr>
              <a:t>function (callback)</a:t>
            </a:r>
            <a:r>
              <a:t/>
            </a:r>
            <a:r>
              <a:rPr>
                <a:latin typeface="Courier"/>
              </a:rPr>
              <a:t/>
            </a:r>
            <a:r>
              <a:t>: function that this gulp task runs. Because </a:t>
            </a:r>
            <a:r>
              <a:rPr>
                <a:latin typeface="Courier"/>
              </a:rPr>
              <a:t/>
            </a:r>
            <a:r>
              <a:t/>
            </a:r>
            <a:r>
              <a:rPr>
                <a:latin typeface="Courier"/>
              </a:rPr>
              <a:t>node-cmd</a:t>
            </a:r>
            <a:r>
              <a:t/>
            </a:r>
            <a:r>
              <a:rPr>
                <a:latin typeface="Courier"/>
              </a:rPr>
              <a:t/>
            </a:r>
            <a:r>
              <a:t> runs terminal commands asynchronously, we supply a callback which is called upon task completion.</a:t>
            </a:r>
          </a:p>
          <a:p>
            <a:pPr lvl="1">
              <a:defRPr sz="1600"/>
            </a:pPr>
            <a:r>
              <a:t/>
            </a:r>
            <a:r>
              <a:rPr>
                <a:latin typeface="Courier"/>
              </a:rPr>
              <a:t/>
            </a:r>
            <a:r>
              <a:t/>
            </a:r>
            <a:r>
              <a:rPr>
                <a:latin typeface="Courier"/>
              </a:rPr>
              <a:t>var command = ...</a:t>
            </a:r>
            <a:r>
              <a:t/>
            </a:r>
            <a:r>
              <a:rPr>
                <a:latin typeface="Courier"/>
              </a:rPr>
              <a:t/>
            </a:r>
            <a:r>
              <a:t> : command to run from the command line, passing config.json values</a:t>
            </a:r>
          </a:p>
          <a:p>
            <a:pPr lvl="1">
              <a:defRPr sz="1600"/>
            </a:pPr>
            <a:r>
              <a:t/>
            </a:r>
            <a:r>
              <a:rPr>
                <a:latin typeface="Courier"/>
              </a:rPr>
              <a:t/>
            </a:r>
            <a:r>
              <a:t/>
            </a:r>
            <a:r>
              <a:rPr>
                <a:latin typeface="Courier"/>
              </a:rPr>
              <a:t>simpleCommand</a:t>
            </a:r>
            <a:r>
              <a:t/>
            </a:r>
            <a:r>
              <a:rPr>
                <a:latin typeface="Courier"/>
              </a:rPr>
              <a:t/>
            </a:r>
            <a:r>
              <a:t> runs the command with all the error checking in another section.  This is reused a lot, so a function was created to make the code cleaner.  The second option includes archiving the output to a directory.</a:t>
            </a:r>
          </a:p>
        </p:txBody>
      </p:sp>
      <p:pic>
        <p:nvPicPr>
          <p:cNvPr id="4" name="Picture 3" descr="DevOps-Workshop9.png"/>
          <p:cNvPicPr>
            <a:picLocks noChangeAspect="1"/>
          </p:cNvPicPr>
          <p:nvPr/>
        </p:nvPicPr>
        <p:blipFill>
          <a:blip r:embed="rId2"/>
          <a:stretch>
            <a:fillRect/>
          </a:stretch>
        </p:blipFill>
        <p:spPr>
          <a:xfrm>
            <a:off x="182880" y="1660057"/>
            <a:ext cx="11826240" cy="1183304"/>
          </a:xfrm>
          <a:prstGeom prst="rect">
            <a:avLst/>
          </a:prstGeom>
        </p:spPr>
      </p:pic>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sz="4000"/>
            </a:pPr>
            <a:r>
              <a:t>Accessing your Workshop Environment</a:t>
            </a:r>
          </a:p>
        </p:txBody>
      </p:sp>
      <p:sp>
        <p:nvSpPr>
          <p:cNvPr id="3" name="Subtitle 2"/>
          <p:cNvSpPr>
            <a:spLocks noGrp="1"/>
          </p:cNvSpPr>
          <p:nvPr>
            <p:ph type="subTitle" idx="1"/>
          </p:nvPr>
        </p:nvSpPr>
        <p:spPr>
          <a:xfrm>
            <a:off x="527050" y="5274310"/>
            <a:ext cx="9144000" cy="365760"/>
          </a:xfrm>
        </p:spPr>
        <p:txBody>
          <a:bodyPr/>
          <a:lstStyle/>
          <a:p/>
        </p:txBody>
      </p:sp>
    </p:spTree>
  </p:cSld>
  <p:clrMapOvr>
    <a:masterClrMapping/>
  </p:clrMapOvr>
</p:sld>
</file>

<file path=ppt/slides/slide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Create a Build task in Gulp</a:t>
            </a:r>
          </a:p>
        </p:txBody>
      </p:sp>
      <p:sp>
        <p:nvSpPr>
          <p:cNvPr id="3" name="Content Placeholder 2"/>
          <p:cNvSpPr>
            <a:spLocks noGrp="1"/>
          </p:cNvSpPr>
          <p:nvPr>
            <p:ph idx="1"/>
          </p:nvPr>
        </p:nvSpPr>
        <p:spPr>
          <a:xfrm>
            <a:off x="182880" y="3665220"/>
            <a:ext cx="11826240" cy="2827020"/>
          </a:xfrm>
        </p:spPr>
        <p:txBody>
          <a:bodyPr>
            <a:normAutofit/>
          </a:bodyPr>
          <a:lstStyle/>
          <a:p>
            <a:pPr>
              <a:defRPr sz="1800"/>
            </a:pPr>
            <a:r>
              <a:t>Review </a:t>
            </a:r>
            <a:r>
              <a:rPr>
                <a:latin typeface="Courier"/>
              </a:rPr>
              <a:t/>
            </a:r>
            <a:r>
              <a:t/>
            </a:r>
            <a:r>
              <a:rPr>
                <a:latin typeface="Courier"/>
              </a:rPr>
              <a:t>simpleCommand</a:t>
            </a:r>
            <a:r>
              <a:t/>
            </a:r>
            <a:r>
              <a:rPr>
                <a:latin typeface="Courier"/>
              </a:rPr>
              <a:t/>
            </a:r>
            <a:r>
              <a:t> task</a:t>
            </a:r>
          </a:p>
          <a:p>
            <a:pPr lvl="1">
              <a:defRPr sz="1600"/>
            </a:pPr>
            <a:r>
              <a:t>Name of task: </a:t>
            </a:r>
            <a:r>
              <a:rPr>
                <a:latin typeface="Courier"/>
              </a:rPr>
              <a:t/>
            </a:r>
            <a:r>
              <a:t/>
            </a:r>
            <a:r>
              <a:rPr>
                <a:latin typeface="Courier"/>
              </a:rPr>
              <a:t>simpleCommand</a:t>
            </a:r>
            <a:r>
              <a:t/>
            </a:r>
            <a:r>
              <a:rPr>
                <a:latin typeface="Courier"/>
              </a:rPr>
              <a:t/>
            </a:r>
          </a:p>
          <a:p>
            <a:pPr lvl="1">
              <a:defRPr sz="1600"/>
            </a:pPr>
            <a:r>
              <a:t>Description of task: Runs the zowe commmands</a:t>
            </a:r>
          </a:p>
          <a:p>
            <a:pPr lvl="1">
              <a:defRPr sz="1600"/>
            </a:pPr>
            <a:r>
              <a:t/>
            </a:r>
            <a:r>
              <a:rPr>
                <a:latin typeface="Courier"/>
              </a:rPr>
              <a:t/>
            </a:r>
            <a:r>
              <a:t/>
            </a:r>
            <a:r>
              <a:rPr>
                <a:latin typeface="Courier"/>
              </a:rPr>
              <a:t>cmd.get(</a:t>
            </a:r>
            <a:r>
              <a:t/>
            </a:r>
            <a:r>
              <a:rPr>
                <a:latin typeface="Courier"/>
              </a:rPr>
              <a:t/>
            </a:r>
            <a:r>
              <a:t> : Runs the given command and checks to ensure it ran properly.  If an error occurs, the code will immediately exit</a:t>
            </a:r>
          </a:p>
          <a:p>
            <a:pPr lvl="1">
              <a:defRPr sz="1600"/>
            </a:pPr>
            <a:r>
              <a:t>It writes the output to the directory specified</a:t>
            </a:r>
          </a:p>
          <a:p>
            <a:pPr lvl="1">
              <a:defRPr sz="1600"/>
            </a:pPr>
            <a:r>
              <a:t>If it is successful, the final callback will allow the code to continue executing.</a:t>
            </a:r>
          </a:p>
        </p:txBody>
      </p:sp>
      <p:pic>
        <p:nvPicPr>
          <p:cNvPr id="4" name="Picture 3" descr="DevOps-Workshop10.png"/>
          <p:cNvPicPr>
            <a:picLocks noChangeAspect="1"/>
          </p:cNvPicPr>
          <p:nvPr/>
        </p:nvPicPr>
        <p:blipFill>
          <a:blip r:embed="rId2"/>
          <a:stretch>
            <a:fillRect/>
          </a:stretch>
        </p:blipFill>
        <p:spPr>
          <a:xfrm>
            <a:off x="3882248" y="838200"/>
            <a:ext cx="4427502" cy="2827020"/>
          </a:xfrm>
          <a:prstGeom prst="rect">
            <a:avLst/>
          </a:prstGeom>
        </p:spPr>
      </p:pic>
    </p:spTree>
  </p:cSld>
  <p:clrMapOvr>
    <a:masterClrMapping/>
  </p:clrMapOvr>
</p:sld>
</file>

<file path=ppt/slides/slide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Create a Build task in Gulp</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Run </a:t>
            </a:r>
            <a:r>
              <a:rPr>
                <a:latin typeface="Courier"/>
              </a:rPr>
              <a:t/>
            </a:r>
            <a:r>
              <a:t/>
            </a:r>
            <a:r>
              <a:rPr>
                <a:latin typeface="Courier"/>
              </a:rPr>
              <a:t>gulp build-cobol</a:t>
            </a:r>
            <a:r>
              <a:t/>
            </a:r>
            <a:r>
              <a:rPr>
                <a:latin typeface="Courier"/>
              </a:rPr>
              <a:t/>
            </a:r>
            <a:r>
              <a:t> and verify it completes successfully.</a:t>
            </a:r>
          </a:p>
          <a:p>
            <a:pPr>
              <a:defRPr sz="1800"/>
            </a:pPr>
            <a:r>
              <a:t>Create a </a:t>
            </a:r>
            <a:r>
              <a:rPr>
                <a:latin typeface="Courier"/>
              </a:rPr>
              <a:t/>
            </a:r>
            <a:r>
              <a:t/>
            </a:r>
            <a:r>
              <a:rPr>
                <a:latin typeface="Courier"/>
              </a:rPr>
              <a:t>build-lnk</a:t>
            </a:r>
            <a:r>
              <a:t/>
            </a:r>
            <a:r>
              <a:rPr>
                <a:latin typeface="Courier"/>
              </a:rPr>
              <a:t/>
            </a:r>
            <a:r>
              <a:t> gulp task using the </a:t>
            </a:r>
            <a:r>
              <a:rPr>
                <a:latin typeface="Courier"/>
              </a:rPr>
              <a:t/>
            </a:r>
            <a:r>
              <a:t/>
            </a:r>
            <a:r>
              <a:rPr>
                <a:latin typeface="Courier"/>
              </a:rPr>
              <a:t>build-cobol</a:t>
            </a:r>
            <a:r>
              <a:t/>
            </a:r>
            <a:r>
              <a:rPr>
                <a:latin typeface="Courier"/>
              </a:rPr>
              <a:t/>
            </a:r>
            <a:r>
              <a:t> gulp task as a reference.</a:t>
            </a:r>
          </a:p>
          <a:p>
            <a:pPr>
              <a:defRPr sz="1800"/>
            </a:pPr>
            <a:r>
              <a:t>Ensure the </a:t>
            </a:r>
            <a:r>
              <a:rPr>
                <a:latin typeface="Courier"/>
              </a:rPr>
              <a:t/>
            </a:r>
            <a:r>
              <a:t/>
            </a:r>
            <a:r>
              <a:rPr>
                <a:latin typeface="Courier"/>
              </a:rPr>
              <a:t>build-lnk</a:t>
            </a:r>
            <a:r>
              <a:t/>
            </a:r>
            <a:r>
              <a:rPr>
                <a:latin typeface="Courier"/>
              </a:rPr>
              <a:t/>
            </a:r>
            <a:r>
              <a:t> task and description appear when you issue </a:t>
            </a:r>
            <a:r>
              <a:rPr>
                <a:latin typeface="Courier"/>
              </a:rPr>
              <a:t/>
            </a:r>
            <a:r>
              <a:t/>
            </a:r>
            <a:r>
              <a:rPr>
                <a:latin typeface="Courier"/>
              </a:rPr>
              <a:t>gulp help</a:t>
            </a:r>
            <a:r>
              <a:t/>
            </a:r>
            <a:r>
              <a:rPr>
                <a:latin typeface="Courier"/>
              </a:rPr>
              <a:t/>
            </a:r>
          </a:p>
          <a:p>
            <a:pPr>
              <a:defRPr sz="1800"/>
            </a:pPr>
            <a:r>
              <a:t>Ensure the </a:t>
            </a:r>
            <a:r>
              <a:rPr>
                <a:latin typeface="Courier"/>
              </a:rPr>
              <a:t/>
            </a:r>
            <a:r>
              <a:t/>
            </a:r>
            <a:r>
              <a:rPr>
                <a:latin typeface="Courier"/>
              </a:rPr>
              <a:t>build-lnk</a:t>
            </a:r>
            <a:r>
              <a:t/>
            </a:r>
            <a:r>
              <a:rPr>
                <a:latin typeface="Courier"/>
              </a:rPr>
              <a:t/>
            </a:r>
            <a:r>
              <a:t> task completes without error when you issue:</a:t>
            </a:r>
          </a:p>
          <a:p>
            <a:pPr lvl="1">
              <a:defRPr sz="1600"/>
            </a:pPr>
            <a:r>
              <a:t/>
            </a:r>
            <a:r>
              <a:rPr>
                <a:latin typeface="Courier"/>
              </a:rPr>
              <a:t/>
            </a:r>
            <a:r>
              <a:t/>
            </a:r>
            <a:r>
              <a:rPr>
                <a:latin typeface="Courier"/>
              </a:rPr>
              <a:t>gulp build-lnk</a:t>
            </a:r>
            <a:r>
              <a:t/>
            </a:r>
            <a:r>
              <a:rPr>
                <a:latin typeface="Courier"/>
              </a:rPr>
              <a:t/>
            </a:r>
          </a:p>
        </p:txBody>
      </p:sp>
    </p:spTree>
  </p:cSld>
  <p:clrMapOvr>
    <a:masterClrMapping/>
  </p:clrMapOvr>
</p:sld>
</file>

<file path=ppt/slides/slide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Combine Build-Cobol and Build-LNK</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Let's take the </a:t>
            </a:r>
            <a:r>
              <a:rPr>
                <a:latin typeface="Courier"/>
              </a:rPr>
              <a:t/>
            </a:r>
            <a:r>
              <a:t/>
            </a:r>
            <a:r>
              <a:rPr>
                <a:latin typeface="Courier"/>
              </a:rPr>
              <a:t>gulp build-cobol</a:t>
            </a:r>
            <a:r>
              <a:t/>
            </a:r>
            <a:r>
              <a:rPr>
                <a:latin typeface="Courier"/>
              </a:rPr>
              <a:t/>
            </a:r>
            <a:r>
              <a:t> and </a:t>
            </a:r>
            <a:r>
              <a:rPr>
                <a:latin typeface="Courier"/>
              </a:rPr>
              <a:t/>
            </a:r>
            <a:r>
              <a:t/>
            </a:r>
            <a:r>
              <a:rPr>
                <a:latin typeface="Courier"/>
              </a:rPr>
              <a:t>gulp build-lnk</a:t>
            </a:r>
            <a:r>
              <a:t/>
            </a:r>
            <a:r>
              <a:rPr>
                <a:latin typeface="Courier"/>
              </a:rPr>
              <a:t/>
            </a:r>
            <a:r>
              <a:t> tasks and combine them into a single gulp task. The </a:t>
            </a:r>
            <a:r>
              <a:rPr>
                <a:latin typeface="Courier"/>
              </a:rPr>
              <a:t/>
            </a:r>
            <a:r>
              <a:t/>
            </a:r>
            <a:r>
              <a:rPr>
                <a:latin typeface="Courier"/>
              </a:rPr>
              <a:t>gulp-sequence</a:t>
            </a:r>
            <a:r>
              <a:t/>
            </a:r>
            <a:r>
              <a:rPr>
                <a:latin typeface="Courier"/>
              </a:rPr>
              <a:t/>
            </a:r>
            <a:r>
              <a:t> package can help us achieve this.</a:t>
            </a:r>
          </a:p>
          <a:p>
            <a:pPr>
              <a:defRPr sz="1800"/>
            </a:pPr>
            <a:r>
              <a:t>The following gulp task combines the existing build tasks into a single gulp build task:</a:t>
            </a:r>
          </a:p>
          <a:p>
            <a:pPr lvl="1">
              <a:defRPr sz="1600"/>
            </a:pPr>
            <a:r>
              <a:t/>
            </a:r>
            <a:r>
              <a:rPr>
                <a:latin typeface="Courier"/>
              </a:rPr>
              <a:t/>
            </a:r>
            <a:r>
              <a:t/>
            </a:r>
            <a:r>
              <a:rPr>
                <a:latin typeface="Courier"/>
              </a:rPr>
              <a:t>gulp.task('build', 'Build Program', gulpSequence('build-cobol','build-lnk'));</a:t>
            </a:r>
            <a:r>
              <a:t/>
            </a:r>
            <a:r>
              <a:rPr>
                <a:latin typeface="Courier"/>
              </a:rPr>
              <a:t/>
            </a:r>
          </a:p>
          <a:p>
            <a:pPr>
              <a:defRPr sz="1800"/>
            </a:pPr>
            <a:r>
              <a:t>Ensure the build task and description appear when you issue:</a:t>
            </a:r>
          </a:p>
          <a:p>
            <a:pPr lvl="1">
              <a:defRPr sz="1600"/>
            </a:pPr>
            <a:r>
              <a:t/>
            </a:r>
            <a:r>
              <a:rPr>
                <a:latin typeface="Courier"/>
              </a:rPr>
              <a:t/>
            </a:r>
            <a:r>
              <a:t/>
            </a:r>
            <a:r>
              <a:rPr>
                <a:latin typeface="Courier"/>
              </a:rPr>
              <a:t>gulp help</a:t>
            </a:r>
            <a:r>
              <a:t/>
            </a:r>
            <a:r>
              <a:rPr>
                <a:latin typeface="Courier"/>
              </a:rPr>
              <a:t/>
            </a:r>
          </a:p>
          <a:p>
            <a:pPr>
              <a:defRPr sz="1800"/>
            </a:pPr>
            <a:r>
              <a:t>Ensure the build task runs both the </a:t>
            </a:r>
            <a:r>
              <a:rPr>
                <a:latin typeface="Courier"/>
              </a:rPr>
              <a:t/>
            </a:r>
            <a:r>
              <a:t/>
            </a:r>
            <a:r>
              <a:rPr>
                <a:latin typeface="Courier"/>
              </a:rPr>
              <a:t>build-cobol</a:t>
            </a:r>
            <a:r>
              <a:t/>
            </a:r>
            <a:r>
              <a:rPr>
                <a:latin typeface="Courier"/>
              </a:rPr>
              <a:t/>
            </a:r>
            <a:r>
              <a:t> and </a:t>
            </a:r>
            <a:r>
              <a:rPr>
                <a:latin typeface="Courier"/>
              </a:rPr>
              <a:t/>
            </a:r>
            <a:r>
              <a:t/>
            </a:r>
            <a:r>
              <a:rPr>
                <a:latin typeface="Courier"/>
              </a:rPr>
              <a:t>build-lnk</a:t>
            </a:r>
            <a:r>
              <a:t/>
            </a:r>
            <a:r>
              <a:rPr>
                <a:latin typeface="Courier"/>
              </a:rPr>
              <a:t/>
            </a:r>
            <a:r>
              <a:t> tasks without error when you issue:</a:t>
            </a:r>
          </a:p>
          <a:p>
            <a:pPr lvl="1">
              <a:defRPr sz="1600"/>
            </a:pPr>
            <a:r>
              <a:t/>
            </a:r>
            <a:r>
              <a:rPr>
                <a:latin typeface="Courier"/>
              </a:rPr>
              <a:t/>
            </a:r>
            <a:r>
              <a:t/>
            </a:r>
            <a:r>
              <a:rPr>
                <a:latin typeface="Courier"/>
              </a:rPr>
              <a:t>gulp build</a:t>
            </a:r>
            <a:r>
              <a:t/>
            </a:r>
            <a:r>
              <a:rPr>
                <a:latin typeface="Courier"/>
              </a:rPr>
              <a:t/>
            </a:r>
          </a:p>
        </p:txBody>
      </p:sp>
    </p:spTree>
  </p:cSld>
  <p:clrMapOvr>
    <a:masterClrMapping/>
  </p:clrMapOvr>
</p:sld>
</file>

<file path=ppt/slides/slide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Completed Build Sequence Command</a:t>
            </a:r>
          </a:p>
        </p:txBody>
      </p:sp>
      <p:sp>
        <p:nvSpPr>
          <p:cNvPr id="3" name="Content Placeholder 2"/>
          <p:cNvSpPr>
            <a:spLocks noGrp="1"/>
          </p:cNvSpPr>
          <p:nvPr>
            <p:ph idx="1"/>
          </p:nvPr>
        </p:nvSpPr>
        <p:spPr>
          <a:xfrm>
            <a:off x="182880" y="838200"/>
            <a:ext cx="11826240" cy="2827020"/>
          </a:xfrm>
        </p:spPr>
        <p:txBody>
          <a:bodyPr>
            <a:normAutofit/>
          </a:bodyPr>
          <a:lstStyle/>
          <a:p>
            <a:pPr>
              <a:defRPr sz="1800"/>
            </a:pPr>
            <a:r>
              <a:t>Completed</a:t>
            </a:r>
          </a:p>
        </p:txBody>
      </p:sp>
      <p:pic>
        <p:nvPicPr>
          <p:cNvPr id="4" name="Picture 3" descr="DevOps-Workshop14.png"/>
          <p:cNvPicPr>
            <a:picLocks noChangeAspect="1"/>
          </p:cNvPicPr>
          <p:nvPr/>
        </p:nvPicPr>
        <p:blipFill>
          <a:blip r:embed="rId2"/>
          <a:stretch>
            <a:fillRect/>
          </a:stretch>
        </p:blipFill>
        <p:spPr>
          <a:xfrm>
            <a:off x="182880" y="4887984"/>
            <a:ext cx="11826240" cy="381491"/>
          </a:xfrm>
          <a:prstGeom prst="rect">
            <a:avLst/>
          </a:prstGeom>
        </p:spPr>
      </p:pic>
    </p:spTree>
  </p:cSld>
  <p:clrMapOvr>
    <a:masterClrMapping/>
  </p:clrMapOvr>
</p:sld>
</file>

<file path=ppt/slides/slide4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sz="4000"/>
            </a:pPr>
            <a:r>
              <a:t>Section IV:</a:t>
            </a:r>
          </a:p>
        </p:txBody>
      </p:sp>
      <p:sp>
        <p:nvSpPr>
          <p:cNvPr id="3" name="Subtitle 2"/>
          <p:cNvSpPr>
            <a:spLocks noGrp="1"/>
          </p:cNvSpPr>
          <p:nvPr>
            <p:ph type="subTitle" idx="1"/>
          </p:nvPr>
        </p:nvSpPr>
        <p:spPr/>
        <p:txBody>
          <a:bodyPr/>
          <a:lstStyle/>
          <a:p>
            <a:pPr>
              <a:defRPr sz="2800"/>
            </a:pPr>
            <a:r>
              <a:t>Automate Deployment</a:t>
            </a:r>
          </a:p>
        </p:txBody>
      </p:sp>
    </p:spTree>
  </p:cSld>
  <p:clrMapOvr>
    <a:masterClrMapping/>
  </p:clrMapOvr>
</p:sld>
</file>

<file path=ppt/slides/slide4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Create and implement a Gulp Deploy task</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Similar to creating the gulp build tasks, we will now create gulp tasks to deploy our changes.</a:t>
            </a:r>
          </a:p>
          <a:p>
            <a:pPr lvl="1">
              <a:defRPr sz="1600"/>
            </a:pPr>
            <a:r>
              <a:t>Review copy task</a:t>
            </a:r>
          </a:p>
          <a:p>
            <a:pPr lvl="1">
              <a:defRPr sz="1600"/>
            </a:pPr>
            <a:r>
              <a:t>Review the </a:t>
            </a:r>
            <a:r>
              <a:rPr>
                <a:latin typeface="Courier"/>
              </a:rPr>
              <a:t/>
            </a:r>
            <a:r>
              <a:t/>
            </a:r>
            <a:r>
              <a:rPr>
                <a:latin typeface="Courier"/>
              </a:rPr>
              <a:t>bind-n-grant</a:t>
            </a:r>
            <a:r>
              <a:t/>
            </a:r>
            <a:r>
              <a:rPr>
                <a:latin typeface="Courier"/>
              </a:rPr>
              <a:t/>
            </a:r>
            <a:r>
              <a:t> task</a:t>
            </a:r>
          </a:p>
          <a:p>
            <a:pPr lvl="1">
              <a:defRPr sz="1600"/>
            </a:pPr>
            <a:r>
              <a:t>Review the </a:t>
            </a:r>
            <a:r>
              <a:rPr>
                <a:latin typeface="Courier"/>
              </a:rPr>
              <a:t/>
            </a:r>
            <a:r>
              <a:t/>
            </a:r>
            <a:r>
              <a:rPr>
                <a:latin typeface="Courier"/>
              </a:rPr>
              <a:t>cics-refresh</a:t>
            </a:r>
            <a:r>
              <a:t/>
            </a:r>
            <a:r>
              <a:rPr>
                <a:latin typeface="Courier"/>
              </a:rPr>
              <a:t/>
            </a:r>
            <a:r>
              <a:t> task</a:t>
            </a:r>
          </a:p>
          <a:p>
            <a:pPr lvl="1">
              <a:defRPr sz="1600"/>
            </a:pPr>
            <a:r>
              <a:t>Combine individual deploy tasks into one </a:t>
            </a:r>
            <a:r>
              <a:rPr>
                <a:latin typeface="Courier"/>
              </a:rPr>
              <a:t/>
            </a:r>
            <a:r>
              <a:t/>
            </a:r>
            <a:r>
              <a:rPr>
                <a:latin typeface="Courier"/>
              </a:rPr>
              <a:t>deploy</a:t>
            </a:r>
            <a:r>
              <a:t/>
            </a:r>
            <a:r>
              <a:rPr>
                <a:latin typeface="Courier"/>
              </a:rPr>
              <a:t/>
            </a:r>
            <a:r>
              <a:t> task.</a:t>
            </a:r>
          </a:p>
        </p:txBody>
      </p:sp>
    </p:spTree>
  </p:cSld>
  <p:clrMapOvr>
    <a:masterClrMapping/>
  </p:clrMapOvr>
</p:sld>
</file>

<file path=ppt/slides/slide4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Create and implement a Gulp Deploy task</a:t>
            </a:r>
          </a:p>
        </p:txBody>
      </p:sp>
      <p:sp>
        <p:nvSpPr>
          <p:cNvPr id="3" name="Content Placeholder 2"/>
          <p:cNvSpPr>
            <a:spLocks noGrp="1"/>
          </p:cNvSpPr>
          <p:nvPr>
            <p:ph idx="1"/>
          </p:nvPr>
        </p:nvSpPr>
        <p:spPr>
          <a:xfrm>
            <a:off x="182880" y="4607560"/>
            <a:ext cx="11826240" cy="1884680"/>
          </a:xfrm>
        </p:spPr>
        <p:txBody>
          <a:bodyPr>
            <a:normAutofit/>
          </a:bodyPr>
          <a:lstStyle/>
          <a:p>
            <a:pPr>
              <a:defRPr sz="1800"/>
            </a:pPr>
            <a:r>
              <a:t>Review copy task to copy the LOADLIB and DBRMLIB</a:t>
            </a:r>
          </a:p>
          <a:p>
            <a:pPr lvl="1">
              <a:defRPr sz="1600"/>
            </a:pPr>
            <a:r>
              <a:t>This task uses a job to copy the lib elements to their destination</a:t>
            </a:r>
          </a:p>
        </p:txBody>
      </p:sp>
      <p:pic>
        <p:nvPicPr>
          <p:cNvPr id="4" name="Picture 3" descr="DevOps-Workshop11.png"/>
          <p:cNvPicPr>
            <a:picLocks noChangeAspect="1"/>
          </p:cNvPicPr>
          <p:nvPr/>
        </p:nvPicPr>
        <p:blipFill>
          <a:blip r:embed="rId2"/>
          <a:stretch>
            <a:fillRect/>
          </a:stretch>
        </p:blipFill>
        <p:spPr>
          <a:xfrm>
            <a:off x="182880" y="1990647"/>
            <a:ext cx="11826240" cy="1464464"/>
          </a:xfrm>
          <a:prstGeom prst="rect">
            <a:avLst/>
          </a:prstGeom>
        </p:spPr>
      </p:pic>
    </p:spTree>
  </p:cSld>
  <p:clrMapOvr>
    <a:masterClrMapping/>
  </p:clrMapOvr>
</p:sld>
</file>

<file path=ppt/slides/slide4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Create and implement a Gulp Deploy task</a:t>
            </a:r>
          </a:p>
        </p:txBody>
      </p:sp>
      <p:sp>
        <p:nvSpPr>
          <p:cNvPr id="3" name="Content Placeholder 2"/>
          <p:cNvSpPr>
            <a:spLocks noGrp="1"/>
          </p:cNvSpPr>
          <p:nvPr>
            <p:ph idx="1"/>
          </p:nvPr>
        </p:nvSpPr>
        <p:spPr>
          <a:xfrm>
            <a:off x="182880" y="4607560"/>
            <a:ext cx="11826240" cy="1884680"/>
          </a:xfrm>
        </p:spPr>
        <p:txBody>
          <a:bodyPr>
            <a:normAutofit/>
          </a:bodyPr>
          <a:lstStyle/>
          <a:p>
            <a:pPr>
              <a:defRPr sz="1800"/>
            </a:pPr>
            <a:r>
              <a:t>Review bind-n-grant task, which submits a job from a dataset.</a:t>
            </a:r>
          </a:p>
          <a:p>
            <a:pPr lvl="1">
              <a:defRPr sz="1600"/>
            </a:pPr>
            <a:r>
              <a:t>The </a:t>
            </a:r>
            <a:r>
              <a:rPr>
                <a:latin typeface="Courier"/>
              </a:rPr>
              <a:t/>
            </a:r>
            <a:r>
              <a:t/>
            </a:r>
            <a:r>
              <a:rPr>
                <a:latin typeface="Courier"/>
              </a:rPr>
              <a:t>bind-n-grant</a:t>
            </a:r>
            <a:r>
              <a:t/>
            </a:r>
            <a:r>
              <a:rPr>
                <a:latin typeface="Courier"/>
              </a:rPr>
              <a:t/>
            </a:r>
            <a:r>
              <a:t> task to submit </a:t>
            </a:r>
            <a:r>
              <a:rPr>
                <a:latin typeface="Courier"/>
              </a:rPr>
              <a:t/>
            </a:r>
            <a:r>
              <a:t/>
            </a:r>
            <a:r>
              <a:rPr>
                <a:latin typeface="Courier"/>
              </a:rPr>
              <a:t>MARBIND JCL</a:t>
            </a:r>
            <a:r>
              <a:t/>
            </a:r>
            <a:r>
              <a:rPr>
                <a:latin typeface="Courier"/>
              </a:rPr>
              <a:t/>
            </a:r>
            <a:r>
              <a:t> and verify </a:t>
            </a:r>
            <a:r>
              <a:rPr>
                <a:latin typeface="Courier"/>
              </a:rPr>
              <a:t/>
            </a:r>
            <a:r>
              <a:t/>
            </a:r>
            <a:r>
              <a:rPr>
                <a:latin typeface="Courier"/>
              </a:rPr>
              <a:t>CC = 0004</a:t>
            </a:r>
            <a:r>
              <a:t/>
            </a:r>
            <a:r>
              <a:rPr>
                <a:latin typeface="Courier"/>
              </a:rPr>
              <a:t/>
            </a:r>
          </a:p>
        </p:txBody>
      </p:sp>
      <p:pic>
        <p:nvPicPr>
          <p:cNvPr id="4" name="Picture 3" descr="DevOps-Workshop12.png"/>
          <p:cNvPicPr>
            <a:picLocks noChangeAspect="1"/>
          </p:cNvPicPr>
          <p:nvPr/>
        </p:nvPicPr>
        <p:blipFill>
          <a:blip r:embed="rId2"/>
          <a:stretch>
            <a:fillRect/>
          </a:stretch>
        </p:blipFill>
        <p:spPr>
          <a:xfrm>
            <a:off x="182880" y="1961066"/>
            <a:ext cx="11826240" cy="1523626"/>
          </a:xfrm>
          <a:prstGeom prst="rect">
            <a:avLst/>
          </a:prstGeom>
        </p:spPr>
      </p:pic>
    </p:spTree>
  </p:cSld>
  <p:clrMapOvr>
    <a:masterClrMapping/>
  </p:clrMapOvr>
</p:sld>
</file>

<file path=ppt/slides/slide4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Create and implement a Gulp Deploy task</a:t>
            </a:r>
          </a:p>
        </p:txBody>
      </p:sp>
      <p:sp>
        <p:nvSpPr>
          <p:cNvPr id="3" name="Content Placeholder 2"/>
          <p:cNvSpPr>
            <a:spLocks noGrp="1"/>
          </p:cNvSpPr>
          <p:nvPr>
            <p:ph idx="1"/>
          </p:nvPr>
        </p:nvSpPr>
        <p:spPr>
          <a:xfrm>
            <a:off x="182880" y="4607560"/>
            <a:ext cx="11826240" cy="1884680"/>
          </a:xfrm>
        </p:spPr>
        <p:txBody>
          <a:bodyPr>
            <a:normAutofit/>
          </a:bodyPr>
          <a:lstStyle/>
          <a:p>
            <a:pPr>
              <a:defRPr sz="1800"/>
            </a:pPr>
            <a:r>
              <a:t>submitJobAndDownloadOutput submits the dataset</a:t>
            </a:r>
          </a:p>
          <a:p>
            <a:pPr lvl="1">
              <a:defRPr sz="1600"/>
            </a:pPr>
            <a:r>
              <a:t>It checks for errors</a:t>
            </a:r>
          </a:p>
          <a:p>
            <a:pPr lvl="1">
              <a:defRPr sz="1600"/>
            </a:pPr>
            <a:r>
              <a:t>It executes the job asynchronously</a:t>
            </a:r>
          </a:p>
          <a:p>
            <a:pPr lvl="1">
              <a:defRPr sz="1600"/>
            </a:pPr>
            <a:r>
              <a:t>It runs a loop to ensure it completes</a:t>
            </a:r>
          </a:p>
          <a:p>
            <a:pPr lvl="1">
              <a:defRPr sz="1600"/>
            </a:pPr>
            <a:r>
              <a:t>If there's an error, that is returned to the calling task</a:t>
            </a:r>
          </a:p>
          <a:p>
            <a:pPr lvl="1">
              <a:defRPr sz="1600"/>
            </a:pPr>
            <a:r>
              <a:t>Captures output and writes it to disk</a:t>
            </a:r>
          </a:p>
        </p:txBody>
      </p:sp>
      <p:pic>
        <p:nvPicPr>
          <p:cNvPr id="4" name="Picture 3" descr="DevOps-Workshop13.png"/>
          <p:cNvPicPr>
            <a:picLocks noChangeAspect="1"/>
          </p:cNvPicPr>
          <p:nvPr/>
        </p:nvPicPr>
        <p:blipFill>
          <a:blip r:embed="rId2"/>
          <a:stretch>
            <a:fillRect/>
          </a:stretch>
        </p:blipFill>
        <p:spPr>
          <a:xfrm>
            <a:off x="3137090" y="838200"/>
            <a:ext cx="5917818" cy="3769360"/>
          </a:xfrm>
          <a:prstGeom prst="rect">
            <a:avLst/>
          </a:prstGeom>
        </p:spPr>
      </p:pic>
    </p:spTree>
  </p:cSld>
  <p:clrMapOvr>
    <a:masterClrMapping/>
  </p:clrMapOvr>
</p:sld>
</file>

<file path=ppt/slides/slide4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Create and implement a Gulp Deploy task</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Review </a:t>
            </a:r>
            <a:r>
              <a:rPr>
                <a:latin typeface="Courier"/>
              </a:rPr>
              <a:t/>
            </a:r>
            <a:r>
              <a:t/>
            </a:r>
            <a:r>
              <a:rPr>
                <a:latin typeface="Courier"/>
              </a:rPr>
              <a:t>cics-refresh</a:t>
            </a:r>
            <a:r>
              <a:t/>
            </a:r>
            <a:r>
              <a:rPr>
                <a:latin typeface="Courier"/>
              </a:rPr>
              <a:t/>
            </a:r>
            <a:r>
              <a:t> task to refresh the </a:t>
            </a:r>
            <a:r>
              <a:rPr>
                <a:latin typeface="Courier"/>
              </a:rPr>
              <a:t/>
            </a:r>
            <a:r>
              <a:t/>
            </a:r>
            <a:r>
              <a:rPr>
                <a:latin typeface="Courier"/>
              </a:rPr>
              <a:t>MARBLE PGM</a:t>
            </a:r>
            <a:r>
              <a:t/>
            </a:r>
            <a:r>
              <a:rPr>
                <a:latin typeface="Courier"/>
              </a:rPr>
              <a:t/>
            </a:r>
          </a:p>
          <a:p>
            <a:pPr>
              <a:defRPr sz="1800"/>
            </a:pPr>
            <a:r>
              <a:t>Combine the tasks into a single deploy task using </a:t>
            </a:r>
            <a:r>
              <a:rPr>
                <a:latin typeface="Courier"/>
              </a:rPr>
              <a:t/>
            </a:r>
            <a:r>
              <a:t/>
            </a:r>
            <a:r>
              <a:rPr>
                <a:latin typeface="Courier"/>
              </a:rPr>
              <a:t>gulpSequence</a:t>
            </a:r>
            <a:r>
              <a:t/>
            </a:r>
            <a:r>
              <a:rPr>
                <a:latin typeface="Courier"/>
              </a:rPr>
              <a:t/>
            </a:r>
            <a:r>
              <a:t>.</a:t>
            </a:r>
          </a:p>
          <a:p>
            <a:pPr lvl="1">
              <a:defRPr sz="1600"/>
            </a:pPr>
            <a:r>
              <a:t>Using the code you created to combine the </a:t>
            </a:r>
            <a:r>
              <a:rPr>
                <a:latin typeface="Courier"/>
              </a:rPr>
              <a:t/>
            </a:r>
            <a:r>
              <a:t/>
            </a:r>
            <a:r>
              <a:rPr>
                <a:latin typeface="Courier"/>
              </a:rPr>
              <a:t>build-cobol</a:t>
            </a:r>
            <a:r>
              <a:t/>
            </a:r>
            <a:r>
              <a:rPr>
                <a:latin typeface="Courier"/>
              </a:rPr>
              <a:t/>
            </a:r>
            <a:r>
              <a:t> and </a:t>
            </a:r>
            <a:r>
              <a:rPr>
                <a:latin typeface="Courier"/>
              </a:rPr>
              <a:t/>
            </a:r>
            <a:r>
              <a:t/>
            </a:r>
            <a:r>
              <a:rPr>
                <a:latin typeface="Courier"/>
              </a:rPr>
              <a:t>build-lnk</a:t>
            </a:r>
            <a:r>
              <a:t/>
            </a:r>
            <a:r>
              <a:rPr>
                <a:latin typeface="Courier"/>
              </a:rPr>
              <a:t/>
            </a:r>
            <a:r>
              <a:t> tasks into a single build task as a reference, combine the following tasks into a single deploy task that will deploy the program using:</a:t>
            </a:r>
          </a:p>
          <a:p>
            <a:pPr lvl="2">
              <a:defRPr sz="1400"/>
            </a:pPr>
            <a:r>
              <a:t/>
            </a:r>
            <a:r>
              <a:rPr>
                <a:latin typeface="Courier"/>
              </a:rPr>
              <a:t/>
            </a:r>
            <a:r>
              <a:t/>
            </a:r>
            <a:r>
              <a:rPr>
                <a:latin typeface="Courier"/>
              </a:rPr>
              <a:t>copy</a:t>
            </a:r>
            <a:r>
              <a:t/>
            </a:r>
            <a:r>
              <a:rPr>
                <a:latin typeface="Courier"/>
              </a:rPr>
              <a:t/>
            </a:r>
          </a:p>
          <a:p>
            <a:pPr lvl="2">
              <a:defRPr sz="1400"/>
            </a:pPr>
            <a:r>
              <a:t/>
            </a:r>
            <a:r>
              <a:rPr>
                <a:latin typeface="Courier"/>
              </a:rPr>
              <a:t/>
            </a:r>
            <a:r>
              <a:t/>
            </a:r>
            <a:r>
              <a:rPr>
                <a:latin typeface="Courier"/>
              </a:rPr>
              <a:t>bind-n-grant</a:t>
            </a:r>
            <a:r>
              <a:t/>
            </a:r>
            <a:r>
              <a:rPr>
                <a:latin typeface="Courier"/>
              </a:rPr>
              <a:t/>
            </a:r>
          </a:p>
          <a:p>
            <a:pPr lvl="2">
              <a:defRPr sz="1400"/>
            </a:pPr>
            <a:r>
              <a:t/>
            </a:r>
            <a:r>
              <a:rPr>
                <a:latin typeface="Courier"/>
              </a:rPr>
              <a:t/>
            </a:r>
            <a:r>
              <a:t/>
            </a:r>
            <a:r>
              <a:rPr>
                <a:latin typeface="Courier"/>
              </a:rPr>
              <a:t>cics-refresh</a:t>
            </a:r>
            <a:r>
              <a:t/>
            </a:r>
            <a:r>
              <a:rPr>
                <a:latin typeface="Courier"/>
              </a:rPr>
              <a:t/>
            </a:r>
          </a:p>
          <a:p>
            <a:pPr lvl="1">
              <a:defRPr sz="1600"/>
            </a:pPr>
            <a:r>
              <a:t>Ensure your task appears when issuing </a:t>
            </a:r>
            <a:r>
              <a:rPr>
                <a:latin typeface="Courier"/>
              </a:rPr>
              <a:t/>
            </a:r>
            <a:r>
              <a:t/>
            </a:r>
            <a:r>
              <a:rPr>
                <a:latin typeface="Courier"/>
              </a:rPr>
              <a:t>gulp help</a:t>
            </a:r>
            <a:r>
              <a:t/>
            </a:r>
            <a:r>
              <a:rPr>
                <a:latin typeface="Courier"/>
              </a:rPr>
              <a:t/>
            </a:r>
          </a:p>
          <a:p>
            <a:pPr lvl="1">
              <a:defRPr sz="1600"/>
            </a:pPr>
            <a:r>
              <a:t>Run </a:t>
            </a:r>
            <a:r>
              <a:rPr>
                <a:latin typeface="Courier"/>
              </a:rPr>
              <a:t/>
            </a:r>
            <a:r>
              <a:t/>
            </a:r>
            <a:r>
              <a:rPr>
                <a:latin typeface="Courier"/>
              </a:rPr>
              <a:t>gulp deploy</a:t>
            </a:r>
            <a:r>
              <a:t/>
            </a:r>
            <a:r>
              <a:rPr>
                <a:latin typeface="Courier"/>
              </a:rPr>
              <a:t/>
            </a:r>
          </a:p>
          <a:p>
            <a:pPr lvl="1">
              <a:defRPr sz="1600"/>
            </a:pPr>
            <a:r>
              <a:t>Ensure your task completes without error</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Workshop Environment</a:t>
            </a:r>
          </a:p>
        </p:txBody>
      </p:sp>
      <p:pic>
        <p:nvPicPr>
          <p:cNvPr id="3" name="Picture 2" descr="Environment.png"/>
          <p:cNvPicPr>
            <a:picLocks noChangeAspect="1"/>
          </p:cNvPicPr>
          <p:nvPr/>
        </p:nvPicPr>
        <p:blipFill>
          <a:blip r:embed="rId2"/>
          <a:stretch>
            <a:fillRect/>
          </a:stretch>
        </p:blipFill>
        <p:spPr>
          <a:xfrm>
            <a:off x="212919" y="838200"/>
            <a:ext cx="11766161" cy="5654040"/>
          </a:xfrm>
          <a:prstGeom prst="rect">
            <a:avLst/>
          </a:prstGeom>
        </p:spPr>
      </p:pic>
    </p:spTree>
  </p:cSld>
  <p:clrMapOvr>
    <a:masterClrMapping/>
  </p:clrMapOvr>
</p:sld>
</file>

<file path=ppt/slides/slide5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Completed Deploy Sequence Command</a:t>
            </a:r>
          </a:p>
        </p:txBody>
      </p:sp>
      <p:sp>
        <p:nvSpPr>
          <p:cNvPr id="3" name="Content Placeholder 2"/>
          <p:cNvSpPr>
            <a:spLocks noGrp="1"/>
          </p:cNvSpPr>
          <p:nvPr>
            <p:ph idx="1"/>
          </p:nvPr>
        </p:nvSpPr>
        <p:spPr>
          <a:xfrm>
            <a:off x="182880" y="838200"/>
            <a:ext cx="11826240" cy="3769360"/>
          </a:xfrm>
        </p:spPr>
        <p:txBody>
          <a:bodyPr>
            <a:normAutofit/>
          </a:bodyPr>
          <a:lstStyle/>
          <a:p>
            <a:pPr>
              <a:defRPr sz="1800"/>
            </a:pPr>
            <a:r>
              <a:t>Completed</a:t>
            </a:r>
          </a:p>
        </p:txBody>
      </p:sp>
      <p:pic>
        <p:nvPicPr>
          <p:cNvPr id="4" name="Picture 3" descr="DevOps-Workshop15.png"/>
          <p:cNvPicPr>
            <a:picLocks noChangeAspect="1"/>
          </p:cNvPicPr>
          <p:nvPr/>
        </p:nvPicPr>
        <p:blipFill>
          <a:blip r:embed="rId2"/>
          <a:stretch>
            <a:fillRect/>
          </a:stretch>
        </p:blipFill>
        <p:spPr>
          <a:xfrm>
            <a:off x="182880" y="5329410"/>
            <a:ext cx="11826240" cy="440978"/>
          </a:xfrm>
          <a:prstGeom prst="rect">
            <a:avLst/>
          </a:prstGeom>
        </p:spPr>
      </p:pic>
    </p:spTree>
  </p:cSld>
  <p:clrMapOvr>
    <a:masterClrMapping/>
  </p:clrMapOvr>
</p:sld>
</file>

<file path=ppt/slides/slide5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sz="4000"/>
            </a:pPr>
            <a:r>
              <a:t>Review</a:t>
            </a:r>
          </a:p>
        </p:txBody>
      </p:sp>
      <p:sp>
        <p:nvSpPr>
          <p:cNvPr id="3" name="Subtitle 2"/>
          <p:cNvSpPr>
            <a:spLocks noGrp="1"/>
          </p:cNvSpPr>
          <p:nvPr>
            <p:ph type="subTitle" idx="1"/>
          </p:nvPr>
        </p:nvSpPr>
        <p:spPr/>
        <p:txBody>
          <a:bodyPr/>
          <a:lstStyle/>
          <a:p>
            <a:pPr>
              <a:defRPr sz="2800"/>
            </a:pPr>
            <a:r>
              <a:t>What have we learned so far?</a:t>
            </a:r>
          </a:p>
        </p:txBody>
      </p:sp>
    </p:spTree>
  </p:cSld>
  <p:clrMapOvr>
    <a:masterClrMapping/>
  </p:clrMapOvr>
</p:sld>
</file>

<file path=ppt/slides/slide5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sz="4000"/>
            </a:pPr>
            <a:r>
              <a:t>Section V:</a:t>
            </a:r>
          </a:p>
        </p:txBody>
      </p:sp>
      <p:sp>
        <p:nvSpPr>
          <p:cNvPr id="3" name="Subtitle 2"/>
          <p:cNvSpPr>
            <a:spLocks noGrp="1"/>
          </p:cNvSpPr>
          <p:nvPr>
            <p:ph type="subTitle" idx="1"/>
          </p:nvPr>
        </p:nvSpPr>
        <p:spPr/>
        <p:txBody>
          <a:bodyPr/>
          <a:lstStyle/>
          <a:p>
            <a:pPr>
              <a:defRPr sz="2800"/>
            </a:pPr>
            <a:r>
              <a:t>Automate Testing</a:t>
            </a:r>
          </a:p>
        </p:txBody>
      </p:sp>
    </p:spTree>
  </p:cSld>
  <p:clrMapOvr>
    <a:masterClrMapping/>
  </p:clrMapOvr>
</p:sld>
</file>

<file path=ppt/slides/slide5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What is automated testing?</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Applications behave in an expected manner. When making code changes, it's common for developers to test the expected behavior many times. This can be time consuming and boring. Developers started to write scripts that automate these repetitive tests so that they can stay focused on writing more code.</a:t>
            </a:r>
          </a:p>
          <a:p>
            <a:pPr>
              <a:defRPr sz="1800"/>
            </a:pPr>
            <a:r>
              <a:t>Different types of automated testing</a:t>
            </a:r>
          </a:p>
          <a:p>
            <a:pPr lvl="1">
              <a:defRPr sz="1600"/>
            </a:pPr>
            <a:r>
              <a:t>Unit Tests</a:t>
            </a:r>
          </a:p>
          <a:p>
            <a:pPr lvl="1">
              <a:defRPr sz="1600"/>
            </a:pPr>
            <a:r>
              <a:t>Integration Tests</a:t>
            </a:r>
          </a:p>
          <a:p>
            <a:pPr lvl="1">
              <a:defRPr sz="1600"/>
            </a:pPr>
            <a:r>
              <a:t>System Tests</a:t>
            </a:r>
          </a:p>
          <a:p>
            <a:pPr lvl="1">
              <a:defRPr sz="1600"/>
            </a:pPr>
            <a:r>
              <a:t>Performance Tests</a:t>
            </a:r>
          </a:p>
        </p:txBody>
      </p:sp>
    </p:spTree>
  </p:cSld>
  <p:clrMapOvr>
    <a:masterClrMapping/>
  </p:clrMapOvr>
</p:sld>
</file>

<file path=ppt/slides/slide5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Types of Automated Tests</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Unit Tests</a:t>
            </a:r>
          </a:p>
          <a:p>
            <a:pPr lvl="1">
              <a:defRPr sz="1600"/>
            </a:pPr>
            <a:r>
              <a:t>Front-end code (JavaScript)</a:t>
            </a:r>
          </a:p>
          <a:p>
            <a:pPr lvl="1">
              <a:defRPr sz="1600"/>
            </a:pPr>
            <a:r>
              <a:t>Web code (Java)</a:t>
            </a:r>
          </a:p>
          <a:p>
            <a:pPr lvl="1">
              <a:defRPr sz="1600"/>
            </a:pPr>
            <a:r>
              <a:t>Back-end code (COBOL / CICS)</a:t>
            </a:r>
          </a:p>
          <a:p>
            <a:pPr>
              <a:defRPr sz="1800"/>
            </a:pPr>
            <a:r>
              <a:t>Integration Tests</a:t>
            </a:r>
          </a:p>
          <a:p>
            <a:pPr lvl="1">
              <a:defRPr sz="1600"/>
            </a:pPr>
            <a:r>
              <a:t>UI</a:t>
            </a:r>
          </a:p>
          <a:p>
            <a:pPr lvl="1">
              <a:defRPr sz="1600"/>
            </a:pPr>
            <a:r>
              <a:t>Web Server</a:t>
            </a:r>
          </a:p>
          <a:p>
            <a:pPr lvl="1">
              <a:defRPr sz="1600"/>
            </a:pPr>
            <a:r>
              <a:t>CICS</a:t>
            </a:r>
          </a:p>
          <a:p>
            <a:pPr lvl="1">
              <a:defRPr sz="1600"/>
            </a:pPr>
            <a:r>
              <a:t>Db2</a:t>
            </a:r>
          </a:p>
          <a:p>
            <a:pPr>
              <a:defRPr sz="1800"/>
            </a:pPr>
            <a:r>
              <a:t>System Tests</a:t>
            </a:r>
          </a:p>
          <a:p>
            <a:pPr>
              <a:defRPr sz="1800"/>
            </a:pPr>
            <a:r>
              <a:t>Performance Tests</a:t>
            </a:r>
          </a:p>
        </p:txBody>
      </p:sp>
    </p:spTree>
  </p:cSld>
  <p:clrMapOvr>
    <a:masterClrMapping/>
  </p:clrMapOvr>
</p:sld>
</file>

<file path=ppt/slides/slide5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Automating Tests</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Automating tests comes down to two choices:</a:t>
            </a:r>
          </a:p>
          <a:p>
            <a:pPr lvl="1">
              <a:defRPr sz="1600"/>
            </a:pPr>
            <a:r>
              <a:t>Write scripts in your language of choice and manage them manually.</a:t>
            </a:r>
          </a:p>
          <a:p>
            <a:pPr lvl="1">
              <a:defRPr sz="1600"/>
            </a:pPr>
            <a:r>
              <a:t>Choose a scripting framework that suits your needs and skills.</a:t>
            </a:r>
          </a:p>
          <a:p>
            <a:pPr>
              <a:defRPr sz="1800"/>
            </a:pPr>
            <a:r>
              <a:t>Popular testing frameworks:</a:t>
            </a:r>
          </a:p>
          <a:p>
            <a:pPr lvl="1">
              <a:defRPr sz="1600"/>
            </a:pPr>
            <a:r>
              <a:t>Mocha</a:t>
            </a:r>
          </a:p>
          <a:p>
            <a:pPr lvl="1">
              <a:defRPr sz="1600"/>
            </a:pPr>
            <a:r>
              <a:t>Robot</a:t>
            </a:r>
          </a:p>
          <a:p>
            <a:pPr lvl="1">
              <a:defRPr sz="1600"/>
            </a:pPr>
            <a:r>
              <a:t>Jest</a:t>
            </a:r>
          </a:p>
          <a:p>
            <a:pPr lvl="1">
              <a:defRPr sz="1600"/>
            </a:pPr>
            <a:r>
              <a:t>Jasmine</a:t>
            </a:r>
          </a:p>
          <a:p>
            <a:pPr lvl="1">
              <a:defRPr sz="1600"/>
            </a:pPr>
            <a:r>
              <a:t>JMeter</a:t>
            </a:r>
          </a:p>
        </p:txBody>
      </p:sp>
    </p:spTree>
  </p:cSld>
  <p:clrMapOvr>
    <a:masterClrMapping/>
  </p:clrMapOvr>
</p:sld>
</file>

<file path=ppt/slides/slide5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sz="4000"/>
            </a:pPr>
            <a:r>
              <a:t>Automate Testing of a CICS Transaction</a:t>
            </a:r>
          </a:p>
        </p:txBody>
      </p:sp>
      <p:sp>
        <p:nvSpPr>
          <p:cNvPr id="3" name="Subtitle 2"/>
          <p:cNvSpPr>
            <a:spLocks noGrp="1"/>
          </p:cNvSpPr>
          <p:nvPr>
            <p:ph type="subTitle" idx="1"/>
          </p:nvPr>
        </p:nvSpPr>
        <p:spPr>
          <a:xfrm>
            <a:off x="527050" y="5274310"/>
            <a:ext cx="9144000" cy="365760"/>
          </a:xfrm>
        </p:spPr>
        <p:txBody>
          <a:bodyPr/>
          <a:lstStyle/>
          <a:p/>
        </p:txBody>
      </p:sp>
    </p:spTree>
  </p:cSld>
  <p:clrMapOvr>
    <a:masterClrMapping/>
  </p:clrMapOvr>
</p:sld>
</file>

<file path=ppt/slides/slide5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CICS Manual Test</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Manually test your deployed program to ensure the MABRLE was successfully created.</a:t>
            </a:r>
          </a:p>
          <a:p>
            <a:pPr lvl="1">
              <a:defRPr sz="1600"/>
            </a:pPr>
            <a:r>
              <a:t>Recall that you previously issued the following command to ensure your program was successfully updated and deployed:</a:t>
            </a:r>
          </a:p>
          <a:p>
            <a:pPr lvl="2">
              <a:defRPr sz="1400"/>
            </a:pPr>
            <a:r>
              <a:t/>
            </a:r>
            <a:r>
              <a:rPr>
                <a:latin typeface="Courier"/>
              </a:rPr>
              <a:t/>
            </a:r>
            <a:r>
              <a:t/>
            </a:r>
            <a:r>
              <a:rPr>
                <a:latin typeface="Courier"/>
              </a:rPr>
              <a:t>zowe console issue command "F CICS_REGION,MARBLE_CICS CRE MARBLE_COLOR 1 2" --console-name MAINFRAME_USER</a:t>
            </a:r>
            <a:r>
              <a:t/>
            </a:r>
            <a:r>
              <a:rPr>
                <a:latin typeface="Courier"/>
              </a:rPr>
              <a:t/>
            </a:r>
          </a:p>
          <a:p>
            <a:pPr lvl="1">
              <a:defRPr sz="1600"/>
            </a:pPr>
            <a:r>
              <a:t>Now we will run a command to verify the database contains the correct information.  Ensure your marble is in the database:</a:t>
            </a:r>
          </a:p>
          <a:p>
            <a:pPr lvl="2">
              <a:defRPr sz="1400"/>
            </a:pPr>
            <a:r>
              <a:t/>
            </a:r>
            <a:r>
              <a:rPr>
                <a:latin typeface="Courier"/>
              </a:rPr>
              <a:t/>
            </a:r>
            <a:r>
              <a:t/>
            </a:r>
            <a:r>
              <a:rPr>
                <a:latin typeface="Courier"/>
              </a:rPr>
              <a:t>zowe jobs submit ds "MAINFRAME_USER.MARBLES.JCL(MARBDB2)  --vasc</a:t>
            </a:r>
            <a:r>
              <a:t/>
            </a:r>
            <a:r>
              <a:rPr>
                <a:latin typeface="Courier"/>
              </a:rPr>
              <a:t/>
            </a:r>
          </a:p>
        </p:txBody>
      </p:sp>
    </p:spTree>
  </p:cSld>
  <p:clrMapOvr>
    <a:masterClrMapping/>
  </p:clrMapOvr>
</p:sld>
</file>

<file path=ppt/slides/slide5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CICS Test Scenario</a:t>
            </a:r>
          </a:p>
        </p:txBody>
      </p:sp>
      <p:sp>
        <p:nvSpPr>
          <p:cNvPr id="3" name="Content Placeholder 2"/>
          <p:cNvSpPr>
            <a:spLocks noGrp="1"/>
          </p:cNvSpPr>
          <p:nvPr>
            <p:ph idx="1"/>
          </p:nvPr>
        </p:nvSpPr>
        <p:spPr>
          <a:xfrm>
            <a:off x="182880" y="838200"/>
            <a:ext cx="11826240" cy="1413510"/>
          </a:xfrm>
        </p:spPr>
        <p:txBody>
          <a:bodyPr>
            <a:normAutofit/>
          </a:bodyPr>
          <a:lstStyle/>
          <a:p>
            <a:pPr>
              <a:defRPr sz="1800"/>
            </a:pPr>
            <a:r>
              <a:t>A framework has been provided that tests that the quantity of marbles in inventory is manipulated appropriately. We will be updating the test plan to account for the cost being updated appropriately as well. The current test plan is as follows:</a:t>
            </a:r>
          </a:p>
        </p:txBody>
      </p:sp>
      <p:pic>
        <p:nvPicPr>
          <p:cNvPr id="4" name="Picture 3" descr="DevOps-Workshop16.png"/>
          <p:cNvPicPr>
            <a:picLocks noChangeAspect="1"/>
          </p:cNvPicPr>
          <p:nvPr/>
        </p:nvPicPr>
        <p:blipFill>
          <a:blip r:embed="rId2"/>
          <a:stretch>
            <a:fillRect/>
          </a:stretch>
        </p:blipFill>
        <p:spPr>
          <a:xfrm>
            <a:off x="2933146" y="2251710"/>
            <a:ext cx="6325707" cy="4240530"/>
          </a:xfrm>
          <a:prstGeom prst="rect">
            <a:avLst/>
          </a:prstGeom>
        </p:spPr>
      </p:pic>
    </p:spTree>
  </p:cSld>
  <p:clrMapOvr>
    <a:masterClrMapping/>
  </p:clrMapOvr>
</p:sld>
</file>

<file path=ppt/slides/slide5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MochaJS</a:t>
            </a:r>
          </a:p>
        </p:txBody>
      </p:sp>
      <p:pic>
        <p:nvPicPr>
          <p:cNvPr id="3" name="Picture 2" descr="DevOps-Workshop17.png"/>
          <p:cNvPicPr>
            <a:picLocks noChangeAspect="1"/>
          </p:cNvPicPr>
          <p:nvPr/>
        </p:nvPicPr>
        <p:blipFill>
          <a:blip r:embed="rId2"/>
          <a:stretch>
            <a:fillRect/>
          </a:stretch>
        </p:blipFill>
        <p:spPr>
          <a:xfrm>
            <a:off x="182880" y="1032370"/>
            <a:ext cx="11826240" cy="5265698"/>
          </a:xfrm>
          <a:prstGeom prst="rect">
            <a:avLst/>
          </a:prstGeom>
        </p:spPr>
      </p:pic>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z/OS Services</a:t>
            </a:r>
          </a:p>
        </p:txBody>
      </p:sp>
      <p:sp>
        <p:nvSpPr>
          <p:cNvPr id="3" name="Content Placeholder 2"/>
          <p:cNvSpPr>
            <a:spLocks noGrp="1"/>
          </p:cNvSpPr>
          <p:nvPr>
            <p:ph idx="1"/>
          </p:nvPr>
        </p:nvSpPr>
        <p:spPr>
          <a:xfrm>
            <a:off x="182880" y="838200"/>
            <a:ext cx="11826240" cy="2827020"/>
          </a:xfrm>
        </p:spPr>
        <p:txBody>
          <a:bodyPr>
            <a:normAutofit/>
          </a:bodyPr>
          <a:lstStyle/>
          <a:p>
            <a:pPr>
              <a:defRPr sz="1800"/>
            </a:pPr>
            <a:r>
              <a:t>You have been assigned a single set of login credentials for accessing all of the Mainframe resources on a remote z/OS LPAR which is hosted by Broadcom, including TSO, z/OSMF,CICS, Db2 and CA Endevor SCM.</a:t>
            </a:r>
          </a:p>
          <a:p>
            <a:pPr>
              <a:defRPr sz="1800"/>
            </a:pPr>
            <a:r>
              <a:t>Your userid is </a:t>
            </a:r>
            <a:r>
              <a:rPr>
                <a:latin typeface="Courier"/>
              </a:rPr>
              <a:t/>
            </a:r>
            <a:r>
              <a:t/>
            </a:r>
            <a:r>
              <a:rPr>
                <a:latin typeface="Courier"/>
              </a:rPr>
              <a:t>MAINFRAME_USER</a:t>
            </a:r>
            <a:r>
              <a:t/>
            </a:r>
            <a:r>
              <a:rPr>
                <a:latin typeface="Courier"/>
              </a:rPr>
              <a:t/>
            </a:r>
            <a:r>
              <a:t>.</a:t>
            </a:r>
          </a:p>
          <a:p>
            <a:pPr>
              <a:defRPr sz="1800"/>
            </a:pPr>
            <a:r>
              <a:t>Your password </a:t>
            </a:r>
            <a:r>
              <a:rPr>
                <a:latin typeface="Courier"/>
              </a:rPr>
              <a:t/>
            </a:r>
            <a:r>
              <a:t/>
            </a:r>
            <a:r>
              <a:rPr>
                <a:latin typeface="Courier"/>
              </a:rPr>
              <a:t>MAINFRAME_USER</a:t>
            </a:r>
            <a:r>
              <a:t/>
            </a:r>
            <a:r>
              <a:rPr>
                <a:latin typeface="Courier"/>
              </a:rPr>
              <a:t/>
            </a:r>
            <a:r>
              <a:t>.</a:t>
            </a:r>
          </a:p>
        </p:txBody>
      </p:sp>
      <p:graphicFrame>
        <p:nvGraphicFramePr>
          <p:cNvPr id="4" name="Table 3"/>
          <p:cNvGraphicFramePr>
            <a:graphicFrameLocks noGrp="1"/>
          </p:cNvGraphicFramePr>
          <p:nvPr/>
        </p:nvGraphicFramePr>
        <p:xfrm>
          <a:off x="182880" y="3665220"/>
          <a:ext cx="11826240" cy="1143000"/>
        </p:xfrm>
        <a:graphic>
          <a:graphicData uri="http://schemas.openxmlformats.org/drawingml/2006/table">
            <a:tbl>
              <a:tblPr bandRow="1">
                <a:tableStyleId>{5C22544A-7EE6-4342-B048-85BDC9FD1C3A}</a:tableStyleId>
              </a:tblPr>
              <a:tblGrid>
                <a:gridCol w="5913120"/>
                <a:gridCol w="5913120"/>
              </a:tblGrid>
              <a:tr h="0">
                <a:tc>
                  <a:txBody>
                    <a:bodyPr/>
                    <a:lstStyle/>
                    <a:p>
                      <a:pPr algn="l">
                        <a:defRPr sz="1800"/>
                      </a:pPr>
                      <a:r>
                        <a:t> Service </a:t>
                      </a:r>
                    </a:p>
                  </a:txBody>
                  <a:tcPr/>
                </a:tc>
                <a:tc>
                  <a:txBody>
                    <a:bodyPr/>
                    <a:lstStyle/>
                    <a:p>
                      <a:pPr algn="l">
                        <a:defRPr sz="1800"/>
                      </a:pPr>
                      <a:r>
                        <a:t> Connection Information (Host:Port) </a:t>
                      </a:r>
                    </a:p>
                  </a:txBody>
                  <a:tcPr/>
                </a:tc>
              </a:tr>
              <a:tr h="0">
                <a:tc>
                  <a:txBody>
                    <a:bodyPr/>
                    <a:lstStyle/>
                    <a:p>
                      <a:pPr algn="l">
                        <a:defRPr sz="1800"/>
                      </a:pPr>
                      <a:r>
                        <a:t> z/OSMF </a:t>
                      </a:r>
                    </a:p>
                  </a:txBody>
                  <a:tcPr/>
                </a:tc>
                <a:tc>
                  <a:txBody>
                    <a:bodyPr/>
                    <a:lstStyle/>
                    <a:p>
                      <a:pPr algn="l">
                        <a:defRPr sz="1800"/>
                      </a:pPr>
                      <a:r>
                        <a:t> MAINFRAME_HOST:ZOSMF_PORT </a:t>
                      </a:r>
                    </a:p>
                  </a:txBody>
                  <a:tcPr/>
                </a:tc>
              </a:tr>
              <a:tr h="0">
                <a:tc>
                  <a:txBody>
                    <a:bodyPr/>
                    <a:lstStyle/>
                    <a:p>
                      <a:pPr algn="l">
                        <a:defRPr sz="1800"/>
                      </a:pPr>
                      <a:r>
                        <a:t> CICS </a:t>
                      </a:r>
                    </a:p>
                  </a:txBody>
                  <a:tcPr/>
                </a:tc>
                <a:tc>
                  <a:txBody>
                    <a:bodyPr/>
                    <a:lstStyle/>
                    <a:p>
                      <a:pPr algn="l">
                        <a:defRPr sz="1800"/>
                      </a:pPr>
                      <a:r>
                        <a:t> MAINFRAME_HOST:CICS_PORT </a:t>
                      </a:r>
                    </a:p>
                  </a:txBody>
                  <a:tcPr/>
                </a:tc>
              </a:tr>
              <a:tr h="0">
                <a:tc>
                  <a:txBody>
                    <a:bodyPr/>
                    <a:lstStyle/>
                    <a:p>
                      <a:pPr algn="l">
                        <a:defRPr sz="1800"/>
                      </a:pPr>
                      <a:r>
                        <a:t> CA Endevor </a:t>
                      </a:r>
                    </a:p>
                  </a:txBody>
                  <a:tcPr/>
                </a:tc>
                <a:tc>
                  <a:txBody>
                    <a:bodyPr/>
                    <a:lstStyle/>
                    <a:p>
                      <a:pPr algn="l">
                        <a:defRPr sz="1800"/>
                      </a:pPr>
                      <a:r>
                        <a:t> MAINFRAME_HOST:ENDEVOR_PORT </a:t>
                      </a:r>
                    </a:p>
                  </a:txBody>
                  <a:tcPr/>
                </a:tc>
              </a:tr>
              <a:tr h="0">
                <a:tc>
                  <a:txBody>
                    <a:bodyPr/>
                    <a:lstStyle/>
                    <a:p>
                      <a:pPr algn="l">
                        <a:defRPr sz="1800"/>
                      </a:pPr>
                      <a:r>
                        <a:t> DB2 </a:t>
                      </a:r>
                    </a:p>
                  </a:txBody>
                  <a:tcPr/>
                </a:tc>
                <a:tc>
                  <a:txBody>
                    <a:bodyPr/>
                    <a:lstStyle/>
                    <a:p>
                      <a:pPr algn="l">
                        <a:defRPr sz="1800"/>
                      </a:pPr>
                      <a:r>
                        <a:t> MAINFRAME_HOST:DB2_PORT </a:t>
                      </a:r>
                    </a:p>
                  </a:txBody>
                  <a:tcPr/>
                </a:tc>
              </a:tr>
            </a:tbl>
          </a:graphicData>
        </a:graphic>
      </p:graphicFrame>
    </p:spTree>
  </p:cSld>
  <p:clrMapOvr>
    <a:masterClrMapping/>
  </p:clrMapOvr>
</p:sld>
</file>

<file path=ppt/slides/slide6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Review Mocha Test File</a:t>
            </a:r>
          </a:p>
        </p:txBody>
      </p:sp>
      <p:sp>
        <p:nvSpPr>
          <p:cNvPr id="3" name="Content Placeholder 2"/>
          <p:cNvSpPr>
            <a:spLocks noGrp="1"/>
          </p:cNvSpPr>
          <p:nvPr>
            <p:ph idx="1"/>
          </p:nvPr>
        </p:nvSpPr>
        <p:spPr>
          <a:xfrm>
            <a:off x="182880" y="838200"/>
            <a:ext cx="11826240" cy="1413510"/>
          </a:xfrm>
        </p:spPr>
        <p:txBody>
          <a:bodyPr>
            <a:normAutofit/>
          </a:bodyPr>
          <a:lstStyle/>
          <a:p>
            <a:pPr>
              <a:defRPr sz="1800"/>
            </a:pPr>
            <a:r>
              <a:t>All tests for this workshop are located in test/test.js.</a:t>
            </a:r>
          </a:p>
          <a:p>
            <a:pPr>
              <a:defRPr sz="1800"/>
            </a:pPr>
            <a:r>
              <a:t>In test.js find </a:t>
            </a:r>
            <a:r>
              <a:rPr>
                <a:latin typeface="Courier"/>
              </a:rPr>
              <a:t/>
            </a:r>
            <a:r>
              <a:t/>
            </a:r>
            <a:r>
              <a:rPr>
                <a:latin typeface="Courier"/>
              </a:rPr>
              <a:t>describe('Inventory Manipulation, function () {</a:t>
            </a:r>
            <a:r>
              <a:t/>
            </a:r>
            <a:r>
              <a:rPr>
                <a:latin typeface="Courier"/>
              </a:rPr>
              <a:t/>
            </a:r>
          </a:p>
          <a:p>
            <a:pPr lvl="1">
              <a:defRPr sz="1600"/>
            </a:pPr>
            <a:r>
              <a:t>This is our initial suite of inventory manipulation tests.</a:t>
            </a:r>
          </a:p>
          <a:p>
            <a:pPr>
              <a:defRPr sz="1800"/>
            </a:pPr>
            <a:r>
              <a:t>The following snippet simply ensures the marble inventory for our color is reset to zero before we begin testing.</a:t>
            </a:r>
          </a:p>
        </p:txBody>
      </p:sp>
      <p:pic>
        <p:nvPicPr>
          <p:cNvPr id="4" name="Picture 3" descr="DevOps-Workshop19.png"/>
          <p:cNvPicPr>
            <a:picLocks noChangeAspect="1"/>
          </p:cNvPicPr>
          <p:nvPr/>
        </p:nvPicPr>
        <p:blipFill>
          <a:blip r:embed="rId2"/>
          <a:stretch>
            <a:fillRect/>
          </a:stretch>
        </p:blipFill>
        <p:spPr>
          <a:xfrm>
            <a:off x="182880" y="3324765"/>
            <a:ext cx="11826240" cy="2094418"/>
          </a:xfrm>
          <a:prstGeom prst="rect">
            <a:avLst/>
          </a:prstGeom>
        </p:spPr>
      </p:pic>
    </p:spTree>
  </p:cSld>
  <p:clrMapOvr>
    <a:masterClrMapping/>
  </p:clrMapOvr>
</p:sld>
</file>

<file path=ppt/slides/slide6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Review Mocha Test File</a:t>
            </a:r>
          </a:p>
        </p:txBody>
      </p:sp>
      <p:sp>
        <p:nvSpPr>
          <p:cNvPr id="3" name="Content Placeholder 2"/>
          <p:cNvSpPr>
            <a:spLocks noGrp="1"/>
          </p:cNvSpPr>
          <p:nvPr>
            <p:ph idx="1"/>
          </p:nvPr>
        </p:nvSpPr>
        <p:spPr>
          <a:xfrm>
            <a:off x="182880" y="838200"/>
            <a:ext cx="11826240" cy="1413510"/>
          </a:xfrm>
        </p:spPr>
        <p:txBody>
          <a:bodyPr>
            <a:normAutofit/>
          </a:bodyPr>
          <a:lstStyle/>
          <a:p>
            <a:pPr>
              <a:defRPr sz="1800"/>
            </a:pPr>
            <a:r>
              <a:t>The following snippet shows the first test. Within the test, a marble is created and the contents of the database are verified, and the tests asserts that 1 marble of the specified color is in the inventory.</a:t>
            </a:r>
          </a:p>
        </p:txBody>
      </p:sp>
      <p:pic>
        <p:nvPicPr>
          <p:cNvPr id="4" name="Picture 3" descr="DevOps-Workshop20.png"/>
          <p:cNvPicPr>
            <a:picLocks noChangeAspect="1"/>
          </p:cNvPicPr>
          <p:nvPr/>
        </p:nvPicPr>
        <p:blipFill>
          <a:blip r:embed="rId2"/>
          <a:stretch>
            <a:fillRect/>
          </a:stretch>
        </p:blipFill>
        <p:spPr>
          <a:xfrm>
            <a:off x="3365165" y="2251710"/>
            <a:ext cx="5461668" cy="4240530"/>
          </a:xfrm>
          <a:prstGeom prst="rect">
            <a:avLst/>
          </a:prstGeom>
        </p:spPr>
      </p:pic>
    </p:spTree>
  </p:cSld>
  <p:clrMapOvr>
    <a:masterClrMapping/>
  </p:clrMapOvr>
</p:sld>
</file>

<file path=ppt/slides/slide6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Review Mocha Test File</a:t>
            </a:r>
          </a:p>
        </p:txBody>
      </p:sp>
      <p:sp>
        <p:nvSpPr>
          <p:cNvPr id="3" name="Content Placeholder 2"/>
          <p:cNvSpPr>
            <a:spLocks noGrp="1"/>
          </p:cNvSpPr>
          <p:nvPr>
            <p:ph idx="1"/>
          </p:nvPr>
        </p:nvSpPr>
        <p:spPr>
          <a:xfrm>
            <a:off x="182880" y="838200"/>
            <a:ext cx="11826240" cy="1413510"/>
          </a:xfrm>
        </p:spPr>
        <p:txBody>
          <a:bodyPr>
            <a:normAutofit/>
          </a:bodyPr>
          <a:lstStyle/>
          <a:p>
            <a:pPr>
              <a:defRPr sz="1800"/>
            </a:pPr>
            <a:r>
              <a:t>The createMarble function issues a </a:t>
            </a:r>
            <a:r>
              <a:rPr>
                <a:latin typeface="Courier"/>
              </a:rPr>
              <a:t/>
            </a:r>
            <a:r>
              <a:t/>
            </a:r>
            <a:r>
              <a:rPr>
                <a:latin typeface="Courier"/>
              </a:rPr>
              <a:t>zowe console</a:t>
            </a:r>
            <a:r>
              <a:t/>
            </a:r>
            <a:r>
              <a:rPr>
                <a:latin typeface="Courier"/>
              </a:rPr>
              <a:t/>
            </a:r>
            <a:r>
              <a:t> command to execute the CICS transaction to create a marble of a specified color with an initial specified inventory.</a:t>
            </a:r>
          </a:p>
          <a:p>
            <a:pPr lvl="1">
              <a:defRPr sz="1600"/>
            </a:pPr>
            <a:r>
              <a:t>If the initial inventory is not specified, the function defaults it to 1.</a:t>
            </a:r>
          </a:p>
          <a:p>
            <a:pPr lvl="1">
              <a:defRPr sz="1600"/>
            </a:pPr>
            <a:r>
              <a:t>Once the asynchronous command completes, it will call an optional callback.</a:t>
            </a:r>
          </a:p>
        </p:txBody>
      </p:sp>
      <p:pic>
        <p:nvPicPr>
          <p:cNvPr id="4" name="Picture 3" descr="DevOps-Workshop21.png"/>
          <p:cNvPicPr>
            <a:picLocks noChangeAspect="1"/>
          </p:cNvPicPr>
          <p:nvPr/>
        </p:nvPicPr>
        <p:blipFill>
          <a:blip r:embed="rId2"/>
          <a:stretch>
            <a:fillRect/>
          </a:stretch>
        </p:blipFill>
        <p:spPr>
          <a:xfrm>
            <a:off x="182880" y="2387549"/>
            <a:ext cx="11826240" cy="3968851"/>
          </a:xfrm>
          <a:prstGeom prst="rect">
            <a:avLst/>
          </a:prstGeom>
        </p:spPr>
      </p:pic>
    </p:spTree>
  </p:cSld>
  <p:clrMapOvr>
    <a:masterClrMapping/>
  </p:clrMapOvr>
</p:sld>
</file>

<file path=ppt/slides/slide6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Review Mocha Test File</a:t>
            </a:r>
          </a:p>
        </p:txBody>
      </p:sp>
      <p:sp>
        <p:nvSpPr>
          <p:cNvPr id="3" name="Content Placeholder 2"/>
          <p:cNvSpPr>
            <a:spLocks noGrp="1"/>
          </p:cNvSpPr>
          <p:nvPr>
            <p:ph idx="1"/>
          </p:nvPr>
        </p:nvSpPr>
        <p:spPr>
          <a:xfrm>
            <a:off x="182880" y="838200"/>
            <a:ext cx="11826240" cy="1884680"/>
          </a:xfrm>
        </p:spPr>
        <p:txBody>
          <a:bodyPr>
            <a:normAutofit/>
          </a:bodyPr>
          <a:lstStyle/>
          <a:p>
            <a:pPr>
              <a:defRPr sz="1800"/>
            </a:pPr>
            <a:r>
              <a:t>The </a:t>
            </a:r>
            <a:r>
              <a:rPr>
                <a:latin typeface="Courier"/>
              </a:rPr>
              <a:t/>
            </a:r>
            <a:r>
              <a:t/>
            </a:r>
            <a:r>
              <a:rPr>
                <a:latin typeface="Courier"/>
              </a:rPr>
              <a:t>getMarbleQuantity</a:t>
            </a:r>
            <a:r>
              <a:t/>
            </a:r>
            <a:r>
              <a:rPr>
                <a:latin typeface="Courier"/>
              </a:rPr>
              <a:t/>
            </a:r>
            <a:r>
              <a:t> function submits a job to query the Marbles table using SQL.</a:t>
            </a:r>
          </a:p>
          <a:p>
            <a:pPr>
              <a:defRPr sz="1800"/>
            </a:pPr>
            <a:r>
              <a:t>It waits for the job to complete then retrieves the spool file, 104.</a:t>
            </a:r>
          </a:p>
          <a:p>
            <a:pPr>
              <a:defRPr sz="1800"/>
            </a:pPr>
            <a:r>
              <a:t>It parses the spool output using regular expressions to find the row with the data.</a:t>
            </a:r>
          </a:p>
          <a:p>
            <a:pPr lvl="1">
              <a:defRPr sz="1600"/>
            </a:pPr>
            <a:r>
              <a:t>Rows have a specific structure where the columns are separated with a "|"</a:t>
            </a:r>
          </a:p>
          <a:p>
            <a:pPr>
              <a:defRPr sz="1800"/>
            </a:pPr>
            <a:r>
              <a:t>The data is assigned and the information sent through a callback to the calling function.</a:t>
            </a:r>
          </a:p>
        </p:txBody>
      </p:sp>
      <p:pic>
        <p:nvPicPr>
          <p:cNvPr id="4" name="Picture 3" descr="getMarbleQtyTestInitial.png"/>
          <p:cNvPicPr>
            <a:picLocks noChangeAspect="1"/>
          </p:cNvPicPr>
          <p:nvPr/>
        </p:nvPicPr>
        <p:blipFill>
          <a:blip r:embed="rId2"/>
          <a:stretch>
            <a:fillRect/>
          </a:stretch>
        </p:blipFill>
        <p:spPr>
          <a:xfrm>
            <a:off x="4303513" y="2722880"/>
            <a:ext cx="3584972" cy="3769360"/>
          </a:xfrm>
          <a:prstGeom prst="rect">
            <a:avLst/>
          </a:prstGeom>
        </p:spPr>
      </p:pic>
    </p:spTree>
  </p:cSld>
  <p:clrMapOvr>
    <a:masterClrMapping/>
  </p:clrMapOvr>
</p:sld>
</file>

<file path=ppt/slides/slide6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Review Mocha Test File</a:t>
            </a:r>
          </a:p>
        </p:txBody>
      </p:sp>
      <p:sp>
        <p:nvSpPr>
          <p:cNvPr id="3" name="Content Placeholder 2"/>
          <p:cNvSpPr>
            <a:spLocks noGrp="1"/>
          </p:cNvSpPr>
          <p:nvPr>
            <p:ph idx="1"/>
          </p:nvPr>
        </p:nvSpPr>
        <p:spPr>
          <a:xfrm>
            <a:off x="182880" y="838200"/>
            <a:ext cx="11826240" cy="3769360"/>
          </a:xfrm>
        </p:spPr>
        <p:txBody>
          <a:bodyPr>
            <a:normAutofit/>
          </a:bodyPr>
          <a:lstStyle/>
          <a:p>
            <a:pPr>
              <a:defRPr sz="1800"/>
            </a:pPr>
            <a:r>
              <a:t>You could run the existing mocha tests and produce a report by issuing </a:t>
            </a:r>
            <a:r>
              <a:rPr>
                <a:latin typeface="Courier"/>
              </a:rPr>
              <a:t/>
            </a:r>
            <a:r>
              <a:t/>
            </a:r>
            <a:r>
              <a:rPr>
                <a:latin typeface="Courier"/>
              </a:rPr>
              <a:t>mocha --reporter mochawesome</a:t>
            </a:r>
            <a:r>
              <a:t/>
            </a:r>
            <a:r>
              <a:rPr>
                <a:latin typeface="Courier"/>
              </a:rPr>
              <a:t/>
            </a:r>
            <a:r>
              <a:t>.</a:t>
            </a:r>
          </a:p>
          <a:p>
            <a:pPr>
              <a:defRPr sz="1800"/>
            </a:pPr>
            <a:r>
              <a:t>However, if you look in your </a:t>
            </a:r>
            <a:r>
              <a:rPr>
                <a:latin typeface="Courier"/>
              </a:rPr>
              <a:t/>
            </a:r>
            <a:r>
              <a:t/>
            </a:r>
            <a:r>
              <a:rPr>
                <a:latin typeface="Courier"/>
              </a:rPr>
              <a:t>package.json</a:t>
            </a:r>
            <a:r>
              <a:t/>
            </a:r>
            <a:r>
              <a:rPr>
                <a:latin typeface="Courier"/>
              </a:rPr>
              <a:t/>
            </a:r>
            <a:r>
              <a:t> at your project's root, you will see a </a:t>
            </a:r>
            <a:r>
              <a:rPr>
                <a:latin typeface="Courier"/>
              </a:rPr>
              <a:t/>
            </a:r>
            <a:r>
              <a:t/>
            </a:r>
            <a:r>
              <a:rPr>
                <a:latin typeface="Courier"/>
              </a:rPr>
              <a:t>scripts</a:t>
            </a:r>
            <a:r>
              <a:t/>
            </a:r>
            <a:r>
              <a:rPr>
                <a:latin typeface="Courier"/>
              </a:rPr>
              <a:t/>
            </a:r>
            <a:r>
              <a:t> section.</a:t>
            </a:r>
          </a:p>
          <a:p>
            <a:pPr>
              <a:defRPr sz="1800"/>
            </a:pPr>
            <a:r>
              <a:t>This demonstrates how to set up a test script. This test script can then be run with the </a:t>
            </a:r>
            <a:r>
              <a:rPr>
                <a:latin typeface="Courier"/>
              </a:rPr>
              <a:t/>
            </a:r>
            <a:r>
              <a:t/>
            </a:r>
            <a:r>
              <a:rPr>
                <a:latin typeface="Courier"/>
              </a:rPr>
              <a:t>npm test</a:t>
            </a:r>
            <a:r>
              <a:t/>
            </a:r>
            <a:r>
              <a:rPr>
                <a:latin typeface="Courier"/>
              </a:rPr>
              <a:t/>
            </a:r>
            <a:r>
              <a:t> from your terminal at your project's root. Run:</a:t>
            </a:r>
          </a:p>
          <a:p>
            <a:pPr lvl="1">
              <a:defRPr sz="1600"/>
            </a:pPr>
            <a:r>
              <a:t/>
            </a:r>
            <a:r>
              <a:rPr>
                <a:latin typeface="Courier"/>
              </a:rPr>
              <a:t/>
            </a:r>
            <a:r>
              <a:t/>
            </a:r>
            <a:r>
              <a:rPr>
                <a:latin typeface="Courier"/>
              </a:rPr>
              <a:t>npm test</a:t>
            </a:r>
            <a:r>
              <a:t/>
            </a:r>
            <a:r>
              <a:rPr>
                <a:latin typeface="Courier"/>
              </a:rPr>
              <a:t/>
            </a:r>
          </a:p>
          <a:p>
            <a:pPr>
              <a:defRPr sz="1800"/>
            </a:pPr>
            <a:r>
              <a:t>Run the tests and verify they all pass.</a:t>
            </a:r>
          </a:p>
        </p:txBody>
      </p:sp>
      <p:pic>
        <p:nvPicPr>
          <p:cNvPr id="4" name="Picture 3" descr="DevOps-Workshop23.png"/>
          <p:cNvPicPr>
            <a:picLocks noChangeAspect="1"/>
          </p:cNvPicPr>
          <p:nvPr/>
        </p:nvPicPr>
        <p:blipFill>
          <a:blip r:embed="rId2"/>
          <a:stretch>
            <a:fillRect/>
          </a:stretch>
        </p:blipFill>
        <p:spPr>
          <a:xfrm>
            <a:off x="1924986" y="4607560"/>
            <a:ext cx="8342026" cy="1884680"/>
          </a:xfrm>
          <a:prstGeom prst="rect">
            <a:avLst/>
          </a:prstGeom>
        </p:spPr>
      </p:pic>
    </p:spTree>
  </p:cSld>
  <p:clrMapOvr>
    <a:masterClrMapping/>
  </p:clrMapOvr>
</p:sld>
</file>

<file path=ppt/slides/slide6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Implement New Tests</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Now that we have ensured all the existing tests for marble inventory manipulation pass, let's adjust the test case for creating a single marble so that it creates a single marble with a cost of 1.</a:t>
            </a:r>
          </a:p>
          <a:p>
            <a:pPr>
              <a:defRPr sz="1800"/>
            </a:pPr>
            <a:r>
              <a:t>First, locate the following test and update the title from 'should create a single marble'to 'should create a singlemarble with a cost of 1'</a:t>
            </a:r>
          </a:p>
          <a:p>
            <a:pPr>
              <a:defRPr sz="1800"/>
            </a:pPr>
            <a:r>
              <a:t>Remove the .only( so it will run all the tests.</a:t>
            </a:r>
          </a:p>
          <a:p>
            <a:pPr>
              <a:defRPr sz="1800"/>
            </a:pPr>
            <a:r>
              <a:t>Change the createMarble function call to </a:t>
            </a:r>
            <a:r>
              <a:rPr>
                <a:latin typeface="Courier"/>
              </a:rPr>
              <a:t/>
            </a:r>
            <a:r>
              <a:t/>
            </a:r>
            <a:r>
              <a:rPr>
                <a:latin typeface="Courier"/>
              </a:rPr>
              <a:t>createMarble(COLOR, 1, 1, ...</a:t>
            </a:r>
            <a:r>
              <a:t/>
            </a:r>
            <a:r>
              <a:rPr>
                <a:latin typeface="Courier"/>
              </a:rPr>
              <a:t/>
            </a:r>
          </a:p>
          <a:p>
            <a:pPr>
              <a:defRPr sz="1800"/>
            </a:pPr>
            <a:r>
              <a:t>Also, adjust the createMarble function call in the test case titled: should not create a marble of a color that already exists</a:t>
            </a:r>
          </a:p>
          <a:p>
            <a:pPr>
              <a:defRPr sz="1800"/>
            </a:pPr>
            <a:r>
              <a:t>Next, we will update the createMarble function to accept a cost parameter.</a:t>
            </a:r>
          </a:p>
          <a:p>
            <a:pPr>
              <a:defRPr sz="1800"/>
            </a:pPr>
            <a:r>
              <a:t>The function is displayed on the next slide.</a:t>
            </a:r>
          </a:p>
        </p:txBody>
      </p:sp>
    </p:spTree>
  </p:cSld>
  <p:clrMapOvr>
    <a:masterClrMapping/>
  </p:clrMapOvr>
</p:sld>
</file>

<file path=ppt/slides/slide6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Implement New Tests</a:t>
            </a:r>
          </a:p>
        </p:txBody>
      </p:sp>
      <p:pic>
        <p:nvPicPr>
          <p:cNvPr id="3" name="Picture 2" descr="DevOps-Workshop24.png"/>
          <p:cNvPicPr>
            <a:picLocks noChangeAspect="1"/>
          </p:cNvPicPr>
          <p:nvPr/>
        </p:nvPicPr>
        <p:blipFill>
          <a:blip r:embed="rId2"/>
          <a:stretch>
            <a:fillRect/>
          </a:stretch>
        </p:blipFill>
        <p:spPr>
          <a:xfrm>
            <a:off x="2434644" y="838200"/>
            <a:ext cx="7322710" cy="5654040"/>
          </a:xfrm>
          <a:prstGeom prst="rect">
            <a:avLst/>
          </a:prstGeom>
        </p:spPr>
      </p:pic>
    </p:spTree>
  </p:cSld>
  <p:clrMapOvr>
    <a:masterClrMapping/>
  </p:clrMapOvr>
</p:sld>
</file>

<file path=ppt/slides/slide6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Change createMarble Function</a:t>
            </a:r>
          </a:p>
        </p:txBody>
      </p:sp>
      <p:sp>
        <p:nvSpPr>
          <p:cNvPr id="3" name="Content Placeholder 2"/>
          <p:cNvSpPr>
            <a:spLocks noGrp="1"/>
          </p:cNvSpPr>
          <p:nvPr>
            <p:ph idx="1"/>
          </p:nvPr>
        </p:nvSpPr>
        <p:spPr>
          <a:xfrm>
            <a:off x="182880" y="4607560"/>
            <a:ext cx="11826240" cy="1884680"/>
          </a:xfrm>
        </p:spPr>
        <p:txBody>
          <a:bodyPr>
            <a:normAutofit/>
          </a:bodyPr>
          <a:lstStyle/>
          <a:p>
            <a:pPr>
              <a:defRPr sz="1800"/>
            </a:pPr>
            <a:r>
              <a:t>Locate the </a:t>
            </a:r>
            <a:r>
              <a:rPr>
                <a:latin typeface="Courier"/>
              </a:rPr>
              <a:t/>
            </a:r>
            <a:r>
              <a:t/>
            </a:r>
            <a:r>
              <a:rPr>
                <a:latin typeface="Courier"/>
              </a:rPr>
              <a:t>createMarble()</a:t>
            </a:r>
            <a:r>
              <a:t/>
            </a:r>
            <a:r>
              <a:rPr>
                <a:latin typeface="Courier"/>
              </a:rPr>
              <a:t/>
            </a:r>
            <a:r>
              <a:t> function:</a:t>
            </a:r>
          </a:p>
          <a:p>
            <a:pPr>
              <a:defRPr sz="1800"/>
            </a:pPr>
            <a:r>
              <a:t>Add another number parameter after quantity called </a:t>
            </a:r>
            <a:r>
              <a:rPr>
                <a:latin typeface="Courier"/>
              </a:rPr>
              <a:t/>
            </a:r>
            <a:r>
              <a:t/>
            </a:r>
            <a:r>
              <a:rPr>
                <a:latin typeface="Courier"/>
              </a:rPr>
              <a:t>cost</a:t>
            </a:r>
            <a:r>
              <a:t/>
            </a:r>
            <a:r>
              <a:rPr>
                <a:latin typeface="Courier"/>
              </a:rPr>
              <a:t/>
            </a:r>
            <a:r>
              <a:t> with a default value of 1. (Use the quantity parameter as a reference).</a:t>
            </a:r>
          </a:p>
          <a:p>
            <a:pPr>
              <a:defRPr sz="1800"/>
            </a:pPr>
            <a:r>
              <a:t>Adjust the </a:t>
            </a:r>
            <a:r>
              <a:rPr>
                <a:latin typeface="Courier"/>
              </a:rPr>
              <a:t/>
            </a:r>
            <a:r>
              <a:t/>
            </a:r>
            <a:r>
              <a:rPr>
                <a:latin typeface="Courier"/>
              </a:rPr>
              <a:t>zowe</a:t>
            </a:r>
            <a:r>
              <a:t/>
            </a:r>
            <a:r>
              <a:rPr>
                <a:latin typeface="Courier"/>
              </a:rPr>
              <a:t/>
            </a:r>
            <a:r>
              <a:t> command being issued to include another space and </a:t>
            </a:r>
            <a:r>
              <a:rPr>
                <a:latin typeface="Courier"/>
              </a:rPr>
              <a:t/>
            </a:r>
            <a:r>
              <a:t/>
            </a:r>
            <a:r>
              <a:rPr>
                <a:latin typeface="Courier"/>
              </a:rPr>
              <a:t>cost</a:t>
            </a:r>
            <a:r>
              <a:t/>
            </a:r>
            <a:r>
              <a:rPr>
                <a:latin typeface="Courier"/>
              </a:rPr>
              <a:t/>
            </a:r>
            <a:r>
              <a:t>. Next, we will update our function that retrieves the quantity of marbles of a specific color to also retrieve the cost.</a:t>
            </a:r>
          </a:p>
        </p:txBody>
      </p:sp>
      <p:pic>
        <p:nvPicPr>
          <p:cNvPr id="4" name="Picture 3" descr="DevOps-Workshop25.png"/>
          <p:cNvPicPr>
            <a:picLocks noChangeAspect="1"/>
          </p:cNvPicPr>
          <p:nvPr/>
        </p:nvPicPr>
        <p:blipFill>
          <a:blip r:embed="rId2"/>
          <a:stretch>
            <a:fillRect/>
          </a:stretch>
        </p:blipFill>
        <p:spPr>
          <a:xfrm>
            <a:off x="571393" y="838200"/>
            <a:ext cx="11049212" cy="3769360"/>
          </a:xfrm>
          <a:prstGeom prst="rect">
            <a:avLst/>
          </a:prstGeom>
        </p:spPr>
      </p:pic>
    </p:spTree>
  </p:cSld>
  <p:clrMapOvr>
    <a:masterClrMapping/>
  </p:clrMapOvr>
</p:sld>
</file>

<file path=ppt/slides/slide6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Change getMarbleQuantity function</a:t>
            </a:r>
          </a:p>
        </p:txBody>
      </p:sp>
      <p:sp>
        <p:nvSpPr>
          <p:cNvPr id="3" name="Content Placeholder 2"/>
          <p:cNvSpPr>
            <a:spLocks noGrp="1"/>
          </p:cNvSpPr>
          <p:nvPr>
            <p:ph idx="1"/>
          </p:nvPr>
        </p:nvSpPr>
        <p:spPr>
          <a:xfrm>
            <a:off x="182880" y="4607560"/>
            <a:ext cx="11826240" cy="1884680"/>
          </a:xfrm>
        </p:spPr>
        <p:txBody>
          <a:bodyPr>
            <a:normAutofit/>
          </a:bodyPr>
          <a:lstStyle/>
          <a:p>
            <a:pPr>
              <a:defRPr sz="1800"/>
            </a:pPr>
            <a:r>
              <a:t>Locate the </a:t>
            </a:r>
            <a:r>
              <a:rPr>
                <a:latin typeface="Courier"/>
              </a:rPr>
              <a:t/>
            </a:r>
            <a:r>
              <a:t/>
            </a:r>
            <a:r>
              <a:rPr>
                <a:latin typeface="Courier"/>
              </a:rPr>
              <a:t>getMarbleQuantity</a:t>
            </a:r>
            <a:r>
              <a:t/>
            </a:r>
            <a:r>
              <a:rPr>
                <a:latin typeface="Courier"/>
              </a:rPr>
              <a:t/>
            </a:r>
            <a:r>
              <a:t> function.</a:t>
            </a:r>
          </a:p>
          <a:p>
            <a:pPr>
              <a:defRPr sz="1800"/>
            </a:pPr>
            <a:r>
              <a:t>In the row section, let's collect the cost and send it through the callback.</a:t>
            </a:r>
          </a:p>
          <a:p>
            <a:pPr>
              <a:defRPr sz="1800"/>
            </a:pPr>
            <a:r>
              <a:t>Add </a:t>
            </a:r>
            <a:r>
              <a:rPr>
                <a:latin typeface="Courier"/>
              </a:rPr>
              <a:t/>
            </a:r>
            <a:r>
              <a:t/>
            </a:r>
            <a:r>
              <a:rPr>
                <a:latin typeface="Courier"/>
              </a:rPr>
              <a:t>cost = Number(row3]);</a:t>
            </a:r>
            <a:r>
              <a:t/>
            </a:r>
            <a:r>
              <a:rPr>
                <a:latin typeface="Courier"/>
              </a:rPr>
              <a:t/>
            </a:r>
            <a:r>
              <a:t> and adjust the callback.</a:t>
            </a:r>
          </a:p>
        </p:txBody>
      </p:sp>
      <p:pic>
        <p:nvPicPr>
          <p:cNvPr id="4" name="Picture 3" descr="getMarbleQtyTestComplete.png"/>
          <p:cNvPicPr>
            <a:picLocks noChangeAspect="1"/>
          </p:cNvPicPr>
          <p:nvPr/>
        </p:nvPicPr>
        <p:blipFill>
          <a:blip r:embed="rId2"/>
          <a:stretch>
            <a:fillRect/>
          </a:stretch>
        </p:blipFill>
        <p:spPr>
          <a:xfrm>
            <a:off x="3948752" y="838200"/>
            <a:ext cx="4294495" cy="3769360"/>
          </a:xfrm>
          <a:prstGeom prst="rect">
            <a:avLst/>
          </a:prstGeom>
        </p:spPr>
      </p:pic>
    </p:spTree>
  </p:cSld>
  <p:clrMapOvr>
    <a:masterClrMapping/>
  </p:clrMapOvr>
</p:sld>
</file>

<file path=ppt/slides/slide6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Update the test</a:t>
            </a:r>
          </a:p>
        </p:txBody>
      </p:sp>
      <p:sp>
        <p:nvSpPr>
          <p:cNvPr id="3" name="Content Placeholder 2"/>
          <p:cNvSpPr>
            <a:spLocks noGrp="1"/>
          </p:cNvSpPr>
          <p:nvPr>
            <p:ph idx="1"/>
          </p:nvPr>
        </p:nvSpPr>
        <p:spPr>
          <a:xfrm>
            <a:off x="182880" y="838200"/>
            <a:ext cx="11826240" cy="1413510"/>
          </a:xfrm>
        </p:spPr>
        <p:txBody>
          <a:bodyPr>
            <a:normAutofit/>
          </a:bodyPr>
          <a:lstStyle/>
          <a:p>
            <a:pPr>
              <a:defRPr sz="1800"/>
            </a:pPr>
            <a:r>
              <a:t>Relocate the test we are updating. Finally, add the cost parameter to your </a:t>
            </a:r>
            <a:r>
              <a:rPr>
                <a:latin typeface="Courier"/>
              </a:rPr>
              <a:t/>
            </a:r>
            <a:r>
              <a:t/>
            </a:r>
            <a:r>
              <a:rPr>
                <a:latin typeface="Courier"/>
              </a:rPr>
              <a:t>getMarbleQuantity</a:t>
            </a:r>
            <a:r>
              <a:t/>
            </a:r>
            <a:r>
              <a:rPr>
                <a:latin typeface="Courier"/>
              </a:rPr>
              <a:t/>
            </a:r>
            <a:r>
              <a:t> callback function and assert that cost is equal to 1. A finished updated test is shown on the next slide.</a:t>
            </a:r>
          </a:p>
        </p:txBody>
      </p:sp>
      <p:pic>
        <p:nvPicPr>
          <p:cNvPr id="4" name="Picture 3" descr="DevOps-Workshop28.png"/>
          <p:cNvPicPr>
            <a:picLocks noChangeAspect="1"/>
          </p:cNvPicPr>
          <p:nvPr/>
        </p:nvPicPr>
        <p:blipFill>
          <a:blip r:embed="rId2"/>
          <a:stretch>
            <a:fillRect/>
          </a:stretch>
        </p:blipFill>
        <p:spPr>
          <a:xfrm>
            <a:off x="3452929" y="2251710"/>
            <a:ext cx="5286140" cy="4240530"/>
          </a:xfrm>
          <a:prstGeom prst="rect">
            <a:avLst/>
          </a:prstGeom>
        </p:spPr>
      </p:pic>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Marbles</a:t>
            </a:r>
          </a:p>
        </p:txBody>
      </p:sp>
      <p:pic>
        <p:nvPicPr>
          <p:cNvPr id="3" name="Picture 2" descr="DevOps-Workshop4.png"/>
          <p:cNvPicPr>
            <a:picLocks noChangeAspect="1"/>
          </p:cNvPicPr>
          <p:nvPr/>
        </p:nvPicPr>
        <p:blipFill>
          <a:blip r:embed="rId2"/>
          <a:stretch>
            <a:fillRect/>
          </a:stretch>
        </p:blipFill>
        <p:spPr>
          <a:xfrm>
            <a:off x="2420874" y="838200"/>
            <a:ext cx="7350252" cy="5654040"/>
          </a:xfrm>
          <a:prstGeom prst="rect">
            <a:avLst/>
          </a:prstGeom>
        </p:spPr>
      </p:pic>
    </p:spTree>
  </p:cSld>
  <p:clrMapOvr>
    <a:masterClrMapping/>
  </p:clrMapOvr>
</p:sld>
</file>

<file path=ppt/slides/slide7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Run the test</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Run </a:t>
            </a:r>
            <a:r>
              <a:rPr>
                <a:latin typeface="Courier"/>
              </a:rPr>
              <a:t/>
            </a:r>
            <a:r>
              <a:t/>
            </a:r>
            <a:r>
              <a:rPr>
                <a:latin typeface="Courier"/>
              </a:rPr>
              <a:t>npm test</a:t>
            </a:r>
            <a:r>
              <a:t/>
            </a:r>
            <a:r>
              <a:rPr>
                <a:latin typeface="Courier"/>
              </a:rPr>
              <a:t/>
            </a:r>
            <a:r>
              <a:t> verifies the tests all pass.</a:t>
            </a:r>
          </a:p>
          <a:p>
            <a:pPr>
              <a:defRPr sz="1800"/>
            </a:pPr>
            <a:r>
              <a:t>Work with the facilitator should any issues arise.</a:t>
            </a:r>
          </a:p>
          <a:p>
            <a:pPr>
              <a:defRPr sz="1800"/>
            </a:pPr>
            <a:r>
              <a:t>A report of your test has been generated. Open the following file from your project's root to view:</a:t>
            </a:r>
          </a:p>
          <a:p>
            <a:pPr lvl="1">
              <a:defRPr sz="1600"/>
            </a:pPr>
            <a:r>
              <a:t/>
            </a:r>
            <a:r>
              <a:rPr>
                <a:latin typeface="Courier"/>
              </a:rPr>
              <a:t/>
            </a:r>
            <a:r>
              <a:t/>
            </a:r>
            <a:r>
              <a:rPr>
                <a:latin typeface="Courier"/>
              </a:rPr>
              <a:t>mochawesome-report/mochawesome.html</a:t>
            </a:r>
            <a:r>
              <a:t/>
            </a:r>
            <a:r>
              <a:rPr>
                <a:latin typeface="Courier"/>
              </a:rPr>
              <a:t/>
            </a:r>
          </a:p>
        </p:txBody>
      </p:sp>
    </p:spTree>
  </p:cSld>
  <p:clrMapOvr>
    <a:masterClrMapping/>
  </p:clrMapOvr>
</p:sld>
</file>

<file path=ppt/slides/slide7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sz="4000"/>
            </a:pPr>
            <a:r>
              <a:t>Review</a:t>
            </a:r>
          </a:p>
        </p:txBody>
      </p:sp>
      <p:sp>
        <p:nvSpPr>
          <p:cNvPr id="3" name="Subtitle 2"/>
          <p:cNvSpPr>
            <a:spLocks noGrp="1"/>
          </p:cNvSpPr>
          <p:nvPr>
            <p:ph type="subTitle" idx="1"/>
          </p:nvPr>
        </p:nvSpPr>
        <p:spPr/>
        <p:txBody>
          <a:bodyPr/>
          <a:lstStyle/>
          <a:p>
            <a:pPr>
              <a:defRPr sz="2800"/>
            </a:pPr>
            <a:r>
              <a:t>What have we learned?</a:t>
            </a:r>
          </a:p>
        </p:txBody>
      </p:sp>
    </p:spTree>
  </p:cSld>
  <p:clrMapOvr>
    <a:masterClrMapping/>
  </p:clrMapOvr>
</p:sld>
</file>

<file path=ppt/slides/slide7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sz="4000"/>
            </a:pPr>
            <a:r>
              <a:t>Section VI:</a:t>
            </a:r>
          </a:p>
        </p:txBody>
      </p:sp>
      <p:sp>
        <p:nvSpPr>
          <p:cNvPr id="3" name="Subtitle 2"/>
          <p:cNvSpPr>
            <a:spLocks noGrp="1"/>
          </p:cNvSpPr>
          <p:nvPr>
            <p:ph type="subTitle" idx="1"/>
          </p:nvPr>
        </p:nvSpPr>
        <p:spPr/>
        <p:txBody>
          <a:bodyPr/>
          <a:lstStyle/>
          <a:p>
            <a:pPr>
              <a:defRPr sz="2800"/>
            </a:pPr>
            <a:r>
              <a:t>Add Code Build to Continuous Integration</a:t>
            </a:r>
          </a:p>
        </p:txBody>
      </p:sp>
    </p:spTree>
  </p:cSld>
  <p:clrMapOvr>
    <a:masterClrMapping/>
  </p:clrMapOvr>
</p:sld>
</file>

<file path=ppt/slides/slide7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Workshop Environment</a:t>
            </a:r>
          </a:p>
        </p:txBody>
      </p:sp>
      <p:pic>
        <p:nvPicPr>
          <p:cNvPr id="3" name="Picture 2" descr="Environment.png"/>
          <p:cNvPicPr>
            <a:picLocks noChangeAspect="1"/>
          </p:cNvPicPr>
          <p:nvPr/>
        </p:nvPicPr>
        <p:blipFill>
          <a:blip r:embed="rId2"/>
          <a:stretch>
            <a:fillRect/>
          </a:stretch>
        </p:blipFill>
        <p:spPr>
          <a:xfrm>
            <a:off x="212919" y="838200"/>
            <a:ext cx="11766161" cy="5654040"/>
          </a:xfrm>
          <a:prstGeom prst="rect">
            <a:avLst/>
          </a:prstGeom>
        </p:spPr>
      </p:pic>
    </p:spTree>
  </p:cSld>
  <p:clrMapOvr>
    <a:masterClrMapping/>
  </p:clrMapOvr>
</p:sld>
</file>

<file path=ppt/slides/slide7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Continuous Integration - Introduction</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Task runners help individual developers run their automation scripts easily and avoid wasting time doing mundane tasks. We can take this one step further and allow many of these tasks to be performed by CI orchestrators when code changes occur in a shared team repository.</a:t>
            </a:r>
          </a:p>
          <a:p>
            <a:pPr lvl="1">
              <a:defRPr sz="1600"/>
            </a:pPr>
            <a:r>
              <a:t>Identify tasks that need to be performed after code changes are made at a shared level.</a:t>
            </a:r>
          </a:p>
          <a:p>
            <a:pPr lvl="1">
              <a:defRPr sz="1600"/>
            </a:pPr>
            <a:r>
              <a:t>Create stages in CI orchestrators for these tasks</a:t>
            </a:r>
          </a:p>
          <a:p>
            <a:pPr lvl="1">
              <a:defRPr sz="1600"/>
            </a:pPr>
            <a:r>
              <a:t>Call automated scripts from these stages</a:t>
            </a:r>
          </a:p>
          <a:p>
            <a:pPr>
              <a:defRPr sz="1800"/>
            </a:pPr>
            <a:r>
              <a:t/>
            </a:r>
            <a:r>
              <a:rPr b="1"/>
              <a:t>Note</a:t>
            </a:r>
            <a:r>
              <a:t>: In addition to automating these steps from CI, you will likely want to automate the trigger of the CI process from the shared code repository when code changes occur.</a:t>
            </a:r>
          </a:p>
        </p:txBody>
      </p:sp>
    </p:spTree>
  </p:cSld>
  <p:clrMapOvr>
    <a:masterClrMapping/>
  </p:clrMapOvr>
</p:sld>
</file>

<file path=ppt/slides/slide7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Steps for Section VI</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In our case, the build step is a common one that could be performed from CI once a code change is made in Endevor. Let's add it to a Jenkins pipeline.</a:t>
            </a:r>
          </a:p>
          <a:p>
            <a:pPr>
              <a:defRPr sz="1800"/>
            </a:pPr>
            <a:r>
              <a:t>Log in to Jenkins, view </a:t>
            </a:r>
            <a:r>
              <a:rPr>
                <a:latin typeface="Courier"/>
              </a:rPr>
              <a:t/>
            </a:r>
            <a:r>
              <a:t/>
            </a:r>
            <a:r>
              <a:rPr>
                <a:latin typeface="Courier"/>
              </a:rPr>
              <a:t>JENKINS_PROJ</a:t>
            </a:r>
            <a:r>
              <a:t/>
            </a:r>
            <a:r>
              <a:rPr>
                <a:latin typeface="Courier"/>
              </a:rPr>
              <a:t/>
            </a:r>
            <a:r>
              <a:t> project, and verify pipeline runs.</a:t>
            </a:r>
          </a:p>
          <a:p>
            <a:pPr>
              <a:defRPr sz="1800"/>
            </a:pPr>
            <a:r>
              <a:t>Review Jenkinsfile</a:t>
            </a:r>
          </a:p>
          <a:p>
            <a:pPr>
              <a:defRPr sz="1800"/>
            </a:pPr>
            <a:r>
              <a:t>Enhance Jenkinsfile to build project</a:t>
            </a:r>
          </a:p>
          <a:p>
            <a:pPr lvl="1">
              <a:defRPr sz="1600"/>
            </a:pPr>
            <a:r>
              <a:t>Enhance build stage in Jenkinsfile to run </a:t>
            </a:r>
            <a:r>
              <a:rPr>
                <a:latin typeface="Courier"/>
              </a:rPr>
              <a:t/>
            </a:r>
            <a:r>
              <a:t/>
            </a:r>
            <a:r>
              <a:rPr>
                <a:latin typeface="Courier"/>
              </a:rPr>
              <a:t>gulp build</a:t>
            </a:r>
            <a:r>
              <a:t/>
            </a:r>
            <a:r>
              <a:rPr>
                <a:latin typeface="Courier"/>
              </a:rPr>
              <a:t/>
            </a:r>
            <a:r>
              <a:t>, </a:t>
            </a:r>
            <a:r>
              <a:rPr>
                <a:latin typeface="Courier"/>
              </a:rPr>
              <a:t/>
            </a:r>
            <a:r>
              <a:t/>
            </a:r>
            <a:r>
              <a:rPr>
                <a:latin typeface="Courier"/>
              </a:rPr>
              <a:t>gulp deploy</a:t>
            </a:r>
            <a:r>
              <a:t/>
            </a:r>
            <a:r>
              <a:rPr>
                <a:latin typeface="Courier"/>
              </a:rPr>
              <a:t/>
            </a:r>
            <a:r>
              <a:t> and </a:t>
            </a:r>
            <a:r>
              <a:rPr>
                <a:latin typeface="Courier"/>
              </a:rPr>
              <a:t/>
            </a:r>
            <a:r>
              <a:t/>
            </a:r>
            <a:r>
              <a:rPr>
                <a:latin typeface="Courier"/>
              </a:rPr>
              <a:t>npm test</a:t>
            </a:r>
            <a:r>
              <a:t/>
            </a:r>
            <a:r>
              <a:rPr>
                <a:latin typeface="Courier"/>
              </a:rPr>
              <a:t/>
            </a:r>
          </a:p>
          <a:p>
            <a:pPr lvl="1">
              <a:defRPr sz="1600"/>
            </a:pPr>
            <a:r>
              <a:t>Add Environment variables to supply connection and project details.</a:t>
            </a:r>
          </a:p>
          <a:p>
            <a:pPr>
              <a:defRPr sz="1800"/>
            </a:pPr>
            <a:r>
              <a:t>Manually kick off the pipeline to test</a:t>
            </a:r>
          </a:p>
        </p:txBody>
      </p:sp>
    </p:spTree>
  </p:cSld>
  <p:clrMapOvr>
    <a:masterClrMapping/>
  </p:clrMapOvr>
</p:sld>
</file>

<file path=ppt/slides/slide7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Jenkinsfile Overview Terms</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Pipeline - defines the overall pipeline structure</a:t>
            </a:r>
          </a:p>
          <a:p>
            <a:pPr>
              <a:defRPr sz="1800"/>
            </a:pPr>
            <a:r>
              <a:t>Agent - defines where the code will execute</a:t>
            </a:r>
          </a:p>
          <a:p>
            <a:pPr>
              <a:defRPr sz="1800"/>
            </a:pPr>
            <a:r>
              <a:t>Environment - defines the environment variables for use in other commands</a:t>
            </a:r>
          </a:p>
          <a:p>
            <a:pPr>
              <a:defRPr sz="1800"/>
            </a:pPr>
            <a:r>
              <a:t>Stages - defines the start of the stages</a:t>
            </a:r>
          </a:p>
          <a:p>
            <a:pPr>
              <a:defRPr sz="1800"/>
            </a:pPr>
            <a:r>
              <a:t>Stage - defines each stage</a:t>
            </a:r>
          </a:p>
          <a:p>
            <a:pPr>
              <a:defRPr sz="1800"/>
            </a:pPr>
            <a:r>
              <a:t>Post - performed after running the stages section</a:t>
            </a:r>
          </a:p>
        </p:txBody>
      </p:sp>
    </p:spTree>
  </p:cSld>
  <p:clrMapOvr>
    <a:masterClrMapping/>
  </p:clrMapOvr>
</p:sld>
</file>

<file path=ppt/slides/slide7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Jenkinsfile</a:t>
            </a:r>
          </a:p>
        </p:txBody>
      </p:sp>
      <p:sp>
        <p:nvSpPr>
          <p:cNvPr id="3" name="Content Placeholder 2"/>
          <p:cNvSpPr>
            <a:spLocks noGrp="1"/>
          </p:cNvSpPr>
          <p:nvPr>
            <p:ph idx="1"/>
          </p:nvPr>
        </p:nvSpPr>
        <p:spPr>
          <a:xfrm>
            <a:off x="182880" y="838200"/>
            <a:ext cx="11826240" cy="1413510"/>
          </a:xfrm>
        </p:spPr>
        <p:txBody>
          <a:bodyPr>
            <a:normAutofit/>
          </a:bodyPr>
          <a:lstStyle/>
          <a:p>
            <a:pPr>
              <a:defRPr sz="1800"/>
            </a:pPr>
            <a:r>
              <a:t>To ease troubleshooting and ensure everything is set up, local setup does the following:</a:t>
            </a:r>
          </a:p>
          <a:p>
            <a:pPr lvl="1">
              <a:defRPr sz="1600"/>
            </a:pPr>
            <a:r>
              <a:t>Verifies version of node, npm, zowe, zowe plugins</a:t>
            </a:r>
          </a:p>
          <a:p>
            <a:pPr lvl="1">
              <a:defRPr sz="1600"/>
            </a:pPr>
            <a:r>
              <a:t>Installs gulp-cli</a:t>
            </a:r>
          </a:p>
          <a:p>
            <a:pPr lvl="1">
              <a:defRPr sz="1600"/>
            </a:pPr>
            <a:r>
              <a:t>Installs npm dependencies</a:t>
            </a:r>
          </a:p>
          <a:p>
            <a:pPr>
              <a:defRPr sz="1800"/>
            </a:pPr>
            <a:r>
              <a:t>This ensure all thecomponents are available.</a:t>
            </a:r>
          </a:p>
          <a:p>
            <a:pPr>
              <a:defRPr sz="1800"/>
            </a:pPr>
            <a:r>
              <a:t>It then creates dummy profiles, so the code is cleaner.  These profiles are destroyed when the run finishes.  This provides cleaner code, but still has security as usernames, passwords and hostnames are obfuscated.</a:t>
            </a:r>
          </a:p>
        </p:txBody>
      </p:sp>
      <p:pic>
        <p:nvPicPr>
          <p:cNvPr id="4" name="Picture 3" descr="DevOps-Workshop33.png"/>
          <p:cNvPicPr>
            <a:picLocks noChangeAspect="1"/>
          </p:cNvPicPr>
          <p:nvPr/>
        </p:nvPicPr>
        <p:blipFill>
          <a:blip r:embed="rId2"/>
          <a:stretch>
            <a:fillRect/>
          </a:stretch>
        </p:blipFill>
        <p:spPr>
          <a:xfrm>
            <a:off x="182880" y="2611151"/>
            <a:ext cx="11826240" cy="3521646"/>
          </a:xfrm>
          <a:prstGeom prst="rect">
            <a:avLst/>
          </a:prstGeom>
        </p:spPr>
      </p:pic>
    </p:spTree>
  </p:cSld>
  <p:clrMapOvr>
    <a:masterClrMapping/>
  </p:clrMapOvr>
</p:sld>
</file>

<file path=ppt/slides/slide7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Log in to Jenkins</a:t>
            </a:r>
          </a:p>
        </p:txBody>
      </p:sp>
      <p:sp>
        <p:nvSpPr>
          <p:cNvPr id="3" name="Content Placeholder 2"/>
          <p:cNvSpPr>
            <a:spLocks noGrp="1"/>
          </p:cNvSpPr>
          <p:nvPr>
            <p:ph idx="1"/>
          </p:nvPr>
        </p:nvSpPr>
        <p:spPr>
          <a:xfrm>
            <a:off x="182880" y="838200"/>
            <a:ext cx="11826240" cy="4711700"/>
          </a:xfrm>
        </p:spPr>
        <p:txBody>
          <a:bodyPr>
            <a:normAutofit/>
          </a:bodyPr>
          <a:lstStyle/>
          <a:p>
            <a:pPr>
              <a:defRPr sz="1800"/>
            </a:pPr>
            <a:r>
              <a:t>Jenkins is a hosted application running on a web server. You can access it from most web browsers.</a:t>
            </a:r>
          </a:p>
          <a:p>
            <a:pPr>
              <a:defRPr sz="1800"/>
            </a:pPr>
            <a:r>
              <a:t>Log in to Jenkins: </a:t>
            </a:r>
            <a:r>
              <a:rPr>
                <a:latin typeface="Courier"/>
              </a:rPr>
              <a:t/>
            </a:r>
            <a:r>
              <a:t/>
            </a:r>
            <a:r>
              <a:rPr>
                <a:latin typeface="Courier"/>
              </a:rPr>
              <a:t>JENKINS_URL</a:t>
            </a:r>
            <a:r>
              <a:t/>
            </a:r>
            <a:r>
              <a:rPr>
                <a:latin typeface="Courier"/>
              </a:rPr>
              <a:t/>
            </a:r>
          </a:p>
          <a:p>
            <a:pPr lvl="1">
              <a:defRPr sz="1600"/>
            </a:pPr>
            <a:r>
              <a:t>Username: </a:t>
            </a:r>
            <a:r>
              <a:rPr>
                <a:latin typeface="Courier"/>
              </a:rPr>
              <a:t/>
            </a:r>
            <a:r>
              <a:t/>
            </a:r>
            <a:r>
              <a:rPr>
                <a:latin typeface="Courier"/>
              </a:rPr>
              <a:t>JENKINS_USER</a:t>
            </a:r>
            <a:r>
              <a:t/>
            </a:r>
            <a:r>
              <a:rPr>
                <a:latin typeface="Courier"/>
              </a:rPr>
              <a:t/>
            </a:r>
          </a:p>
          <a:p>
            <a:pPr lvl="1">
              <a:defRPr sz="1600"/>
            </a:pPr>
            <a:r>
              <a:t>Password: </a:t>
            </a:r>
            <a:r>
              <a:rPr>
                <a:latin typeface="Courier"/>
              </a:rPr>
              <a:t/>
            </a:r>
            <a:r>
              <a:t/>
            </a:r>
            <a:r>
              <a:rPr>
                <a:latin typeface="Courier"/>
              </a:rPr>
              <a:t>JENKINS_PASS</a:t>
            </a:r>
            <a:r>
              <a:t/>
            </a:r>
            <a:r>
              <a:rPr>
                <a:latin typeface="Courier"/>
              </a:rPr>
              <a:t/>
            </a:r>
          </a:p>
          <a:p>
            <a:pPr>
              <a:defRPr sz="1800"/>
            </a:pPr>
            <a:r>
              <a:t>Verify that the environment is in the right starting state</a:t>
            </a:r>
          </a:p>
          <a:p>
            <a:pPr lvl="1">
              <a:defRPr sz="1600"/>
            </a:pPr>
            <a:r>
              <a:t>Click on the name of your project (</a:t>
            </a:r>
            <a:r>
              <a:rPr>
                <a:latin typeface="Courier"/>
              </a:rPr>
              <a:t/>
            </a:r>
            <a:r>
              <a:t/>
            </a:r>
            <a:r>
              <a:rPr>
                <a:latin typeface="Courier"/>
              </a:rPr>
              <a:t>JENKINS_PROJ</a:t>
            </a:r>
            <a:r>
              <a:t/>
            </a:r>
            <a:r>
              <a:rPr>
                <a:latin typeface="Courier"/>
              </a:rPr>
              <a:t/>
            </a:r>
            <a:r>
              <a:t>)</a:t>
            </a:r>
          </a:p>
          <a:p>
            <a:pPr lvl="1">
              <a:defRPr sz="1600"/>
            </a:pPr>
            <a:r>
              <a:t>Select the </a:t>
            </a:r>
            <a:r>
              <a:rPr>
                <a:latin typeface="Courier"/>
              </a:rPr>
              <a:t/>
            </a:r>
            <a:r>
              <a:t/>
            </a:r>
            <a:r>
              <a:rPr>
                <a:latin typeface="Courier"/>
              </a:rPr>
              <a:t>master</a:t>
            </a:r>
            <a:r>
              <a:t/>
            </a:r>
            <a:r>
              <a:rPr>
                <a:latin typeface="Courier"/>
              </a:rPr>
              <a:t/>
            </a:r>
            <a:r>
              <a:t> branch</a:t>
            </a:r>
          </a:p>
          <a:p>
            <a:pPr lvl="1">
              <a:defRPr sz="1600"/>
            </a:pPr>
            <a:r>
              <a:t>Click Build Now in the left side menu and verify the project builds successfully.</a:t>
            </a:r>
          </a:p>
          <a:p>
            <a:pPr lvl="2">
              <a:defRPr sz="1400"/>
            </a:pPr>
            <a:r>
              <a:t>Build Now icon is shown below.</a:t>
            </a:r>
          </a:p>
        </p:txBody>
      </p:sp>
      <p:pic>
        <p:nvPicPr>
          <p:cNvPr id="4" name="Picture 3" descr="DevOps-Workshop34.png"/>
          <p:cNvPicPr>
            <a:picLocks noChangeAspect="1"/>
          </p:cNvPicPr>
          <p:nvPr/>
        </p:nvPicPr>
        <p:blipFill>
          <a:blip r:embed="rId2"/>
          <a:stretch>
            <a:fillRect/>
          </a:stretch>
        </p:blipFill>
        <p:spPr>
          <a:xfrm>
            <a:off x="4543910" y="5549900"/>
            <a:ext cx="3104178" cy="942340"/>
          </a:xfrm>
          <a:prstGeom prst="rect">
            <a:avLst/>
          </a:prstGeom>
        </p:spPr>
      </p:pic>
    </p:spTree>
  </p:cSld>
  <p:clrMapOvr>
    <a:masterClrMapping/>
  </p:clrMapOvr>
</p:sld>
</file>

<file path=ppt/slides/slide7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Review Jenkinsfile</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A </a:t>
            </a:r>
            <a:r>
              <a:rPr>
                <a:latin typeface="Courier"/>
              </a:rPr>
              <a:t/>
            </a:r>
            <a:r>
              <a:t/>
            </a:r>
            <a:r>
              <a:rPr>
                <a:latin typeface="Courier"/>
              </a:rPr>
              <a:t>Jenkinsfile</a:t>
            </a:r>
            <a:r>
              <a:t/>
            </a:r>
            <a:r>
              <a:rPr>
                <a:latin typeface="Courier"/>
              </a:rPr>
              <a:t/>
            </a:r>
            <a:r>
              <a:t> is a text file that contains the definition of a Jenkins Pipeline and is checked into source control. Using a </a:t>
            </a:r>
            <a:r>
              <a:rPr>
                <a:latin typeface="Courier"/>
              </a:rPr>
              <a:t/>
            </a:r>
            <a:r>
              <a:t/>
            </a:r>
            <a:r>
              <a:rPr>
                <a:latin typeface="Courier"/>
              </a:rPr>
              <a:t>Jenkinsfile</a:t>
            </a:r>
            <a:r>
              <a:t/>
            </a:r>
            <a:r>
              <a:rPr>
                <a:latin typeface="Courier"/>
              </a:rPr>
              <a:t/>
            </a:r>
            <a:r>
              <a:t>, which is checked into source control, enables</a:t>
            </a:r>
          </a:p>
          <a:p>
            <a:pPr lvl="1">
              <a:defRPr sz="1600"/>
            </a:pPr>
            <a:r>
              <a:t>Code review/iteration on the pipeline</a:t>
            </a:r>
          </a:p>
          <a:p>
            <a:pPr lvl="1">
              <a:defRPr sz="1600"/>
            </a:pPr>
            <a:r>
              <a:t>Audit trail for the pipeline</a:t>
            </a:r>
          </a:p>
          <a:p>
            <a:pPr lvl="1">
              <a:defRPr sz="1600"/>
            </a:pPr>
            <a:r>
              <a:t>Single source of truth for the pipeline</a:t>
            </a:r>
          </a:p>
          <a:p>
            <a:pPr>
              <a:defRPr sz="1800"/>
            </a:pPr>
            <a:r>
              <a:t>More detailed information is available at </a:t>
            </a:r>
            <a:r>
              <a:rPr>
                <a:hlinkClick r:id="rId2"/>
              </a:rPr>
              <a:t>https://jenkins.io/doc/book/pipeline/jenkinsfile/</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Marbles App</a:t>
            </a:r>
          </a:p>
        </p:txBody>
      </p:sp>
      <p:pic>
        <p:nvPicPr>
          <p:cNvPr id="3" name="Picture 2" descr="DevOps-Workshop5.png"/>
          <p:cNvPicPr>
            <a:picLocks noChangeAspect="1"/>
          </p:cNvPicPr>
          <p:nvPr/>
        </p:nvPicPr>
        <p:blipFill>
          <a:blip r:embed="rId2"/>
          <a:stretch>
            <a:fillRect/>
          </a:stretch>
        </p:blipFill>
        <p:spPr>
          <a:xfrm>
            <a:off x="3450457" y="838200"/>
            <a:ext cx="5291084" cy="5654040"/>
          </a:xfrm>
          <a:prstGeom prst="rect">
            <a:avLst/>
          </a:prstGeom>
        </p:spPr>
      </p:pic>
    </p:spTree>
  </p:cSld>
  <p:clrMapOvr>
    <a:masterClrMapping/>
  </p:clrMapOvr>
</p:sld>
</file>

<file path=ppt/slides/slide8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Review Jenkinsfile</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Reviewing the </a:t>
            </a:r>
            <a:r>
              <a:rPr>
                <a:latin typeface="Courier"/>
              </a:rPr>
              <a:t/>
            </a:r>
            <a:r>
              <a:t/>
            </a:r>
            <a:r>
              <a:rPr>
                <a:latin typeface="Courier"/>
              </a:rPr>
              <a:t>Jenkinsfile</a:t>
            </a:r>
            <a:r>
              <a:t/>
            </a:r>
            <a:r>
              <a:rPr>
                <a:latin typeface="Courier"/>
              </a:rPr>
              <a:t/>
            </a:r>
            <a:r>
              <a:t> in our project's root directory, the agent directive instructs Jenkins to allocate an executor and workspace for the pipeline. In our workshop, we use the label </a:t>
            </a:r>
            <a:r>
              <a:rPr>
                <a:latin typeface="Courier"/>
              </a:rPr>
              <a:t/>
            </a:r>
            <a:r>
              <a:t/>
            </a:r>
            <a:r>
              <a:rPr>
                <a:latin typeface="Courier"/>
              </a:rPr>
              <a:t>zowe-agent</a:t>
            </a:r>
            <a:r>
              <a:t/>
            </a:r>
            <a:r>
              <a:rPr>
                <a:latin typeface="Courier"/>
              </a:rPr>
              <a:t/>
            </a:r>
            <a:r>
              <a:t> to instruct Jenkins to execute the tasks in a docker container that contains Zowe Community Edition and is being pulled from Docker Hub.</a:t>
            </a:r>
          </a:p>
          <a:p>
            <a:pPr>
              <a:defRPr sz="1800"/>
            </a:pPr>
            <a:r>
              <a:t>Environment variables can be declared within an environment directive or with a withEnv step.</a:t>
            </a:r>
          </a:p>
          <a:p>
            <a:pPr lvl="1">
              <a:defRPr sz="1600"/>
            </a:pPr>
            <a:r>
              <a:t>An environment directive in the top-level pipeline block applies to all steps within the pipeline</a:t>
            </a:r>
          </a:p>
          <a:p>
            <a:pPr lvl="1">
              <a:defRPr sz="1600"/>
            </a:pPr>
            <a:r>
              <a:t>An environment directive within a stage will only apply those variables to that stage.</a:t>
            </a:r>
          </a:p>
          <a:p>
            <a:pPr>
              <a:defRPr sz="1800"/>
            </a:pPr>
            <a:r>
              <a:t>The stages directive contains various pipeline stages and the steps directive provides the tasks for each stage.</a:t>
            </a:r>
          </a:p>
        </p:txBody>
      </p:sp>
    </p:spTree>
  </p:cSld>
  <p:clrMapOvr>
    <a:masterClrMapping/>
  </p:clrMapOvr>
</p:sld>
</file>

<file path=ppt/slides/slide8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Updating the Jenkinsfile</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Implement the Build stage by calling the Build gulp task.</a:t>
            </a:r>
          </a:p>
          <a:p>
            <a:pPr lvl="1">
              <a:defRPr sz="1600"/>
            </a:pPr>
            <a:r>
              <a:t>Locate the build stage in your </a:t>
            </a:r>
            <a:r>
              <a:rPr>
                <a:latin typeface="Courier"/>
              </a:rPr>
              <a:t/>
            </a:r>
            <a:r>
              <a:t/>
            </a:r>
            <a:r>
              <a:rPr>
                <a:latin typeface="Courier"/>
              </a:rPr>
              <a:t>Jenkinsfile</a:t>
            </a:r>
            <a:r>
              <a:t/>
            </a:r>
            <a:r>
              <a:rPr>
                <a:latin typeface="Courier"/>
              </a:rPr>
              <a:t/>
            </a:r>
          </a:p>
          <a:p>
            <a:pPr lvl="1">
              <a:defRPr sz="1600"/>
            </a:pPr>
            <a:r>
              <a:t>Remove the following line of code which simply echoed out a statement:</a:t>
            </a:r>
          </a:p>
          <a:p>
            <a:pPr lvl="2">
              <a:defRPr sz="1400"/>
            </a:pPr>
            <a:r>
              <a:t/>
            </a:r>
            <a:r>
              <a:rPr>
                <a:latin typeface="Courier"/>
              </a:rPr>
              <a:t/>
            </a:r>
            <a:r>
              <a:t/>
            </a:r>
            <a:r>
              <a:rPr>
                <a:latin typeface="Courier"/>
              </a:rPr>
              <a:t>sh "echo build"</a:t>
            </a:r>
            <a:r>
              <a:t/>
            </a:r>
            <a:r>
              <a:rPr>
                <a:latin typeface="Courier"/>
              </a:rPr>
              <a:t/>
            </a:r>
          </a:p>
          <a:p>
            <a:pPr>
              <a:defRPr sz="1800"/>
            </a:pPr>
            <a:r>
              <a:t>Uncomment the ensuing </a:t>
            </a:r>
            <a:r>
              <a:rPr>
                <a:latin typeface="Courier"/>
              </a:rPr>
              <a:t/>
            </a:r>
            <a:r>
              <a:t/>
            </a:r>
            <a:r>
              <a:rPr>
                <a:latin typeface="Courier"/>
              </a:rPr>
              <a:t>withCredentials</a:t>
            </a:r>
            <a:r>
              <a:t/>
            </a:r>
            <a:r>
              <a:rPr>
                <a:latin typeface="Courier"/>
              </a:rPr>
              <a:t/>
            </a:r>
            <a:r>
              <a:t> code block.</a:t>
            </a:r>
          </a:p>
          <a:p>
            <a:pPr lvl="1">
              <a:defRPr sz="1600"/>
            </a:pPr>
            <a:r>
              <a:t>Inside this block, we will have access to </a:t>
            </a:r>
            <a:r>
              <a:rPr>
                <a:latin typeface="Courier"/>
              </a:rPr>
              <a:t/>
            </a:r>
            <a:r>
              <a:t/>
            </a:r>
            <a:r>
              <a:rPr>
                <a:latin typeface="Courier"/>
              </a:rPr>
              <a:t>eosCreds</a:t>
            </a:r>
            <a:r>
              <a:t/>
            </a:r>
            <a:r>
              <a:rPr>
                <a:latin typeface="Courier"/>
              </a:rPr>
              <a:t/>
            </a:r>
            <a:r>
              <a:t>.  It is defined in Jenkins.</a:t>
            </a:r>
          </a:p>
          <a:p>
            <a:pPr lvl="1">
              <a:defRPr sz="1600"/>
            </a:pPr>
            <a:r>
              <a:t>We define the user environment variable to be </a:t>
            </a:r>
            <a:r>
              <a:rPr>
                <a:latin typeface="Courier"/>
              </a:rPr>
              <a:t/>
            </a:r>
            <a:r>
              <a:t/>
            </a:r>
            <a:r>
              <a:rPr>
                <a:latin typeface="Courier"/>
              </a:rPr>
              <a:t>ZOWE_OPT_USER</a:t>
            </a:r>
            <a:r>
              <a:t/>
            </a:r>
            <a:r>
              <a:rPr>
                <a:latin typeface="Courier"/>
              </a:rPr>
              <a:t/>
            </a:r>
            <a:r>
              <a:t> and the password to be </a:t>
            </a:r>
            <a:r>
              <a:rPr>
                <a:latin typeface="Courier"/>
              </a:rPr>
              <a:t/>
            </a:r>
            <a:r>
              <a:t/>
            </a:r>
            <a:r>
              <a:rPr>
                <a:latin typeface="Courier"/>
              </a:rPr>
              <a:t>ZOWE_OPT_PASSWORD</a:t>
            </a:r>
            <a:r>
              <a:t/>
            </a:r>
            <a:r>
              <a:rPr>
                <a:latin typeface="Courier"/>
              </a:rPr>
              <a:t/>
            </a:r>
            <a:r>
              <a:t> because Zowe can be influenced by environment variables.</a:t>
            </a:r>
          </a:p>
          <a:p>
            <a:pPr lvl="1">
              <a:defRPr sz="1600"/>
            </a:pPr>
            <a:r>
              <a:t>Let's take a moment to discuss command line precedence.</a:t>
            </a:r>
          </a:p>
        </p:txBody>
      </p:sp>
    </p:spTree>
  </p:cSld>
  <p:clrMapOvr>
    <a:masterClrMapping/>
  </p:clrMapOvr>
</p:sld>
</file>

<file path=ppt/slides/slide8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Zowe Command Line Precedence</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You can specify any option on any command through the use of environment variables using the prefix </a:t>
            </a:r>
            <a:r>
              <a:rPr>
                <a:latin typeface="Courier"/>
              </a:rPr>
              <a:t/>
            </a:r>
            <a:r>
              <a:t/>
            </a:r>
            <a:r>
              <a:rPr>
                <a:latin typeface="Courier"/>
              </a:rPr>
              <a:t>ZOWE_OPT_</a:t>
            </a:r>
            <a:r>
              <a:t/>
            </a:r>
            <a:r>
              <a:rPr>
                <a:latin typeface="Courier"/>
              </a:rPr>
              <a:t/>
            </a:r>
            <a:r>
              <a:t>.</a:t>
            </a:r>
          </a:p>
          <a:p>
            <a:pPr>
              <a:defRPr sz="1800"/>
            </a:pPr>
            <a:r>
              <a:t>For example, you can specify the option </a:t>
            </a:r>
            <a:r>
              <a:rPr>
                <a:latin typeface="Courier"/>
              </a:rPr>
              <a:t/>
            </a:r>
            <a:r>
              <a:t/>
            </a:r>
            <a:r>
              <a:rPr>
                <a:latin typeface="Courier"/>
              </a:rPr>
              <a:t>--host</a:t>
            </a:r>
            <a:r>
              <a:t/>
            </a:r>
            <a:r>
              <a:rPr>
                <a:latin typeface="Courier"/>
              </a:rPr>
              <a:t/>
            </a:r>
            <a:r>
              <a:t> by setting an environment variable named </a:t>
            </a:r>
            <a:r>
              <a:rPr>
                <a:latin typeface="Courier"/>
              </a:rPr>
              <a:t/>
            </a:r>
            <a:r>
              <a:t/>
            </a:r>
            <a:r>
              <a:rPr>
                <a:latin typeface="Courier"/>
              </a:rPr>
              <a:t>ZOWE_OPT_HOST</a:t>
            </a:r>
            <a:r>
              <a:t/>
            </a:r>
            <a:r>
              <a:rPr>
                <a:latin typeface="Courier"/>
              </a:rPr>
              <a:t/>
            </a:r>
            <a:r>
              <a:t> to the desired value.</a:t>
            </a:r>
          </a:p>
          <a:p>
            <a:pPr>
              <a:defRPr sz="1800"/>
            </a:pPr>
            <a:r>
              <a:t>For more information on defining environment variables, please reference:</a:t>
            </a:r>
            <a:r>
              <a:rPr>
                <a:hlinkClick r:id="rId2"/>
              </a:rPr>
              <a:t>https://docs.zowe.org/stable/user-guide/cli-configuringcli.html#defining-environment-variables</a:t>
            </a:r>
          </a:p>
          <a:p>
            <a:pPr>
              <a:defRPr sz="1800"/>
            </a:pPr>
            <a:r>
              <a:t>When a Zowe command is run, the order of precedence for determining the option values to use is:</a:t>
            </a:r>
          </a:p>
          <a:p>
            <a:pPr lvl="1">
              <a:defRPr sz="1600"/>
            </a:pPr>
            <a:r>
              <a:t>Command line arguments</a:t>
            </a:r>
          </a:p>
          <a:p>
            <a:pPr lvl="1">
              <a:defRPr sz="1600"/>
            </a:pPr>
            <a:r>
              <a:t>Environment variables</a:t>
            </a:r>
          </a:p>
          <a:p>
            <a:pPr lvl="1">
              <a:defRPr sz="1600"/>
            </a:pPr>
            <a:r>
              <a:t>Profile settings</a:t>
            </a:r>
          </a:p>
          <a:p>
            <a:pPr lvl="1">
              <a:defRPr sz="1600"/>
            </a:pPr>
            <a:r>
              <a:t>Default values</a:t>
            </a:r>
          </a:p>
        </p:txBody>
      </p:sp>
    </p:spTree>
  </p:cSld>
  <p:clrMapOvr>
    <a:masterClrMapping/>
  </p:clrMapOvr>
</p:sld>
</file>

<file path=ppt/slides/slide8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Updating the Jenkinsfile</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Add the following command inside the </a:t>
            </a:r>
            <a:r>
              <a:rPr>
                <a:latin typeface="Courier"/>
              </a:rPr>
              <a:t/>
            </a:r>
            <a:r>
              <a:t/>
            </a:r>
            <a:r>
              <a:rPr>
                <a:latin typeface="Courier"/>
              </a:rPr>
              <a:t>withCredentials</a:t>
            </a:r>
            <a:r>
              <a:t/>
            </a:r>
            <a:r>
              <a:rPr>
                <a:latin typeface="Courier"/>
              </a:rPr>
              <a:t/>
            </a:r>
            <a:r>
              <a:t> block to instruct Jenkins to run the gulp build task you created as part of build stage:</a:t>
            </a:r>
          </a:p>
          <a:p>
            <a:pPr lvl="1">
              <a:defRPr sz="1600"/>
            </a:pPr>
            <a:r>
              <a:t/>
            </a:r>
            <a:r>
              <a:rPr>
                <a:latin typeface="Courier"/>
              </a:rPr>
              <a:t/>
            </a:r>
            <a:r>
              <a:t/>
            </a:r>
            <a:r>
              <a:rPr>
                <a:latin typeface="Courier"/>
              </a:rPr>
              <a:t>sh 'gulp build'</a:t>
            </a:r>
            <a:r>
              <a:t/>
            </a:r>
            <a:r>
              <a:rPr>
                <a:latin typeface="Courier"/>
              </a:rPr>
              <a:t/>
            </a:r>
          </a:p>
        </p:txBody>
      </p:sp>
    </p:spTree>
  </p:cSld>
  <p:clrMapOvr>
    <a:masterClrMapping/>
  </p:clrMapOvr>
</p:sld>
</file>

<file path=ppt/slides/slide8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Enhance Jenkinsfile for Deploy</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Deployment for marbles requires us to copy the load modules, and activate the changes in the target CICS environment.</a:t>
            </a:r>
          </a:p>
          <a:p>
            <a:pPr lvl="1">
              <a:defRPr sz="1600"/>
            </a:pPr>
            <a:r>
              <a:t>Deploy manually using CLI commands</a:t>
            </a:r>
          </a:p>
          <a:p>
            <a:pPr lvl="1">
              <a:defRPr sz="1600"/>
            </a:pPr>
            <a:r>
              <a:t>Create and implement a Deploy gulp task</a:t>
            </a:r>
          </a:p>
          <a:p>
            <a:pPr lvl="1">
              <a:defRPr sz="1600"/>
            </a:pPr>
            <a:r>
              <a:t>Create and implement a Deploy Jenkins stage</a:t>
            </a:r>
          </a:p>
        </p:txBody>
      </p:sp>
    </p:spTree>
  </p:cSld>
  <p:clrMapOvr>
    <a:masterClrMapping/>
  </p:clrMapOvr>
</p:sld>
</file>

<file path=ppt/slides/slide8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Create and implement a Deploy Jenkins stage - Step 4</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Implement Deploy stage</a:t>
            </a:r>
          </a:p>
          <a:p>
            <a:pPr lvl="1">
              <a:defRPr sz="1600"/>
            </a:pPr>
            <a:r>
              <a:t>Uncomment withCredentials block</a:t>
            </a:r>
          </a:p>
          <a:p>
            <a:pPr lvl="1">
              <a:defRPr sz="1600"/>
            </a:pPr>
            <a:r>
              <a:t>Call the </a:t>
            </a:r>
            <a:r>
              <a:rPr>
                <a:latin typeface="Courier"/>
              </a:rPr>
              <a:t/>
            </a:r>
            <a:r>
              <a:t/>
            </a:r>
            <a:r>
              <a:rPr>
                <a:latin typeface="Courier"/>
              </a:rPr>
              <a:t>gulp deploy</a:t>
            </a:r>
            <a:r>
              <a:t/>
            </a:r>
            <a:r>
              <a:rPr>
                <a:latin typeface="Courier"/>
              </a:rPr>
              <a:t/>
            </a:r>
            <a:r>
              <a:t> task that you created. This will need placed inside the inner withCredentials block.</a:t>
            </a:r>
          </a:p>
          <a:p>
            <a:pPr lvl="1">
              <a:defRPr sz="1600"/>
            </a:pPr>
            <a:r>
              <a:t>Note: Plugins also inherit the </a:t>
            </a:r>
            <a:r>
              <a:rPr>
                <a:latin typeface="Courier"/>
              </a:rPr>
              <a:t/>
            </a:r>
            <a:r>
              <a:t/>
            </a:r>
            <a:r>
              <a:rPr>
                <a:latin typeface="Courier"/>
              </a:rPr>
              <a:t>ZOWE_OPT_</a:t>
            </a:r>
            <a:r>
              <a:t/>
            </a:r>
            <a:r>
              <a:rPr>
                <a:latin typeface="Courier"/>
              </a:rPr>
              <a:t/>
            </a:r>
            <a:r>
              <a:t> vars, but can be overridden on the command line.</a:t>
            </a:r>
          </a:p>
        </p:txBody>
      </p:sp>
    </p:spTree>
  </p:cSld>
  <p:clrMapOvr>
    <a:masterClrMapping/>
  </p:clrMapOvr>
</p:sld>
</file>

<file path=ppt/slides/slide8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sz="4000"/>
            </a:pPr>
            <a:r>
              <a:t>Section VII:</a:t>
            </a:r>
          </a:p>
        </p:txBody>
      </p:sp>
      <p:sp>
        <p:nvSpPr>
          <p:cNvPr id="3" name="Subtitle 2"/>
          <p:cNvSpPr>
            <a:spLocks noGrp="1"/>
          </p:cNvSpPr>
          <p:nvPr>
            <p:ph type="subTitle" idx="1"/>
          </p:nvPr>
        </p:nvSpPr>
        <p:spPr/>
        <p:txBody>
          <a:bodyPr/>
          <a:lstStyle/>
          <a:p>
            <a:pPr>
              <a:defRPr sz="2800"/>
            </a:pPr>
            <a:r>
              <a:t>Add Automated Testing to Continuous Integration</a:t>
            </a:r>
          </a:p>
        </p:txBody>
      </p:sp>
    </p:spTree>
  </p:cSld>
  <p:clrMapOvr>
    <a:masterClrMapping/>
  </p:clrMapOvr>
</p:sld>
</file>

<file path=ppt/slides/slide8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Testing  Step in CI - Introduction</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Testing is another step that is commonly automated. Once you've built up a suite of automated tests, you may want to integrate them into your CI process. Running these tests on every CI run is crucial as passing tests increase your confidence in the code changes and the automation.</a:t>
            </a:r>
          </a:p>
          <a:p>
            <a:pPr lvl="1">
              <a:defRPr sz="1600"/>
            </a:pPr>
            <a:r>
              <a:t>Identify set of tests that are worth running in every CI run. You may want to avoid time-consuming performance tests for a stage further down the pipeline such as before deploying to production. All of the tests invoked by </a:t>
            </a:r>
            <a:r>
              <a:rPr>
                <a:latin typeface="Courier"/>
              </a:rPr>
              <a:t/>
            </a:r>
            <a:r>
              <a:t/>
            </a:r>
            <a:r>
              <a:rPr>
                <a:latin typeface="Courier"/>
              </a:rPr>
              <a:t>npm test</a:t>
            </a:r>
            <a:r>
              <a:t/>
            </a:r>
            <a:r>
              <a:rPr>
                <a:latin typeface="Courier"/>
              </a:rPr>
              <a:t/>
            </a:r>
            <a:r>
              <a:t> are system tests that we want to include.</a:t>
            </a:r>
          </a:p>
          <a:p>
            <a:pPr lvl="1">
              <a:defRPr sz="1600"/>
            </a:pPr>
            <a:r>
              <a:t>Create a stage in Jenkins to invoke these tests after code is checked in, built and deployed.</a:t>
            </a:r>
          </a:p>
          <a:p>
            <a:pPr>
              <a:defRPr sz="1800"/>
            </a:pPr>
            <a:r>
              <a:t/>
            </a:r>
            <a:r>
              <a:rPr b="1"/>
              <a:t>Note</a:t>
            </a:r>
            <a:r>
              <a:t>: Consider exploring code coverage tools to obtain metrics of code that is tested by your automated tests.</a:t>
            </a:r>
          </a:p>
        </p:txBody>
      </p:sp>
    </p:spTree>
  </p:cSld>
  <p:clrMapOvr>
    <a:masterClrMapping/>
  </p:clrMapOvr>
</p:sld>
</file>

<file path=ppt/slides/slide8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Create Test stage</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We've already built an automated test using Mocha. Let's implement a test stage in Jenkins to call it.</a:t>
            </a:r>
          </a:p>
          <a:p>
            <a:pPr lvl="1">
              <a:defRPr sz="1600"/>
            </a:pPr>
            <a:r>
              <a:t>Remove the call to the Test script and the TEST ENV var under the environment directive.</a:t>
            </a:r>
          </a:p>
          <a:p>
            <a:pPr lvl="1">
              <a:defRPr sz="1600"/>
            </a:pPr>
            <a:r>
              <a:t>Uncomment withCredentials block in the '</a:t>
            </a:r>
            <a:r>
              <a:rPr>
                <a:latin typeface="Courier"/>
              </a:rPr>
              <a:t/>
            </a:r>
            <a:r>
              <a:t/>
            </a:r>
            <a:r>
              <a:rPr>
                <a:latin typeface="Courier"/>
              </a:rPr>
              <a:t>test</a:t>
            </a:r>
            <a:r>
              <a:t/>
            </a:r>
            <a:r>
              <a:rPr>
                <a:latin typeface="Courier"/>
              </a:rPr>
              <a:t/>
            </a:r>
            <a:r>
              <a:t>' stage</a:t>
            </a:r>
          </a:p>
          <a:p>
            <a:pPr lvl="1">
              <a:defRPr sz="1600"/>
            </a:pPr>
            <a:r>
              <a:t>Call the </a:t>
            </a:r>
            <a:r>
              <a:rPr>
                <a:latin typeface="Courier"/>
              </a:rPr>
              <a:t/>
            </a:r>
            <a:r>
              <a:t/>
            </a:r>
            <a:r>
              <a:rPr>
                <a:latin typeface="Courier"/>
              </a:rPr>
              <a:t>npm test</a:t>
            </a:r>
            <a:r>
              <a:t/>
            </a:r>
            <a:r>
              <a:rPr>
                <a:latin typeface="Courier"/>
              </a:rPr>
              <a:t/>
            </a:r>
            <a:r>
              <a:t> command that runs your test suite.</a:t>
            </a:r>
          </a:p>
        </p:txBody>
      </p:sp>
    </p:spTree>
  </p:cSld>
  <p:clrMapOvr>
    <a:masterClrMapping/>
  </p:clrMapOvr>
</p:sld>
</file>

<file path=ppt/slides/slide8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Run the pipeline</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After adding the Test stage, test out the pipeline by pushing your changes and running it manually.</a:t>
            </a:r>
          </a:p>
          <a:p>
            <a:pPr>
              <a:defRPr sz="1800"/>
            </a:pPr>
            <a:r>
              <a:t>We need to:</a:t>
            </a:r>
          </a:p>
          <a:p>
            <a:pPr lvl="1">
              <a:defRPr sz="1600"/>
            </a:pPr>
            <a:r>
              <a:t>Commit and Push Code to GitHub</a:t>
            </a:r>
          </a:p>
          <a:p>
            <a:pPr lvl="1">
              <a:defRPr sz="1600"/>
            </a:pPr>
            <a:r>
              <a:t>Log in to Jenkins and build your project</a:t>
            </a:r>
          </a:p>
          <a:p>
            <a:pPr lvl="2">
              <a:defRPr sz="1400"/>
            </a:pPr>
            <a:r>
              <a:t>Debug any issues that may arise. Reach out to facilitator for guidance if needed.</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sz="4000"/>
            </a:pPr>
            <a:r>
              <a:t>Demo</a:t>
            </a:r>
          </a:p>
        </p:txBody>
      </p:sp>
      <p:sp>
        <p:nvSpPr>
          <p:cNvPr id="3" name="Subtitle 2"/>
          <p:cNvSpPr>
            <a:spLocks noGrp="1"/>
          </p:cNvSpPr>
          <p:nvPr>
            <p:ph type="subTitle" idx="1"/>
          </p:nvPr>
        </p:nvSpPr>
        <p:spPr>
          <a:xfrm>
            <a:off x="527050" y="5274310"/>
            <a:ext cx="9144000" cy="365760"/>
          </a:xfrm>
        </p:spPr>
        <p:txBody>
          <a:bodyPr/>
          <a:lstStyle/>
          <a:p/>
        </p:txBody>
      </p:sp>
    </p:spTree>
  </p:cSld>
  <p:clrMapOvr>
    <a:masterClrMapping/>
  </p:clrMapOvr>
</p:sld>
</file>

<file path=ppt/slides/slide9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Commit and push changes to GitHub</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To Review the files you have changed before committing:</a:t>
            </a:r>
          </a:p>
          <a:p>
            <a:pPr lvl="1">
              <a:defRPr sz="1600"/>
            </a:pPr>
            <a:r>
              <a:t/>
            </a:r>
            <a:r>
              <a:rPr>
                <a:latin typeface="Courier"/>
              </a:rPr>
              <a:t/>
            </a:r>
            <a:r>
              <a:t/>
            </a:r>
            <a:r>
              <a:rPr>
                <a:latin typeface="Courier"/>
              </a:rPr>
              <a:t>git status</a:t>
            </a:r>
            <a:r>
              <a:t/>
            </a:r>
            <a:r>
              <a:rPr>
                <a:latin typeface="Courier"/>
              </a:rPr>
              <a:t/>
            </a:r>
          </a:p>
          <a:p>
            <a:pPr>
              <a:defRPr sz="1800"/>
            </a:pPr>
            <a:r>
              <a:t>There may endevor reports you wish to delete, commit or only keep locally.</a:t>
            </a:r>
          </a:p>
          <a:p>
            <a:pPr lvl="1">
              <a:defRPr sz="1600"/>
            </a:pPr>
            <a:r>
              <a:t>If you wish to only keep them locally, add </a:t>
            </a:r>
            <a:r>
              <a:rPr>
                <a:latin typeface="Courier"/>
              </a:rPr>
              <a:t/>
            </a:r>
            <a:r>
              <a:t/>
            </a:r>
            <a:r>
              <a:rPr>
                <a:latin typeface="Courier"/>
              </a:rPr>
              <a:t>endevor-report*.txt</a:t>
            </a:r>
            <a:r>
              <a:t/>
            </a:r>
            <a:r>
              <a:rPr>
                <a:latin typeface="Courier"/>
              </a:rPr>
              <a:t/>
            </a:r>
            <a:r>
              <a:t> to your </a:t>
            </a:r>
            <a:r>
              <a:rPr>
                <a:latin typeface="Courier"/>
              </a:rPr>
              <a:t/>
            </a:r>
            <a:r>
              <a:t/>
            </a:r>
            <a:r>
              <a:rPr>
                <a:latin typeface="Courier"/>
              </a:rPr>
              <a:t>.gitignore</a:t>
            </a:r>
            <a:r>
              <a:t/>
            </a:r>
            <a:r>
              <a:rPr>
                <a:latin typeface="Courier"/>
              </a:rPr>
              <a:t/>
            </a:r>
            <a:r>
              <a:t> file in your project's root directory. You can run </a:t>
            </a:r>
            <a:r>
              <a:rPr>
                <a:latin typeface="Courier"/>
              </a:rPr>
              <a:t/>
            </a:r>
            <a:r>
              <a:t/>
            </a:r>
            <a:r>
              <a:rPr>
                <a:latin typeface="Courier"/>
              </a:rPr>
              <a:t>git status</a:t>
            </a:r>
            <a:r>
              <a:t/>
            </a:r>
            <a:r>
              <a:rPr>
                <a:latin typeface="Courier"/>
              </a:rPr>
              <a:t/>
            </a:r>
            <a:r>
              <a:t> again to verify you no longer see the endevor-report files.</a:t>
            </a:r>
          </a:p>
          <a:p>
            <a:pPr>
              <a:defRPr sz="1800"/>
            </a:pPr>
            <a:r>
              <a:t>Commit your changes when satisfied:</a:t>
            </a:r>
          </a:p>
          <a:p>
            <a:pPr lvl="1">
              <a:defRPr sz="1600"/>
            </a:pPr>
            <a:r>
              <a:t/>
            </a:r>
            <a:r>
              <a:rPr>
                <a:latin typeface="Courier"/>
              </a:rPr>
              <a:t/>
            </a:r>
            <a:r>
              <a:t/>
            </a:r>
            <a:r>
              <a:rPr>
                <a:latin typeface="Courier"/>
              </a:rPr>
              <a:t>git commit -a -m "Add gulp build tasks"</a:t>
            </a:r>
            <a:r>
              <a:t/>
            </a:r>
            <a:r>
              <a:rPr>
                <a:latin typeface="Courier"/>
              </a:rPr>
              <a:t/>
            </a:r>
          </a:p>
        </p:txBody>
      </p:sp>
    </p:spTree>
  </p:cSld>
  <p:clrMapOvr>
    <a:masterClrMapping/>
  </p:clrMapOvr>
</p:sld>
</file>

<file path=ppt/slides/slide9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Commit and push changes to GitHub</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Push your changes to GitHub:</a:t>
            </a:r>
          </a:p>
          <a:p>
            <a:pPr lvl="1">
              <a:defRPr sz="1600"/>
            </a:pPr>
            <a:r>
              <a:t/>
            </a:r>
            <a:r>
              <a:rPr>
                <a:latin typeface="Courier"/>
              </a:rPr>
              <a:t/>
            </a:r>
            <a:r>
              <a:t/>
            </a:r>
            <a:r>
              <a:rPr>
                <a:latin typeface="Courier"/>
              </a:rPr>
              <a:t>git push</a:t>
            </a:r>
            <a:r>
              <a:t/>
            </a:r>
            <a:r>
              <a:rPr>
                <a:latin typeface="Courier"/>
              </a:rPr>
              <a:t/>
            </a:r>
          </a:p>
          <a:p>
            <a:pPr>
              <a:defRPr sz="1800"/>
            </a:pPr>
            <a:r>
              <a:t>If you are prompted for your username and password:</a:t>
            </a:r>
          </a:p>
          <a:p>
            <a:pPr lvl="1">
              <a:defRPr sz="1600"/>
            </a:pPr>
            <a:r>
              <a:t>Username: </a:t>
            </a:r>
            <a:r>
              <a:rPr>
                <a:latin typeface="Courier"/>
              </a:rPr>
              <a:t/>
            </a:r>
            <a:r>
              <a:t/>
            </a:r>
            <a:r>
              <a:rPr>
                <a:latin typeface="Courier"/>
              </a:rPr>
              <a:t>GITHUB_USER</a:t>
            </a:r>
            <a:r>
              <a:t/>
            </a:r>
            <a:r>
              <a:rPr>
                <a:latin typeface="Courier"/>
              </a:rPr>
              <a:t/>
            </a:r>
          </a:p>
          <a:p>
            <a:pPr lvl="1">
              <a:defRPr sz="1600"/>
            </a:pPr>
            <a:r>
              <a:t>Password: </a:t>
            </a:r>
            <a:r>
              <a:rPr>
                <a:latin typeface="Courier"/>
              </a:rPr>
              <a:t/>
            </a:r>
            <a:r>
              <a:t/>
            </a:r>
            <a:r>
              <a:rPr>
                <a:latin typeface="Courier"/>
              </a:rPr>
              <a:t>GITHUB_PASS</a:t>
            </a:r>
            <a:r>
              <a:t/>
            </a:r>
            <a:r>
              <a:rPr>
                <a:latin typeface="Courier"/>
              </a:rPr>
              <a:t/>
            </a:r>
          </a:p>
        </p:txBody>
      </p:sp>
    </p:spTree>
  </p:cSld>
  <p:clrMapOvr>
    <a:masterClrMapping/>
  </p:clrMapOvr>
</p:sld>
</file>

<file path=ppt/slides/slide9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Log in to Jenkins</a:t>
            </a:r>
          </a:p>
        </p:txBody>
      </p:sp>
      <p:sp>
        <p:nvSpPr>
          <p:cNvPr id="3" name="Content Placeholder 2"/>
          <p:cNvSpPr>
            <a:spLocks noGrp="1"/>
          </p:cNvSpPr>
          <p:nvPr>
            <p:ph idx="1"/>
          </p:nvPr>
        </p:nvSpPr>
        <p:spPr>
          <a:xfrm>
            <a:off x="182880" y="838200"/>
            <a:ext cx="11826240" cy="4711700"/>
          </a:xfrm>
        </p:spPr>
        <p:txBody>
          <a:bodyPr>
            <a:normAutofit/>
          </a:bodyPr>
          <a:lstStyle/>
          <a:p>
            <a:pPr>
              <a:defRPr sz="1800"/>
            </a:pPr>
            <a:r>
              <a:t>Jenkins is a hosted application running on a web server. You can access it from most web browsers.</a:t>
            </a:r>
          </a:p>
          <a:p>
            <a:pPr>
              <a:defRPr sz="1800"/>
            </a:pPr>
            <a:r>
              <a:t>Log in to Jenkins: </a:t>
            </a:r>
            <a:r>
              <a:rPr>
                <a:latin typeface="Courier"/>
              </a:rPr>
              <a:t/>
            </a:r>
            <a:r>
              <a:t/>
            </a:r>
            <a:r>
              <a:rPr>
                <a:latin typeface="Courier"/>
              </a:rPr>
              <a:t>JENKINS_URL</a:t>
            </a:r>
            <a:r>
              <a:t/>
            </a:r>
            <a:r>
              <a:rPr>
                <a:latin typeface="Courier"/>
              </a:rPr>
              <a:t/>
            </a:r>
          </a:p>
          <a:p>
            <a:pPr lvl="1">
              <a:defRPr sz="1600"/>
            </a:pPr>
            <a:r>
              <a:t>Username: </a:t>
            </a:r>
            <a:r>
              <a:rPr>
                <a:latin typeface="Courier"/>
              </a:rPr>
              <a:t/>
            </a:r>
            <a:r>
              <a:t/>
            </a:r>
            <a:r>
              <a:rPr>
                <a:latin typeface="Courier"/>
              </a:rPr>
              <a:t>JENKINS_USER</a:t>
            </a:r>
            <a:r>
              <a:t/>
            </a:r>
            <a:r>
              <a:rPr>
                <a:latin typeface="Courier"/>
              </a:rPr>
              <a:t/>
            </a:r>
          </a:p>
          <a:p>
            <a:pPr lvl="1">
              <a:defRPr sz="1600"/>
            </a:pPr>
            <a:r>
              <a:t>Password: </a:t>
            </a:r>
            <a:r>
              <a:rPr>
                <a:latin typeface="Courier"/>
              </a:rPr>
              <a:t/>
            </a:r>
            <a:r>
              <a:t/>
            </a:r>
            <a:r>
              <a:rPr>
                <a:latin typeface="Courier"/>
              </a:rPr>
              <a:t>JENKINS_PASS</a:t>
            </a:r>
            <a:r>
              <a:t/>
            </a:r>
            <a:r>
              <a:rPr>
                <a:latin typeface="Courier"/>
              </a:rPr>
              <a:t/>
            </a:r>
          </a:p>
          <a:p>
            <a:pPr>
              <a:defRPr sz="1800"/>
            </a:pPr>
            <a:r>
              <a:t>Verify that the environment is in the right starting state</a:t>
            </a:r>
          </a:p>
          <a:p>
            <a:pPr lvl="1">
              <a:defRPr sz="1600"/>
            </a:pPr>
            <a:r>
              <a:t>Click on the name of your project (</a:t>
            </a:r>
            <a:r>
              <a:rPr>
                <a:latin typeface="Courier"/>
              </a:rPr>
              <a:t/>
            </a:r>
            <a:r>
              <a:t/>
            </a:r>
            <a:r>
              <a:rPr>
                <a:latin typeface="Courier"/>
              </a:rPr>
              <a:t>JENKINS_PROJ</a:t>
            </a:r>
            <a:r>
              <a:t/>
            </a:r>
            <a:r>
              <a:rPr>
                <a:latin typeface="Courier"/>
              </a:rPr>
              <a:t/>
            </a:r>
            <a:r>
              <a:t>)</a:t>
            </a:r>
          </a:p>
          <a:p>
            <a:pPr lvl="1">
              <a:defRPr sz="1600"/>
            </a:pPr>
            <a:r>
              <a:t>Select the master branch</a:t>
            </a:r>
          </a:p>
          <a:p>
            <a:pPr lvl="1">
              <a:defRPr sz="1600"/>
            </a:pPr>
            <a:r>
              <a:t>Click </a:t>
            </a:r>
            <a:r>
              <a:rPr>
                <a:latin typeface="Courier"/>
              </a:rPr>
              <a:t/>
            </a:r>
            <a:r>
              <a:t/>
            </a:r>
            <a:r>
              <a:rPr>
                <a:latin typeface="Courier"/>
              </a:rPr>
              <a:t>Build Now</a:t>
            </a:r>
            <a:r>
              <a:t/>
            </a:r>
            <a:r>
              <a:rPr>
                <a:latin typeface="Courier"/>
              </a:rPr>
              <a:t/>
            </a:r>
            <a:r>
              <a:t> in the left side menu and verify the project builds successfully.</a:t>
            </a:r>
          </a:p>
        </p:txBody>
      </p:sp>
      <p:pic>
        <p:nvPicPr>
          <p:cNvPr id="4" name="Picture 3" descr="DevOps-Workshop34.png"/>
          <p:cNvPicPr>
            <a:picLocks noChangeAspect="1"/>
          </p:cNvPicPr>
          <p:nvPr/>
        </p:nvPicPr>
        <p:blipFill>
          <a:blip r:embed="rId2"/>
          <a:stretch>
            <a:fillRect/>
          </a:stretch>
        </p:blipFill>
        <p:spPr>
          <a:xfrm>
            <a:off x="4543910" y="5549900"/>
            <a:ext cx="3104178" cy="942340"/>
          </a:xfrm>
          <a:prstGeom prst="rect">
            <a:avLst/>
          </a:prstGeom>
        </p:spPr>
      </p:pic>
    </p:spTree>
  </p:cSld>
  <p:clrMapOvr>
    <a:masterClrMapping/>
  </p:clrMapOvr>
</p:sld>
</file>

<file path=ppt/slides/slide9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Share the Test stage output with the Facilitator</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Now that you've created and run the pipeline in Jenkins with the Test stage, it's time to share this with the facilitator.</a:t>
            </a:r>
          </a:p>
          <a:p>
            <a:pPr>
              <a:defRPr sz="1800"/>
            </a:pPr>
            <a:r>
              <a:t>Find the URL of your successful run with the Test stage.</a:t>
            </a:r>
          </a:p>
        </p:txBody>
      </p:sp>
    </p:spTree>
  </p:cSld>
  <p:clrMapOvr>
    <a:masterClrMapping/>
  </p:clrMapOvr>
</p:sld>
</file>

<file path=ppt/slides/slide9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sz="4000"/>
            </a:pPr>
            <a:r>
              <a:t>Review - What have we learned?</a:t>
            </a:r>
          </a:p>
        </p:txBody>
      </p:sp>
      <p:sp>
        <p:nvSpPr>
          <p:cNvPr id="3" name="Subtitle 2"/>
          <p:cNvSpPr>
            <a:spLocks noGrp="1"/>
          </p:cNvSpPr>
          <p:nvPr>
            <p:ph type="subTitle" idx="1"/>
          </p:nvPr>
        </p:nvSpPr>
        <p:spPr>
          <a:xfrm>
            <a:off x="527050" y="5274310"/>
            <a:ext cx="9144000" cy="365760"/>
          </a:xfrm>
        </p:spPr>
        <p:txBody>
          <a:bodyPr/>
          <a:lstStyle/>
          <a:p/>
        </p:txBody>
      </p:sp>
    </p:spTree>
  </p:cSld>
  <p:clrMapOvr>
    <a:masterClrMapping/>
  </p:clrMapOvr>
</p:sld>
</file>

<file path=ppt/slides/slide9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sz="4000"/>
            </a:pPr>
            <a:r>
              <a:t>Section X (optional):</a:t>
            </a:r>
          </a:p>
        </p:txBody>
      </p:sp>
      <p:sp>
        <p:nvSpPr>
          <p:cNvPr id="3" name="Subtitle 2"/>
          <p:cNvSpPr>
            <a:spLocks noGrp="1"/>
          </p:cNvSpPr>
          <p:nvPr>
            <p:ph type="subTitle" idx="1"/>
          </p:nvPr>
        </p:nvSpPr>
        <p:spPr/>
        <p:txBody>
          <a:bodyPr/>
          <a:lstStyle/>
          <a:p>
            <a:pPr>
              <a:defRPr sz="2800"/>
            </a:pPr>
            <a:r>
              <a:t>Archive Artifacts in Jenkins</a:t>
            </a:r>
          </a:p>
        </p:txBody>
      </p:sp>
    </p:spTree>
  </p:cSld>
  <p:clrMapOvr>
    <a:masterClrMapping/>
  </p:clrMapOvr>
</p:sld>
</file>

<file path=ppt/slides/slide9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Archive Artifacts</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For audit purposes, you may want to archive build/test results for each pipeline run.</a:t>
            </a:r>
          </a:p>
          <a:p>
            <a:pPr>
              <a:defRPr sz="1800"/>
            </a:pPr>
            <a:r>
              <a:t>Uncomment the post section of the </a:t>
            </a:r>
            <a:r>
              <a:rPr>
                <a:latin typeface="Courier"/>
              </a:rPr>
              <a:t/>
            </a:r>
            <a:r>
              <a:t/>
            </a:r>
            <a:r>
              <a:rPr>
                <a:latin typeface="Courier"/>
              </a:rPr>
              <a:t>Jenkinsfile</a:t>
            </a:r>
            <a:r>
              <a:t/>
            </a:r>
            <a:r>
              <a:rPr>
                <a:latin typeface="Courier"/>
              </a:rPr>
              <a:t/>
            </a:r>
          </a:p>
          <a:p>
            <a:pPr>
              <a:defRPr sz="1800"/>
            </a:pPr>
            <a:r>
              <a:t>Commit and Push Code to GitHub</a:t>
            </a:r>
          </a:p>
          <a:p>
            <a:pPr lvl="1">
              <a:defRPr sz="1600"/>
            </a:pPr>
            <a:r>
              <a:t/>
            </a:r>
            <a:r>
              <a:rPr>
                <a:latin typeface="Courier"/>
              </a:rPr>
              <a:t/>
            </a:r>
            <a:r>
              <a:t/>
            </a:r>
            <a:r>
              <a:rPr>
                <a:latin typeface="Courier"/>
              </a:rPr>
              <a:t>git commit -a -m "Updating"</a:t>
            </a:r>
            <a:r>
              <a:t/>
            </a:r>
            <a:r>
              <a:rPr>
                <a:latin typeface="Courier"/>
              </a:rPr>
              <a:t/>
            </a:r>
          </a:p>
          <a:p>
            <a:pPr lvl="1">
              <a:defRPr sz="1600"/>
            </a:pPr>
            <a:r>
              <a:t/>
            </a:r>
            <a:r>
              <a:rPr>
                <a:latin typeface="Courier"/>
              </a:rPr>
              <a:t/>
            </a:r>
            <a:r>
              <a:t/>
            </a:r>
            <a:r>
              <a:rPr>
                <a:latin typeface="Courier"/>
              </a:rPr>
              <a:t>git push</a:t>
            </a:r>
            <a:r>
              <a:t/>
            </a:r>
            <a:r>
              <a:rPr>
                <a:latin typeface="Courier"/>
              </a:rPr>
              <a:t/>
            </a:r>
          </a:p>
          <a:p>
            <a:pPr>
              <a:defRPr sz="1800"/>
            </a:pPr>
            <a:r>
              <a:t>Log in to Jenkins and build your project</a:t>
            </a:r>
          </a:p>
          <a:p>
            <a:pPr lvl="1">
              <a:defRPr sz="1600"/>
            </a:pPr>
            <a:r>
              <a:t>Debug any issues that may arise. Reach out to facilitator for guidance if needed.</a:t>
            </a:r>
          </a:p>
        </p:txBody>
      </p:sp>
    </p:spTree>
  </p:cSld>
  <p:clrMapOvr>
    <a:masterClrMapping/>
  </p:clrMapOvr>
</p:sld>
</file>

<file path=ppt/slides/slide9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Summary</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Congratulations on completing the Zowe workshop. You learned about the following topics today:</a:t>
            </a:r>
          </a:p>
          <a:p>
            <a:pPr lvl="1">
              <a:defRPr sz="1600"/>
            </a:pPr>
            <a:r>
              <a:t>Automating testing concepts.</a:t>
            </a:r>
          </a:p>
          <a:p>
            <a:pPr lvl="1">
              <a:defRPr sz="1600"/>
            </a:pPr>
            <a:r>
              <a:t>Using Mocha to built an integration test for a CICS transaction.</a:t>
            </a:r>
          </a:p>
          <a:p>
            <a:pPr lvl="1">
              <a:defRPr sz="1600"/>
            </a:pPr>
            <a:r>
              <a:t>Implementing a Test stage in Jenkins to call automated tests</a:t>
            </a:r>
          </a:p>
          <a:p>
            <a:pPr lvl="1">
              <a:defRPr sz="1600"/>
            </a:pPr>
            <a:r>
              <a:t>Making code changes and enjoying your automated build, deploy and test process.</a:t>
            </a:r>
          </a:p>
        </p:txBody>
      </p:sp>
    </p:spTree>
  </p:cSld>
  <p:clrMapOvr>
    <a:masterClrMapping/>
  </p:clrMapOvr>
</p:sld>
</file>

<file path=ppt/slides/slide9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sz="4000"/>
            </a:pPr>
            <a:r>
              <a:t>Review - What have we learned?</a:t>
            </a:r>
          </a:p>
        </p:txBody>
      </p:sp>
      <p:sp>
        <p:nvSpPr>
          <p:cNvPr id="3" name="Subtitle 2"/>
          <p:cNvSpPr>
            <a:spLocks noGrp="1"/>
          </p:cNvSpPr>
          <p:nvPr>
            <p:ph type="subTitle" idx="1"/>
          </p:nvPr>
        </p:nvSpPr>
        <p:spPr>
          <a:xfrm>
            <a:off x="527050" y="5274310"/>
            <a:ext cx="9144000" cy="365760"/>
          </a:xfrm>
        </p:spPr>
        <p:txBody>
          <a:bodyPr/>
          <a:lstStyle/>
          <a:p/>
        </p:txBody>
      </p:sp>
    </p:spTree>
  </p:cSld>
  <p:clrMapOvr>
    <a:masterClrMapping/>
  </p:clrMapOvr>
</p:sld>
</file>

<file path=ppt/slides/slide9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sz="4000"/>
            </a:pPr>
            <a:r>
              <a:t>Thank You</a:t>
            </a:r>
          </a:p>
        </p:txBody>
      </p:sp>
      <p:sp>
        <p:nvSpPr>
          <p:cNvPr id="3" name="Subtitle 2"/>
          <p:cNvSpPr>
            <a:spLocks noGrp="1"/>
          </p:cNvSpPr>
          <p:nvPr>
            <p:ph type="subTitle" idx="1"/>
          </p:nvPr>
        </p:nvSpPr>
        <p:spPr>
          <a:xfrm>
            <a:off x="527050" y="5274310"/>
            <a:ext cx="9144000" cy="365760"/>
          </a:xfrm>
        </p:spPr>
        <p:txBody>
          <a:bodyPr/>
          <a:lstStyle/>
          <a:p/>
        </p:txBody>
      </p:sp>
    </p:spTree>
  </p:cSld>
  <p:clrMapOvr>
    <a:masterClrMapping/>
  </p:clrMapOvr>
</p:sld>
</file>

<file path=ppt/theme/theme1.xml><?xml version="1.0" encoding="utf-8"?>
<a:theme xmlns:a="http://schemas.openxmlformats.org/drawingml/2006/main" name="1_Office Theme">
  <a:themeElements>
    <a:clrScheme name="BROADCOM 1/19/20">
      <a:dk1>
        <a:sysClr val="windowText" lastClr="000000"/>
      </a:dk1>
      <a:lt1>
        <a:sysClr val="window" lastClr="FFFFFF"/>
      </a:lt1>
      <a:dk2>
        <a:srgbClr val="CC092F"/>
      </a:dk2>
      <a:lt2>
        <a:srgbClr val="5A5A5A"/>
      </a:lt2>
      <a:accent1>
        <a:srgbClr val="0098C7"/>
      </a:accent1>
      <a:accent2>
        <a:srgbClr val="007B8C"/>
      </a:accent2>
      <a:accent3>
        <a:srgbClr val="F3BA16"/>
      </a:accent3>
      <a:accent4>
        <a:srgbClr val="6C4B94"/>
      </a:accent4>
      <a:accent5>
        <a:srgbClr val="97999B"/>
      </a:accent5>
      <a:accent6>
        <a:srgbClr val="9DA03C"/>
      </a:accent6>
      <a:hlink>
        <a:srgbClr val="0098C7"/>
      </a:hlink>
      <a:folHlink>
        <a:srgbClr val="E68C28"/>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23951</TotalTime>
  <Words>77</Words>
  <Application>Microsoft Office PowerPoint</Application>
  <PresentationFormat>Widescreen</PresentationFormat>
  <Paragraphs>7</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1_Office Theme</vt:lpstr>
      <vt:lpstr>Introducing Endevor Team Build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Lorem Ipsum Dolor Sit Amet Con  Title Slide</dc:title>
  <dc:creator>Michael Belz</dc:creator>
  <cp:lastModifiedBy>Thomas McQuitty</cp:lastModifiedBy>
  <cp:revision>227</cp:revision>
  <dcterms:created xsi:type="dcterms:W3CDTF">2020-02-07T21:13:32Z</dcterms:created>
  <dcterms:modified xsi:type="dcterms:W3CDTF">2022-02-09T17:56:36Z</dcterms:modified>
</cp:coreProperties>
</file>