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56" r:id="rId4"/>
    <p:sldId id="258" r:id="rId5"/>
    <p:sldId id="259" r:id="rId6"/>
    <p:sldId id="266" r:id="rId7"/>
    <p:sldId id="257" r:id="rId8"/>
    <p:sldId id="260" r:id="rId9"/>
    <p:sldId id="261" r:id="rId10"/>
    <p:sldId id="268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5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4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FDD1-432A-4BA6-9A57-0431920DA8A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4FA0-5F00-435A-B86F-D99979295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集成架构</a:t>
            </a:r>
          </a:p>
        </p:txBody>
      </p:sp>
    </p:spTree>
    <p:extLst>
      <p:ext uri="{BB962C8B-B14F-4D97-AF65-F5344CB8AC3E}">
        <p14:creationId xmlns:p14="http://schemas.microsoft.com/office/powerpoint/2010/main" val="55767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5940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8299939" y="395125"/>
            <a:ext cx="2672861" cy="6113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84431" y="386219"/>
            <a:ext cx="2672861" cy="6113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3298" y="386219"/>
            <a:ext cx="2672861" cy="6113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93676"/>
              </p:ext>
            </p:extLst>
          </p:nvPr>
        </p:nvGraphicFramePr>
        <p:xfrm>
          <a:off x="1244209" y="968326"/>
          <a:ext cx="1935089" cy="137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470398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</a:t>
                      </a:r>
                      <a:r>
                        <a:rPr lang="en-US" altLang="zh-CN" dirty="0"/>
                        <a:t>Visitor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+register()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25972"/>
              </p:ext>
            </p:extLst>
          </p:nvPr>
        </p:nvGraphicFramePr>
        <p:xfrm>
          <a:off x="1244209" y="2883746"/>
          <a:ext cx="1935089" cy="154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454117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</a:t>
                      </a:r>
                      <a:r>
                        <a:rPr lang="en-US" altLang="zh-CN" dirty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+username</a:t>
                      </a:r>
                    </a:p>
                    <a:p>
                      <a:r>
                        <a:rPr lang="en-US" altLang="zh-CN" dirty="0"/>
                        <a:t>+password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+login()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52096"/>
              </p:ext>
            </p:extLst>
          </p:nvPr>
        </p:nvGraphicFramePr>
        <p:xfrm>
          <a:off x="1244209" y="4782885"/>
          <a:ext cx="1935089" cy="136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454117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+operation()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77557"/>
              </p:ext>
            </p:extLst>
          </p:nvPr>
        </p:nvGraphicFramePr>
        <p:xfrm>
          <a:off x="4831472" y="984607"/>
          <a:ext cx="1935089" cy="136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Controller1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+search()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60867"/>
              </p:ext>
            </p:extLst>
          </p:nvPr>
        </p:nvGraphicFramePr>
        <p:xfrm>
          <a:off x="4831471" y="2844223"/>
          <a:ext cx="1935089" cy="156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457448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</a:t>
                      </a:r>
                      <a:r>
                        <a:rPr lang="en-US" altLang="zh-CN" dirty="0"/>
                        <a:t>Controller2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4722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472213">
                <a:tc>
                  <a:txBody>
                    <a:bodyPr/>
                    <a:lstStyle/>
                    <a:p>
                      <a:r>
                        <a:rPr lang="en-US" altLang="zh-CN" dirty="0"/>
                        <a:t>+upload()</a:t>
                      </a:r>
                    </a:p>
                    <a:p>
                      <a:r>
                        <a:rPr lang="en-US" altLang="zh-CN" dirty="0"/>
                        <a:t>+search()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93055"/>
              </p:ext>
            </p:extLst>
          </p:nvPr>
        </p:nvGraphicFramePr>
        <p:xfrm>
          <a:off x="4831471" y="4743362"/>
          <a:ext cx="1935089" cy="154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Controller3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454117">
                <a:tc>
                  <a:txBody>
                    <a:bodyPr/>
                    <a:lstStyle/>
                    <a:p>
                      <a:r>
                        <a:rPr lang="en-US" altLang="zh-CN" dirty="0"/>
                        <a:t>+delete()</a:t>
                      </a:r>
                    </a:p>
                    <a:p>
                      <a:r>
                        <a:rPr lang="en-US" altLang="zh-CN" dirty="0"/>
                        <a:t>+check()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2693"/>
              </p:ext>
            </p:extLst>
          </p:nvPr>
        </p:nvGraphicFramePr>
        <p:xfrm>
          <a:off x="8739945" y="2346957"/>
          <a:ext cx="1935089" cy="25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89">
                  <a:extLst>
                    <a:ext uri="{9D8B030D-6E8A-4147-A177-3AD203B41FA5}">
                      <a16:colId xmlns:a16="http://schemas.microsoft.com/office/drawing/2014/main" val="3846445371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</a:t>
                      </a:r>
                      <a:r>
                        <a:rPr lang="en-US" altLang="zh-CN" dirty="0"/>
                        <a:t>Goods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8892"/>
                  </a:ext>
                </a:extLst>
              </a:tr>
              <a:tr h="1029801">
                <a:tc>
                  <a:txBody>
                    <a:bodyPr/>
                    <a:lstStyle/>
                    <a:p>
                      <a:r>
                        <a:rPr lang="en-US" altLang="zh-CN" dirty="0"/>
                        <a:t>+name</a:t>
                      </a:r>
                    </a:p>
                    <a:p>
                      <a:r>
                        <a:rPr lang="en-US" altLang="zh-CN" dirty="0"/>
                        <a:t>+type</a:t>
                      </a:r>
                    </a:p>
                    <a:p>
                      <a:r>
                        <a:rPr lang="en-US" altLang="zh-CN" dirty="0"/>
                        <a:t>+label</a:t>
                      </a:r>
                    </a:p>
                    <a:p>
                      <a:r>
                        <a:rPr lang="en-US" altLang="zh-CN" dirty="0"/>
                        <a:t>+icon</a:t>
                      </a:r>
                    </a:p>
                    <a:p>
                      <a:r>
                        <a:rPr lang="en-US" altLang="zh-CN" dirty="0"/>
                        <a:t>+others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99548"/>
                  </a:ext>
                </a:extLst>
              </a:tr>
              <a:tr h="724187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91357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>
            <a:cxnSpLocks/>
            <a:endCxn id="10" idx="1"/>
          </p:cNvCxnSpPr>
          <p:nvPr/>
        </p:nvCxnSpPr>
        <p:spPr>
          <a:xfrm>
            <a:off x="3179298" y="5517519"/>
            <a:ext cx="165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79298" y="3671668"/>
            <a:ext cx="165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1"/>
          </p:cNvCxnSpPr>
          <p:nvPr/>
        </p:nvCxnSpPr>
        <p:spPr>
          <a:xfrm flipV="1">
            <a:off x="3179298" y="1665782"/>
            <a:ext cx="1652174" cy="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6766560" y="1561514"/>
            <a:ext cx="2869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636369" y="1561514"/>
            <a:ext cx="0" cy="78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6766560" y="3136830"/>
            <a:ext cx="1973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66560" y="5809957"/>
            <a:ext cx="2940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1" idx="2"/>
          </p:cNvCxnSpPr>
          <p:nvPr/>
        </p:nvCxnSpPr>
        <p:spPr>
          <a:xfrm flipV="1">
            <a:off x="9707489" y="4920833"/>
            <a:ext cx="0" cy="88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91175" y="309489"/>
            <a:ext cx="147710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View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831471" y="386219"/>
            <a:ext cx="160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Controller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739945" y="374666"/>
            <a:ext cx="147710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50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77" y="872197"/>
            <a:ext cx="1420837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140677" y="4597791"/>
            <a:ext cx="1420837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物品信息文件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2180492" y="872197"/>
            <a:ext cx="717452" cy="418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物品加载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物品保存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559126" y="872197"/>
            <a:ext cx="1730326" cy="54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搜索物品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3559126" y="1977683"/>
            <a:ext cx="1730326" cy="54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搜索结果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3559126" y="3249051"/>
            <a:ext cx="1730326" cy="54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上传物品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3559126" y="4520419"/>
            <a:ext cx="1730326" cy="54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6189784" y="872197"/>
            <a:ext cx="1209821" cy="137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</a:t>
            </a:r>
          </a:p>
        </p:txBody>
      </p:sp>
      <p:sp>
        <p:nvSpPr>
          <p:cNvPr id="12" name="矩形 11"/>
          <p:cNvSpPr/>
          <p:nvPr/>
        </p:nvSpPr>
        <p:spPr>
          <a:xfrm>
            <a:off x="6189785" y="3685736"/>
            <a:ext cx="1209821" cy="137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 err="1"/>
              <a:t>Cahce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8044375" y="872197"/>
            <a:ext cx="717452" cy="418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</a:p>
          <a:p>
            <a:pPr algn="ctr"/>
            <a:r>
              <a:rPr lang="en-US" altLang="zh-CN" dirty="0"/>
              <a:t>F</a:t>
            </a:r>
          </a:p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06596" y="872196"/>
            <a:ext cx="1209821" cy="137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浏览物品</a:t>
            </a:r>
          </a:p>
        </p:txBody>
      </p:sp>
      <p:sp>
        <p:nvSpPr>
          <p:cNvPr id="15" name="矩形 14"/>
          <p:cNvSpPr/>
          <p:nvPr/>
        </p:nvSpPr>
        <p:spPr>
          <a:xfrm>
            <a:off x="9406596" y="3685735"/>
            <a:ext cx="1209821" cy="137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 err="1"/>
              <a:t>Cahce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11261186" y="872196"/>
            <a:ext cx="930814" cy="137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游客浏览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11261187" y="3685735"/>
            <a:ext cx="930814" cy="1376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用户发布物品</a:t>
            </a:r>
          </a:p>
        </p:txBody>
      </p:sp>
      <p:sp>
        <p:nvSpPr>
          <p:cNvPr id="18" name="箭头: 右 17"/>
          <p:cNvSpPr/>
          <p:nvPr/>
        </p:nvSpPr>
        <p:spPr>
          <a:xfrm>
            <a:off x="1561514" y="1046284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1574409" y="4733192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2923736" y="1077937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2923735" y="2151769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2923735" y="3423138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2923735" y="4733192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>
            <a:off x="5390270" y="2055053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>
            <a:off x="5389097" y="4733191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>
            <a:off x="5389097" y="3616569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左 27"/>
          <p:cNvSpPr/>
          <p:nvPr/>
        </p:nvSpPr>
        <p:spPr>
          <a:xfrm>
            <a:off x="5389097" y="1046284"/>
            <a:ext cx="631876" cy="21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7425394" y="4733190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 29"/>
          <p:cNvSpPr/>
          <p:nvPr/>
        </p:nvSpPr>
        <p:spPr>
          <a:xfrm>
            <a:off x="7391984" y="3824068"/>
            <a:ext cx="631876" cy="21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 30"/>
          <p:cNvSpPr/>
          <p:nvPr/>
        </p:nvSpPr>
        <p:spPr>
          <a:xfrm>
            <a:off x="8761826" y="3824068"/>
            <a:ext cx="631876" cy="21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/>
          <p:cNvSpPr/>
          <p:nvPr/>
        </p:nvSpPr>
        <p:spPr>
          <a:xfrm>
            <a:off x="8774721" y="4733189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左 32"/>
          <p:cNvSpPr/>
          <p:nvPr/>
        </p:nvSpPr>
        <p:spPr>
          <a:xfrm>
            <a:off x="10616417" y="3824067"/>
            <a:ext cx="631876" cy="21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>
            <a:off x="10642208" y="4707981"/>
            <a:ext cx="618978" cy="19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 34"/>
          <p:cNvSpPr/>
          <p:nvPr/>
        </p:nvSpPr>
        <p:spPr>
          <a:xfrm>
            <a:off x="8761823" y="1304486"/>
            <a:ext cx="631876" cy="21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 35"/>
          <p:cNvSpPr/>
          <p:nvPr/>
        </p:nvSpPr>
        <p:spPr>
          <a:xfrm>
            <a:off x="10616417" y="1285436"/>
            <a:ext cx="631876" cy="218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08627" y="1006564"/>
            <a:ext cx="8440615" cy="4206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3495821" y="1843953"/>
            <a:ext cx="6091310" cy="32637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96283" y="2410957"/>
            <a:ext cx="1667021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登录</a:t>
            </a:r>
          </a:p>
        </p:txBody>
      </p:sp>
      <p:sp>
        <p:nvSpPr>
          <p:cNvPr id="7" name="矩形 6"/>
          <p:cNvSpPr/>
          <p:nvPr/>
        </p:nvSpPr>
        <p:spPr>
          <a:xfrm>
            <a:off x="5700931" y="2410957"/>
            <a:ext cx="15826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发布物品</a:t>
            </a:r>
          </a:p>
        </p:txBody>
      </p:sp>
      <p:sp>
        <p:nvSpPr>
          <p:cNvPr id="8" name="矩形 7"/>
          <p:cNvSpPr/>
          <p:nvPr/>
        </p:nvSpPr>
        <p:spPr>
          <a:xfrm>
            <a:off x="7596553" y="2401843"/>
            <a:ext cx="1744393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</a:t>
            </a:r>
            <a:r>
              <a:rPr lang="en-US" altLang="zh-CN" dirty="0"/>
              <a:t>/</a:t>
            </a:r>
            <a:r>
              <a:rPr lang="zh-CN" altLang="en-US" dirty="0"/>
              <a:t>搜索</a:t>
            </a:r>
          </a:p>
        </p:txBody>
      </p:sp>
      <p:sp>
        <p:nvSpPr>
          <p:cNvPr id="9" name="矩形 8"/>
          <p:cNvSpPr/>
          <p:nvPr/>
        </p:nvSpPr>
        <p:spPr>
          <a:xfrm>
            <a:off x="3734969" y="3989098"/>
            <a:ext cx="1589650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注册登录组件</a:t>
            </a:r>
          </a:p>
        </p:txBody>
      </p:sp>
      <p:sp>
        <p:nvSpPr>
          <p:cNvPr id="10" name="矩形 9"/>
          <p:cNvSpPr/>
          <p:nvPr/>
        </p:nvSpPr>
        <p:spPr>
          <a:xfrm>
            <a:off x="5697415" y="3989097"/>
            <a:ext cx="1589650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物品发布组件</a:t>
            </a:r>
          </a:p>
        </p:txBody>
      </p:sp>
      <p:sp>
        <p:nvSpPr>
          <p:cNvPr id="11" name="矩形 10"/>
          <p:cNvSpPr/>
          <p:nvPr/>
        </p:nvSpPr>
        <p:spPr>
          <a:xfrm>
            <a:off x="7596554" y="3989097"/>
            <a:ext cx="1744393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信息展示组件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75252" y="1948656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应用功能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35770" y="917427"/>
            <a:ext cx="4895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展示层面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75252" y="3466626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展示组件</a:t>
            </a:r>
          </a:p>
        </p:txBody>
      </p:sp>
    </p:spTree>
    <p:extLst>
      <p:ext uri="{BB962C8B-B14F-4D97-AF65-F5344CB8AC3E}">
        <p14:creationId xmlns:p14="http://schemas.microsoft.com/office/powerpoint/2010/main" val="225256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08627" y="1006564"/>
            <a:ext cx="8440615" cy="4206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3383279" y="1850068"/>
            <a:ext cx="6091310" cy="32637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99801" y="2489103"/>
            <a:ext cx="158965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登录服务</a:t>
            </a:r>
          </a:p>
        </p:txBody>
      </p:sp>
      <p:sp>
        <p:nvSpPr>
          <p:cNvPr id="7" name="矩形 6"/>
          <p:cNvSpPr/>
          <p:nvPr/>
        </p:nvSpPr>
        <p:spPr>
          <a:xfrm>
            <a:off x="5688619" y="2510040"/>
            <a:ext cx="15826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上传物品</a:t>
            </a:r>
          </a:p>
        </p:txBody>
      </p:sp>
      <p:sp>
        <p:nvSpPr>
          <p:cNvPr id="8" name="矩形 7"/>
          <p:cNvSpPr/>
          <p:nvPr/>
        </p:nvSpPr>
        <p:spPr>
          <a:xfrm>
            <a:off x="7621171" y="2495972"/>
            <a:ext cx="1744393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物品检索</a:t>
            </a:r>
          </a:p>
        </p:txBody>
      </p:sp>
      <p:sp>
        <p:nvSpPr>
          <p:cNvPr id="9" name="矩形 8"/>
          <p:cNvSpPr/>
          <p:nvPr/>
        </p:nvSpPr>
        <p:spPr>
          <a:xfrm>
            <a:off x="3699801" y="3992457"/>
            <a:ext cx="1589650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身份认证</a:t>
            </a:r>
          </a:p>
        </p:txBody>
      </p:sp>
      <p:sp>
        <p:nvSpPr>
          <p:cNvPr id="10" name="矩形 9"/>
          <p:cNvSpPr/>
          <p:nvPr/>
        </p:nvSpPr>
        <p:spPr>
          <a:xfrm>
            <a:off x="5723789" y="4037088"/>
            <a:ext cx="1589650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物品管理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7629961" y="4037088"/>
            <a:ext cx="1744393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权限管理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46417" y="2034684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应用服务层面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21832" y="883641"/>
            <a:ext cx="4916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业务逻辑层面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23789" y="3538025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应用管理层面</a:t>
            </a:r>
          </a:p>
        </p:txBody>
      </p:sp>
    </p:spTree>
    <p:extLst>
      <p:ext uri="{BB962C8B-B14F-4D97-AF65-F5344CB8AC3E}">
        <p14:creationId xmlns:p14="http://schemas.microsoft.com/office/powerpoint/2010/main" val="14048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08627" y="1006564"/>
            <a:ext cx="8440615" cy="42062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3509889" y="1843953"/>
            <a:ext cx="6091310" cy="32637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96283" y="2410957"/>
            <a:ext cx="1667021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J2EE</a:t>
            </a:r>
            <a:r>
              <a:rPr lang="zh-CN" altLang="en-US" dirty="0"/>
              <a:t>应用服务中间件</a:t>
            </a:r>
          </a:p>
        </p:txBody>
      </p:sp>
      <p:sp>
        <p:nvSpPr>
          <p:cNvPr id="7" name="矩形 6"/>
          <p:cNvSpPr/>
          <p:nvPr/>
        </p:nvSpPr>
        <p:spPr>
          <a:xfrm>
            <a:off x="5700931" y="2410957"/>
            <a:ext cx="158261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7596553" y="2401843"/>
            <a:ext cx="1744393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JDK1.8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4969" y="3989098"/>
            <a:ext cx="1589650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门户数据库</a:t>
            </a:r>
          </a:p>
        </p:txBody>
      </p:sp>
      <p:sp>
        <p:nvSpPr>
          <p:cNvPr id="10" name="矩形 9"/>
          <p:cNvSpPr/>
          <p:nvPr/>
        </p:nvSpPr>
        <p:spPr>
          <a:xfrm>
            <a:off x="5697415" y="3989097"/>
            <a:ext cx="1589650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用户数据库</a:t>
            </a:r>
          </a:p>
        </p:txBody>
      </p:sp>
      <p:sp>
        <p:nvSpPr>
          <p:cNvPr id="11" name="矩形 10"/>
          <p:cNvSpPr/>
          <p:nvPr/>
        </p:nvSpPr>
        <p:spPr>
          <a:xfrm>
            <a:off x="7596554" y="3989097"/>
            <a:ext cx="1744393" cy="78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业务数据库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16993" y="1933090"/>
            <a:ext cx="147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应用支撑层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35770" y="917427"/>
            <a:ext cx="4895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内容层面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75252" y="3466626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数据库层</a:t>
            </a:r>
          </a:p>
        </p:txBody>
      </p:sp>
    </p:spTree>
    <p:extLst>
      <p:ext uri="{BB962C8B-B14F-4D97-AF65-F5344CB8AC3E}">
        <p14:creationId xmlns:p14="http://schemas.microsoft.com/office/powerpoint/2010/main" val="42761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三层架构</a:t>
            </a:r>
          </a:p>
        </p:txBody>
      </p:sp>
    </p:spTree>
    <p:extLst>
      <p:ext uri="{BB962C8B-B14F-4D97-AF65-F5344CB8AC3E}">
        <p14:creationId xmlns:p14="http://schemas.microsoft.com/office/powerpoint/2010/main" val="1202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44726" y="239147"/>
            <a:ext cx="6597748" cy="6163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3221503" y="395122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注册界面</a:t>
            </a:r>
          </a:p>
        </p:txBody>
      </p:sp>
      <p:sp>
        <p:nvSpPr>
          <p:cNvPr id="8" name="椭圆 7"/>
          <p:cNvSpPr/>
          <p:nvPr/>
        </p:nvSpPr>
        <p:spPr>
          <a:xfrm>
            <a:off x="3221503" y="3244952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登录界面</a:t>
            </a:r>
          </a:p>
        </p:txBody>
      </p:sp>
      <p:sp>
        <p:nvSpPr>
          <p:cNvPr id="9" name="椭圆 8"/>
          <p:cNvSpPr/>
          <p:nvPr/>
        </p:nvSpPr>
        <p:spPr>
          <a:xfrm>
            <a:off x="6991643" y="368101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搜索界面</a:t>
            </a:r>
          </a:p>
        </p:txBody>
      </p:sp>
      <p:sp>
        <p:nvSpPr>
          <p:cNvPr id="10" name="椭圆 9"/>
          <p:cNvSpPr/>
          <p:nvPr/>
        </p:nvSpPr>
        <p:spPr>
          <a:xfrm>
            <a:off x="6991643" y="1871003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浏览界面</a:t>
            </a:r>
          </a:p>
        </p:txBody>
      </p:sp>
      <p:sp>
        <p:nvSpPr>
          <p:cNvPr id="11" name="椭圆 10"/>
          <p:cNvSpPr/>
          <p:nvPr/>
        </p:nvSpPr>
        <p:spPr>
          <a:xfrm>
            <a:off x="6991643" y="3249637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上传界面</a:t>
            </a:r>
          </a:p>
        </p:txBody>
      </p:sp>
      <p:sp>
        <p:nvSpPr>
          <p:cNvPr id="13" name="矩形 12"/>
          <p:cNvSpPr/>
          <p:nvPr/>
        </p:nvSpPr>
        <p:spPr>
          <a:xfrm>
            <a:off x="4797083" y="5296492"/>
            <a:ext cx="2293034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2" idx="4"/>
            <a:endCxn id="8" idx="0"/>
          </p:cNvCxnSpPr>
          <p:nvPr/>
        </p:nvCxnSpPr>
        <p:spPr>
          <a:xfrm>
            <a:off x="4149971" y="1351725"/>
            <a:ext cx="0" cy="189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  <a:stCxn id="8" idx="4"/>
            <a:endCxn id="13" idx="0"/>
          </p:cNvCxnSpPr>
          <p:nvPr/>
        </p:nvCxnSpPr>
        <p:spPr>
          <a:xfrm>
            <a:off x="4149971" y="4201555"/>
            <a:ext cx="1793629" cy="109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4"/>
            <a:endCxn id="10" idx="0"/>
          </p:cNvCxnSpPr>
          <p:nvPr/>
        </p:nvCxnSpPr>
        <p:spPr>
          <a:xfrm>
            <a:off x="7920111" y="1324704"/>
            <a:ext cx="0" cy="54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" idx="0"/>
          </p:cNvCxnSpPr>
          <p:nvPr/>
        </p:nvCxnSpPr>
        <p:spPr>
          <a:xfrm>
            <a:off x="7920111" y="2858087"/>
            <a:ext cx="0" cy="39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1" idx="4"/>
            <a:endCxn id="13" idx="0"/>
          </p:cNvCxnSpPr>
          <p:nvPr/>
        </p:nvCxnSpPr>
        <p:spPr>
          <a:xfrm flipH="1">
            <a:off x="5943600" y="4206240"/>
            <a:ext cx="1976511" cy="109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/>
            <a:stCxn id="12" idx="2"/>
          </p:cNvCxnSpPr>
          <p:nvPr/>
        </p:nvCxnSpPr>
        <p:spPr>
          <a:xfrm>
            <a:off x="5943600" y="6403142"/>
            <a:ext cx="0" cy="45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486401" y="223853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展示层</a:t>
            </a:r>
          </a:p>
        </p:txBody>
      </p:sp>
    </p:spTree>
    <p:extLst>
      <p:ext uri="{BB962C8B-B14F-4D97-AF65-F5344CB8AC3E}">
        <p14:creationId xmlns:p14="http://schemas.microsoft.com/office/powerpoint/2010/main" val="260990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85403" y="2082020"/>
            <a:ext cx="6597748" cy="3188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54747" y="2082019"/>
            <a:ext cx="16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业务逻辑层</a:t>
            </a:r>
          </a:p>
        </p:txBody>
      </p:sp>
      <p:sp>
        <p:nvSpPr>
          <p:cNvPr id="12" name="椭圆 11"/>
          <p:cNvSpPr/>
          <p:nvPr/>
        </p:nvSpPr>
        <p:spPr>
          <a:xfrm>
            <a:off x="3032760" y="2436052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3" name="椭圆 12"/>
          <p:cNvSpPr/>
          <p:nvPr/>
        </p:nvSpPr>
        <p:spPr>
          <a:xfrm>
            <a:off x="3032760" y="3914274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14" name="椭圆 13"/>
          <p:cNvSpPr/>
          <p:nvPr/>
        </p:nvSpPr>
        <p:spPr>
          <a:xfrm>
            <a:off x="7071359" y="3914275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搜索物品</a:t>
            </a:r>
          </a:p>
        </p:txBody>
      </p:sp>
      <p:sp>
        <p:nvSpPr>
          <p:cNvPr id="15" name="椭圆 14"/>
          <p:cNvSpPr/>
          <p:nvPr/>
        </p:nvSpPr>
        <p:spPr>
          <a:xfrm>
            <a:off x="7071359" y="2436051"/>
            <a:ext cx="1856936" cy="956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上传物品</a:t>
            </a:r>
          </a:p>
        </p:txBody>
      </p:sp>
      <p:cxnSp>
        <p:nvCxnSpPr>
          <p:cNvPr id="16" name="直接连接符 15"/>
          <p:cNvCxnSpPr>
            <a:stCxn id="12" idx="4"/>
            <a:endCxn id="13" idx="0"/>
          </p:cNvCxnSpPr>
          <p:nvPr/>
        </p:nvCxnSpPr>
        <p:spPr>
          <a:xfrm>
            <a:off x="3961228" y="3392655"/>
            <a:ext cx="0" cy="52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4"/>
            <a:endCxn id="14" idx="0"/>
          </p:cNvCxnSpPr>
          <p:nvPr/>
        </p:nvCxnSpPr>
        <p:spPr>
          <a:xfrm>
            <a:off x="7999827" y="3392654"/>
            <a:ext cx="0" cy="52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4"/>
          </p:cNvCxnSpPr>
          <p:nvPr/>
        </p:nvCxnSpPr>
        <p:spPr>
          <a:xfrm>
            <a:off x="3961228" y="4870877"/>
            <a:ext cx="0" cy="123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4"/>
          </p:cNvCxnSpPr>
          <p:nvPr/>
        </p:nvCxnSpPr>
        <p:spPr>
          <a:xfrm>
            <a:off x="7999827" y="4870878"/>
            <a:ext cx="0" cy="122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89785" y="1308295"/>
            <a:ext cx="0" cy="77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16592" y="1617784"/>
            <a:ext cx="6386731" cy="3460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07433" y="2982350"/>
            <a:ext cx="2067952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用户信息数据库</a:t>
            </a:r>
          </a:p>
        </p:txBody>
      </p:sp>
      <p:sp>
        <p:nvSpPr>
          <p:cNvPr id="7" name="椭圆 6"/>
          <p:cNvSpPr/>
          <p:nvPr/>
        </p:nvSpPr>
        <p:spPr>
          <a:xfrm>
            <a:off x="6412521" y="2982350"/>
            <a:ext cx="2067952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物品信息数据库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87106" y="1617784"/>
            <a:ext cx="1125415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9" name="矩形 8"/>
          <p:cNvSpPr/>
          <p:nvPr/>
        </p:nvSpPr>
        <p:spPr>
          <a:xfrm>
            <a:off x="211015" y="1617784"/>
            <a:ext cx="1477108" cy="44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审核用户</a:t>
            </a:r>
          </a:p>
        </p:txBody>
      </p:sp>
      <p:sp>
        <p:nvSpPr>
          <p:cNvPr id="10" name="矩形 9"/>
          <p:cNvSpPr/>
          <p:nvPr/>
        </p:nvSpPr>
        <p:spPr>
          <a:xfrm>
            <a:off x="211015" y="3574068"/>
            <a:ext cx="1477108" cy="44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删除物品</a:t>
            </a:r>
          </a:p>
        </p:txBody>
      </p:sp>
      <p:sp>
        <p:nvSpPr>
          <p:cNvPr id="11" name="矩形 10"/>
          <p:cNvSpPr/>
          <p:nvPr/>
        </p:nvSpPr>
        <p:spPr>
          <a:xfrm>
            <a:off x="211015" y="4617717"/>
            <a:ext cx="1477108" cy="44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新增物品</a:t>
            </a:r>
          </a:p>
        </p:txBody>
      </p:sp>
      <p:sp>
        <p:nvSpPr>
          <p:cNvPr id="12" name="矩形 11"/>
          <p:cNvSpPr/>
          <p:nvPr/>
        </p:nvSpPr>
        <p:spPr>
          <a:xfrm>
            <a:off x="211015" y="2595926"/>
            <a:ext cx="1477108" cy="443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注册用户</a:t>
            </a:r>
          </a:p>
        </p:txBody>
      </p:sp>
      <p:cxnSp>
        <p:nvCxnSpPr>
          <p:cNvPr id="14" name="直接箭头连接符 13"/>
          <p:cNvCxnSpPr>
            <a:stCxn id="9" idx="3"/>
          </p:cNvCxnSpPr>
          <p:nvPr/>
        </p:nvCxnSpPr>
        <p:spPr>
          <a:xfrm flipV="1">
            <a:off x="1688123" y="1839350"/>
            <a:ext cx="928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</p:cNvCxnSpPr>
          <p:nvPr/>
        </p:nvCxnSpPr>
        <p:spPr>
          <a:xfrm flipV="1">
            <a:off x="1688123" y="2817492"/>
            <a:ext cx="928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</p:cNvCxnSpPr>
          <p:nvPr/>
        </p:nvCxnSpPr>
        <p:spPr>
          <a:xfrm flipV="1">
            <a:off x="1688123" y="3795634"/>
            <a:ext cx="928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</p:cNvCxnSpPr>
          <p:nvPr/>
        </p:nvCxnSpPr>
        <p:spPr>
          <a:xfrm flipV="1">
            <a:off x="1688123" y="4839283"/>
            <a:ext cx="928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8" idx="0"/>
          </p:cNvCxnSpPr>
          <p:nvPr/>
        </p:nvCxnSpPr>
        <p:spPr>
          <a:xfrm flipH="1">
            <a:off x="5849814" y="956603"/>
            <a:ext cx="2346" cy="66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5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207</Words>
  <Application>Microsoft Office PowerPoint</Application>
  <PresentationFormat>宽屏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集成架构</vt:lpstr>
      <vt:lpstr>PowerPoint 演示文稿</vt:lpstr>
      <vt:lpstr>PowerPoint 演示文稿</vt:lpstr>
      <vt:lpstr>PowerPoint 演示文稿</vt:lpstr>
      <vt:lpstr>PowerPoint 演示文稿</vt:lpstr>
      <vt:lpstr>三层架构</vt:lpstr>
      <vt:lpstr>PowerPoint 演示文稿</vt:lpstr>
      <vt:lpstr>PowerPoint 演示文稿</vt:lpstr>
      <vt:lpstr>PowerPoint 演示文稿</vt:lpstr>
      <vt:lpstr>MVC架构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</dc:creator>
  <cp:lastModifiedBy>hz</cp:lastModifiedBy>
  <cp:revision>29</cp:revision>
  <dcterms:created xsi:type="dcterms:W3CDTF">2017-06-05T15:31:18Z</dcterms:created>
  <dcterms:modified xsi:type="dcterms:W3CDTF">2017-06-06T08:41:58Z</dcterms:modified>
</cp:coreProperties>
</file>