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59" r:id="rId5"/>
    <p:sldId id="257" r:id="rId6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16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6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0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2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0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9EDB-B2D1-4A3D-A025-559E304BEB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6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041"/>
            <a:ext cx="6858000" cy="44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0" y="1328231"/>
            <a:ext cx="5687219" cy="72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0" y="2114154"/>
            <a:ext cx="568721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5" y="2509496"/>
            <a:ext cx="576342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1" y="1856943"/>
            <a:ext cx="5896798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4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Office PowerPoint</Application>
  <PresentationFormat>A4 纸张(210x297 毫米)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Xiangwen Kong</dc:creator>
  <cp:lastModifiedBy>lenovo</cp:lastModifiedBy>
  <cp:revision>8</cp:revision>
  <dcterms:created xsi:type="dcterms:W3CDTF">2016-05-27T05:26:12Z</dcterms:created>
  <dcterms:modified xsi:type="dcterms:W3CDTF">2017-05-27T09:39:48Z</dcterms:modified>
</cp:coreProperties>
</file>