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8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7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8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2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8DBF-511F-406C-B81D-99EA5BFAC29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6065-E3D9-4663-863F-156AEEA2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C4D74-AE22-46A5-A323-759881532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540" y="889347"/>
            <a:ext cx="3873674" cy="917075"/>
          </a:xfrm>
        </p:spPr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773F3-54C8-4668-BCAC-00A5E2D59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96" y="2111440"/>
            <a:ext cx="6858000" cy="251066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功能测试</a:t>
            </a:r>
            <a:endParaRPr lang="en-US" altLang="zh-C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WebUI</a:t>
            </a:r>
            <a:r>
              <a:rPr lang="zh-CN" altLang="en-US" sz="2800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05828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9FBEA-FCE9-4610-8C08-E6246D78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5055"/>
          </a:xfrm>
        </p:spPr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1AF7A-A2A4-4EC8-910D-7CED16CF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0181"/>
            <a:ext cx="3517465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链接测试</a:t>
            </a:r>
            <a:endParaRPr lang="en-US" altLang="zh-CN" sz="2000" dirty="0"/>
          </a:p>
          <a:p>
            <a:r>
              <a:rPr lang="zh-CN" altLang="en-US" sz="2000" dirty="0"/>
              <a:t>上传成功后的界面为孤儿界面</a:t>
            </a:r>
            <a:endParaRPr lang="en-US" altLang="zh-CN" sz="2000" dirty="0"/>
          </a:p>
          <a:p>
            <a:r>
              <a:rPr lang="zh-CN" altLang="en-US" sz="2000" dirty="0"/>
              <a:t>数据库测试：在页面填写的用户及物品信息保存到数据库中；首页的物品信息成功拿到后台数据并显示之。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FA3BFB-E6DB-4D19-9DC4-D1F5C629B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95" y="1168241"/>
            <a:ext cx="404869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D042B-F5D4-4518-BA28-07D0067A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4F336-CA3F-4EFE-9AB3-A2708C8A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输入正确的账号、密码，登录成功 </a:t>
            </a:r>
            <a:endParaRPr lang="en-US" altLang="zh-CN" dirty="0"/>
          </a:p>
          <a:p>
            <a:r>
              <a:rPr lang="zh-CN" altLang="en-US" dirty="0"/>
              <a:t>两个测试要素其中一个不填写，登录失败，弹出对应的提示内容。（例如输入账号但不填写密码，弹出提示如“请输入密码”之类的）</a:t>
            </a:r>
            <a:endParaRPr lang="en-US" altLang="zh-CN" dirty="0"/>
          </a:p>
          <a:p>
            <a:r>
              <a:rPr lang="zh-CN" altLang="en-US" dirty="0"/>
              <a:t>注册两次密码不一致</a:t>
            </a:r>
            <a:endParaRPr lang="en-US" altLang="zh-CN" dirty="0"/>
          </a:p>
          <a:p>
            <a:r>
              <a:rPr lang="zh-CN" altLang="en-US" dirty="0"/>
              <a:t>物品上传价格必须为数字，上传的文件必须为图片格式</a:t>
            </a:r>
            <a:r>
              <a:rPr lang="en-US" altLang="zh-CN" dirty="0"/>
              <a:t>(</a:t>
            </a:r>
            <a:r>
              <a:rPr lang="en-US" altLang="zh-CN" dirty="0" err="1"/>
              <a:t>png</a:t>
            </a:r>
            <a:r>
              <a:rPr lang="en-US" altLang="zh-CN" dirty="0"/>
              <a:t>/jpg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，否则上传不成功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2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B0E72-F950-45A9-B78A-1A86A813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33DA1-A90A-43A0-A3CB-4D3AC547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物品图片如果过大，点击上传后会出现无法找到页面错误</a:t>
            </a:r>
            <a:endParaRPr lang="en-US" altLang="zh-CN" dirty="0"/>
          </a:p>
          <a:p>
            <a:r>
              <a:rPr lang="zh-CN" altLang="en-US" dirty="0"/>
              <a:t>登陆后，个人信息显示在个人主页的右上角，上传按钮在鼠标划过时会高亮</a:t>
            </a:r>
            <a:endParaRPr lang="en-US" altLang="zh-CN" dirty="0"/>
          </a:p>
          <a:p>
            <a:r>
              <a:rPr lang="zh-CN" altLang="en-US" dirty="0"/>
              <a:t>登录注册界面没有单独的页面，被附加到主页面之下</a:t>
            </a:r>
          </a:p>
        </p:txBody>
      </p:sp>
    </p:spTree>
    <p:extLst>
      <p:ext uri="{BB962C8B-B14F-4D97-AF65-F5344CB8AC3E}">
        <p14:creationId xmlns:p14="http://schemas.microsoft.com/office/powerpoint/2010/main" val="340598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02EF5-918F-4D5A-BBF5-D38F50D8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WebUI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0F5F4-5BE9-41C6-8898-DE32898A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窗口：物品展示界面会随着用户上传数量的增多而自动扩展，自动出现滚动条</a:t>
            </a:r>
            <a:endParaRPr lang="en-US" altLang="zh-CN" dirty="0"/>
          </a:p>
          <a:p>
            <a:r>
              <a:rPr lang="zh-CN" altLang="en-US" dirty="0"/>
              <a:t>键盘快捷键可用，</a:t>
            </a:r>
            <a:r>
              <a:rPr lang="en-US" altLang="zh-CN" dirty="0"/>
              <a:t>Tab</a:t>
            </a:r>
            <a:r>
              <a:rPr lang="zh-CN" altLang="en-US" dirty="0"/>
              <a:t>切换输入框，</a:t>
            </a:r>
            <a:r>
              <a:rPr lang="en-US" altLang="zh-CN" dirty="0"/>
              <a:t>Enter</a:t>
            </a:r>
            <a:r>
              <a:rPr lang="zh-CN" altLang="en-US" dirty="0"/>
              <a:t>提交表单</a:t>
            </a:r>
            <a:endParaRPr lang="en-US" altLang="zh-CN" dirty="0"/>
          </a:p>
          <a:p>
            <a:r>
              <a:rPr lang="zh-CN" altLang="en-US" dirty="0"/>
              <a:t>界面风格简洁优美，符合主要使用人群</a:t>
            </a:r>
            <a:r>
              <a:rPr lang="en-US" altLang="zh-CN" dirty="0"/>
              <a:t>(</a:t>
            </a:r>
            <a:r>
              <a:rPr lang="zh-CN" altLang="en-US" dirty="0"/>
              <a:t>在校学生</a:t>
            </a:r>
            <a:r>
              <a:rPr lang="en-US" altLang="zh-CN" dirty="0"/>
              <a:t>)</a:t>
            </a:r>
            <a:r>
              <a:rPr lang="zh-CN" altLang="en-US" dirty="0"/>
              <a:t>的审美观念。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整体界面友好，操作简单，易于使用。</a:t>
            </a:r>
          </a:p>
        </p:txBody>
      </p:sp>
    </p:spTree>
    <p:extLst>
      <p:ext uri="{BB962C8B-B14F-4D97-AF65-F5344CB8AC3E}">
        <p14:creationId xmlns:p14="http://schemas.microsoft.com/office/powerpoint/2010/main" val="397116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172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Web测试</vt:lpstr>
      <vt:lpstr>功能测试</vt:lpstr>
      <vt:lpstr>测试用例</vt:lpstr>
      <vt:lpstr>测试用例</vt:lpstr>
      <vt:lpstr>WebUI测试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Web测试</dc:title>
  <dc:creator>holy L.B.</dc:creator>
  <cp:lastModifiedBy>holy L.B.</cp:lastModifiedBy>
  <cp:revision>11</cp:revision>
  <dcterms:created xsi:type="dcterms:W3CDTF">2017-06-18T12:54:58Z</dcterms:created>
  <dcterms:modified xsi:type="dcterms:W3CDTF">2017-06-18T15:56:52Z</dcterms:modified>
</cp:coreProperties>
</file>