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1C2-32CF-40E9-B810-D66CDBC67D3E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6345-D281-40B7-8A06-CAABB179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0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1C2-32CF-40E9-B810-D66CDBC67D3E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6345-D281-40B7-8A06-CAABB179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1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1C2-32CF-40E9-B810-D66CDBC67D3E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6345-D281-40B7-8A06-CAABB179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2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1C2-32CF-40E9-B810-D66CDBC67D3E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6345-D281-40B7-8A06-CAABB179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2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1C2-32CF-40E9-B810-D66CDBC67D3E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6345-D281-40B7-8A06-CAABB179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29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1C2-32CF-40E9-B810-D66CDBC67D3E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6345-D281-40B7-8A06-CAABB179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6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1C2-32CF-40E9-B810-D66CDBC67D3E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6345-D281-40B7-8A06-CAABB179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8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1C2-32CF-40E9-B810-D66CDBC67D3E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6345-D281-40B7-8A06-CAABB179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3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1C2-32CF-40E9-B810-D66CDBC67D3E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6345-D281-40B7-8A06-CAABB179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83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1C2-32CF-40E9-B810-D66CDBC67D3E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6345-D281-40B7-8A06-CAABB179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3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1C2-32CF-40E9-B810-D66CDBC67D3E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6345-D281-40B7-8A06-CAABB179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3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C1C2-32CF-40E9-B810-D66CDBC67D3E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6345-D281-40B7-8A06-CAABB179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8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59766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데이터 베이스 </a:t>
            </a:r>
            <a:r>
              <a:rPr lang="ko-KR" altLang="en-US" sz="2400" dirty="0" err="1" smtClean="0"/>
              <a:t>릴레이션</a:t>
            </a:r>
            <a:r>
              <a:rPr lang="ko-KR" altLang="en-US" sz="2400" dirty="0" smtClean="0"/>
              <a:t> 우리 </a:t>
            </a:r>
            <a:r>
              <a:rPr lang="ko-KR" altLang="en-US" sz="2400" dirty="0" err="1" smtClean="0"/>
              <a:t>필요한거</a:t>
            </a:r>
            <a:endParaRPr lang="en-US" altLang="ko-KR" sz="2400" dirty="0" smtClean="0"/>
          </a:p>
          <a:p>
            <a:r>
              <a:rPr lang="ko-KR" altLang="en-US" sz="2400" dirty="0" smtClean="0"/>
              <a:t>나름대로 정리해봄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생각이 </a:t>
            </a:r>
            <a:r>
              <a:rPr lang="ko-KR" altLang="en-US" sz="2400" dirty="0" err="1" smtClean="0"/>
              <a:t>음스므로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음슴체를</a:t>
            </a:r>
            <a:r>
              <a:rPr lang="ko-KR" altLang="en-US" sz="2400" dirty="0" smtClean="0"/>
              <a:t> 쓰겠음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우선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유저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친구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로그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ko-KR" altLang="en-US" sz="2400" dirty="0" smtClean="0"/>
              <a:t>이렇게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개 </a:t>
            </a:r>
            <a:r>
              <a:rPr lang="ko-KR" altLang="en-US" sz="2400" dirty="0" err="1" smtClean="0"/>
              <a:t>릴레이션은</a:t>
            </a:r>
            <a:r>
              <a:rPr lang="ko-KR" altLang="en-US" sz="2400" dirty="0" smtClean="0"/>
              <a:t> 기본으로 필요함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71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유저</a:t>
            </a:r>
            <a:r>
              <a:rPr lang="en-US" altLang="ko-KR" dirty="0"/>
              <a:t>	</a:t>
            </a:r>
            <a:r>
              <a:rPr lang="en-US" altLang="ko-KR" dirty="0" smtClean="0"/>
              <a:t>table : User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052736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(20),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/>
              <a:t>primary key</a:t>
            </a:r>
          </a:p>
          <a:p>
            <a:r>
              <a:rPr lang="en-US" altLang="ko-KR" dirty="0" smtClean="0"/>
              <a:t>1.2 </a:t>
            </a:r>
            <a:r>
              <a:rPr lang="en-US" altLang="ko-KR" dirty="0" err="1" smtClean="0"/>
              <a:t>UserPassword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(20), </a:t>
            </a:r>
            <a:r>
              <a:rPr lang="en-US" altLang="ko-KR" dirty="0" smtClean="0">
                <a:sym typeface="Wingdings" pitchFamily="2" charset="2"/>
              </a:rPr>
              <a:t> not null</a:t>
            </a:r>
            <a:endParaRPr lang="en-US" altLang="ko-KR" dirty="0" smtClean="0"/>
          </a:p>
          <a:p>
            <a:r>
              <a:rPr lang="en-US" altLang="ko-KR" dirty="0" smtClean="0"/>
              <a:t>1.3 </a:t>
            </a:r>
            <a:r>
              <a:rPr lang="en-US" altLang="ko-KR" dirty="0" err="1" smtClean="0"/>
              <a:t>UserName</a:t>
            </a:r>
            <a:r>
              <a:rPr lang="en-US" altLang="ko-KR" dirty="0"/>
              <a:t>	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(20), </a:t>
            </a:r>
            <a:r>
              <a:rPr lang="en-US" altLang="ko-KR" dirty="0" smtClean="0">
                <a:sym typeface="Wingdings" pitchFamily="2" charset="2"/>
              </a:rPr>
              <a:t> not null</a:t>
            </a:r>
            <a:endParaRPr lang="en-US" altLang="ko-KR" dirty="0" smtClean="0"/>
          </a:p>
          <a:p>
            <a:r>
              <a:rPr lang="en-US" altLang="ko-KR" dirty="0" smtClean="0"/>
              <a:t>1.4 </a:t>
            </a:r>
            <a:r>
              <a:rPr lang="en-US" altLang="ko-KR" dirty="0" err="1" smtClean="0"/>
              <a:t>UserEmail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(40), </a:t>
            </a:r>
            <a:r>
              <a:rPr lang="en-US" altLang="ko-KR" dirty="0" smtClean="0">
                <a:sym typeface="Wingdings" pitchFamily="2" charset="2"/>
              </a:rPr>
              <a:t> not null</a:t>
            </a:r>
            <a:endParaRPr lang="en-US" altLang="ko-KR" dirty="0" smtClean="0"/>
          </a:p>
          <a:p>
            <a:r>
              <a:rPr lang="en-US" altLang="ko-KR" dirty="0" smtClean="0"/>
              <a:t>1.5 </a:t>
            </a:r>
            <a:r>
              <a:rPr lang="en-US" altLang="ko-KR" dirty="0" err="1" smtClean="0"/>
              <a:t>UserSchool</a:t>
            </a:r>
            <a:r>
              <a:rPr lang="en-US" altLang="ko-KR" dirty="0"/>
              <a:t>	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(40),</a:t>
            </a:r>
          </a:p>
          <a:p>
            <a:endParaRPr lang="en-US" altLang="ko-KR" dirty="0"/>
          </a:p>
          <a:p>
            <a:r>
              <a:rPr lang="ko-KR" altLang="en-US" dirty="0" smtClean="0"/>
              <a:t>일단 </a:t>
            </a:r>
            <a:r>
              <a:rPr lang="ko-KR" altLang="en-US" dirty="0" err="1" smtClean="0"/>
              <a:t>이정도면</a:t>
            </a:r>
            <a:r>
              <a:rPr lang="ko-KR" altLang="en-US" dirty="0" smtClean="0"/>
              <a:t> 될듯함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쿼리문도</a:t>
            </a:r>
            <a:r>
              <a:rPr lang="ko-KR" altLang="en-US" dirty="0" smtClean="0"/>
              <a:t> 첨부 하겠음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</a:t>
            </a:r>
            <a:r>
              <a:rPr lang="en-US" altLang="ko-KR" dirty="0" smtClean="0"/>
              <a:t>;; </a:t>
            </a:r>
            <a:r>
              <a:rPr lang="ko-KR" altLang="en-US" dirty="0" err="1" smtClean="0"/>
              <a:t>삑났는데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으로 하면 되겠음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0" y="3429000"/>
            <a:ext cx="811447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4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친구</a:t>
            </a:r>
            <a:r>
              <a:rPr lang="en-US" altLang="ko-KR" dirty="0" smtClean="0"/>
              <a:t>	table : Friend</a:t>
            </a:r>
          </a:p>
          <a:p>
            <a:endParaRPr lang="en-US" altLang="ko-KR" dirty="0"/>
          </a:p>
          <a:p>
            <a:r>
              <a:rPr lang="ko-KR" altLang="en-US" dirty="0" smtClean="0"/>
              <a:t>친구는 고민이 좀 되는데</a:t>
            </a:r>
            <a:r>
              <a:rPr lang="en-US" altLang="ko-KR" dirty="0"/>
              <a:t> </a:t>
            </a:r>
            <a:r>
              <a:rPr lang="ko-KR" altLang="en-US" dirty="0" smtClean="0"/>
              <a:t>일단 속성은 </a:t>
            </a:r>
            <a:r>
              <a:rPr lang="en-US" altLang="ko-KR" dirty="0" smtClean="0"/>
              <a:t>From, To 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두개만</a:t>
            </a:r>
            <a:r>
              <a:rPr lang="ko-KR" altLang="en-US" dirty="0" smtClean="0"/>
              <a:t> 두겠음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친구 관계가 생성될 때 </a:t>
            </a:r>
            <a:r>
              <a:rPr lang="en-US" altLang="ko-KR" dirty="0" smtClean="0"/>
              <a:t>From, To </a:t>
            </a:r>
            <a:r>
              <a:rPr lang="ko-KR" altLang="en-US" dirty="0" smtClean="0"/>
              <a:t>가 바뀌어서 두 개의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들어가는걸로</a:t>
            </a:r>
            <a:r>
              <a:rPr lang="ko-KR" altLang="en-US" dirty="0" smtClean="0"/>
              <a:t> 하면 이렇게 하면 되겠음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132856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2.1 </a:t>
            </a:r>
            <a:r>
              <a:rPr lang="en-US" altLang="ko-KR" dirty="0" err="1" smtClean="0"/>
              <a:t>UserFrom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(20) </a:t>
            </a:r>
            <a:r>
              <a:rPr lang="en-US" altLang="ko-KR" dirty="0" smtClean="0">
                <a:sym typeface="Wingdings" pitchFamily="2" charset="2"/>
              </a:rPr>
              <a:t> foreign key(</a:t>
            </a:r>
            <a:r>
              <a:rPr lang="ko-KR" altLang="en-US" dirty="0" smtClean="0">
                <a:sym typeface="Wingdings" pitchFamily="2" charset="2"/>
              </a:rPr>
              <a:t>유저의 </a:t>
            </a:r>
            <a:r>
              <a:rPr lang="en-US" altLang="ko-KR" dirty="0" err="1" smtClean="0">
                <a:sym typeface="Wingdings" pitchFamily="2" charset="2"/>
              </a:rPr>
              <a:t>UserId</a:t>
            </a:r>
            <a:r>
              <a:rPr lang="ko-KR" altLang="en-US" dirty="0" smtClean="0">
                <a:sym typeface="Wingdings" pitchFamily="2" charset="2"/>
              </a:rPr>
              <a:t>를 참조</a:t>
            </a:r>
            <a:r>
              <a:rPr lang="en-US" altLang="ko-KR" dirty="0" smtClean="0">
                <a:sym typeface="Wingdings" pitchFamily="2" charset="2"/>
              </a:rPr>
              <a:t>), </a:t>
            </a:r>
            <a:r>
              <a:rPr lang="ko-KR" altLang="en-US" dirty="0" err="1" smtClean="0">
                <a:sym typeface="Wingdings" pitchFamily="2" charset="2"/>
              </a:rPr>
              <a:t>낫널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2.2 </a:t>
            </a:r>
            <a:r>
              <a:rPr lang="en-US" altLang="ko-KR" dirty="0" err="1" smtClean="0">
                <a:sym typeface="Wingdings" pitchFamily="2" charset="2"/>
              </a:rPr>
              <a:t>UserTo</a:t>
            </a:r>
            <a:r>
              <a:rPr lang="en-US" altLang="ko-KR" dirty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varchar</a:t>
            </a:r>
            <a:r>
              <a:rPr lang="en-US" altLang="ko-KR" dirty="0" smtClean="0">
                <a:sym typeface="Wingdings" pitchFamily="2" charset="2"/>
              </a:rPr>
              <a:t>(20)  foreign key(</a:t>
            </a:r>
            <a:r>
              <a:rPr lang="ko-KR" altLang="en-US" dirty="0" smtClean="0">
                <a:sym typeface="Wingdings" pitchFamily="2" charset="2"/>
              </a:rPr>
              <a:t>유저의 </a:t>
            </a:r>
            <a:r>
              <a:rPr lang="en-US" altLang="ko-KR" dirty="0" err="1" smtClean="0">
                <a:sym typeface="Wingdings" pitchFamily="2" charset="2"/>
              </a:rPr>
              <a:t>UserId</a:t>
            </a:r>
            <a:r>
              <a:rPr lang="ko-KR" altLang="en-US" dirty="0" smtClean="0">
                <a:sym typeface="Wingdings" pitchFamily="2" charset="2"/>
              </a:rPr>
              <a:t>를 참조</a:t>
            </a:r>
            <a:r>
              <a:rPr lang="en-US" altLang="ko-KR" dirty="0" smtClean="0">
                <a:sym typeface="Wingdings" pitchFamily="2" charset="2"/>
              </a:rPr>
              <a:t>), </a:t>
            </a:r>
            <a:r>
              <a:rPr lang="ko-KR" altLang="en-US" dirty="0" err="1" smtClean="0">
                <a:sym typeface="Wingdings" pitchFamily="2" charset="2"/>
              </a:rPr>
              <a:t>낫널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	</a:t>
            </a:r>
            <a:r>
              <a:rPr lang="en-US" altLang="ko-KR" dirty="0" smtClean="0">
                <a:sym typeface="Wingdings" pitchFamily="2" charset="2"/>
              </a:rPr>
              <a:t>primary key(</a:t>
            </a:r>
            <a:r>
              <a:rPr lang="en-US" altLang="ko-KR" dirty="0" err="1" smtClean="0">
                <a:sym typeface="Wingdings" pitchFamily="2" charset="2"/>
              </a:rPr>
              <a:t>UserFrom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UserTo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err="1" smtClean="0">
                <a:sym typeface="Wingdings" pitchFamily="2" charset="2"/>
              </a:rPr>
              <a:t>기본키가</a:t>
            </a:r>
            <a:r>
              <a:rPr lang="ko-KR" altLang="en-US" dirty="0" smtClean="0">
                <a:sym typeface="Wingdings" pitchFamily="2" charset="2"/>
              </a:rPr>
              <a:t> 좀 이상하게 보일 수 있는데</a:t>
            </a:r>
            <a:r>
              <a:rPr lang="en-US" altLang="ko-KR" dirty="0" smtClean="0">
                <a:sym typeface="Wingdings" pitchFamily="2" charset="2"/>
              </a:rPr>
              <a:t> From </a:t>
            </a:r>
            <a:r>
              <a:rPr lang="ko-KR" altLang="en-US" dirty="0" smtClean="0">
                <a:sym typeface="Wingdings" pitchFamily="2" charset="2"/>
              </a:rPr>
              <a:t>또는 </a:t>
            </a:r>
            <a:r>
              <a:rPr lang="en-US" altLang="ko-KR" dirty="0" smtClean="0">
                <a:sym typeface="Wingdings" pitchFamily="2" charset="2"/>
              </a:rPr>
              <a:t>To </a:t>
            </a:r>
            <a:r>
              <a:rPr lang="ko-KR" altLang="en-US" dirty="0" smtClean="0">
                <a:sym typeface="Wingdings" pitchFamily="2" charset="2"/>
              </a:rPr>
              <a:t>하나로는 고유한 </a:t>
            </a:r>
            <a:r>
              <a:rPr lang="ko-KR" altLang="en-US" dirty="0" err="1" smtClean="0">
                <a:sym typeface="Wingdings" pitchFamily="2" charset="2"/>
              </a:rPr>
              <a:t>튜플을</a:t>
            </a:r>
            <a:r>
              <a:rPr lang="ko-KR" altLang="en-US" dirty="0" smtClean="0">
                <a:sym typeface="Wingdings" pitchFamily="2" charset="2"/>
              </a:rPr>
              <a:t> 식별할 수 없음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그래서 </a:t>
            </a:r>
            <a:r>
              <a:rPr lang="en-US" altLang="ko-KR" dirty="0" smtClean="0">
                <a:sym typeface="Wingdings" pitchFamily="2" charset="2"/>
              </a:rPr>
              <a:t>From, To </a:t>
            </a:r>
            <a:r>
              <a:rPr lang="ko-KR" altLang="en-US" dirty="0" err="1" smtClean="0">
                <a:sym typeface="Wingdings" pitchFamily="2" charset="2"/>
              </a:rPr>
              <a:t>두개를</a:t>
            </a:r>
            <a:r>
              <a:rPr lang="ko-KR" altLang="en-US" dirty="0" smtClean="0">
                <a:sym typeface="Wingdings" pitchFamily="2" charset="2"/>
              </a:rPr>
              <a:t> 하나로 묶어서 키로 지정하는 것임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이것 외에 다른 방법은 여기에 </a:t>
            </a:r>
            <a:r>
              <a:rPr lang="en-US" altLang="ko-KR" dirty="0" err="1" smtClean="0">
                <a:sym typeface="Wingdings" pitchFamily="2" charset="2"/>
              </a:rPr>
              <a:t>FriendNo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이런 번호 붙이는 속성을 하나 추가해서 그걸로 </a:t>
            </a:r>
            <a:r>
              <a:rPr lang="ko-KR" altLang="en-US" dirty="0" err="1" smtClean="0">
                <a:sym typeface="Wingdings" pitchFamily="2" charset="2"/>
              </a:rPr>
              <a:t>튜플을</a:t>
            </a:r>
            <a:r>
              <a:rPr lang="ko-KR" altLang="en-US" dirty="0" smtClean="0">
                <a:sym typeface="Wingdings" pitchFamily="2" charset="2"/>
              </a:rPr>
              <a:t> 식별하는 방법이 있는데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일단은 이렇게 하겠음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441180"/>
            <a:ext cx="8640960" cy="222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로그 </a:t>
            </a:r>
            <a:r>
              <a:rPr lang="en-US" altLang="ko-KR" dirty="0" smtClean="0"/>
              <a:t>table : </a:t>
            </a:r>
            <a:r>
              <a:rPr lang="en-US" altLang="ko-KR" dirty="0" err="1" smtClean="0"/>
              <a:t>UserLog</a:t>
            </a:r>
            <a:endParaRPr lang="en-US" altLang="ko-KR" dirty="0" smtClean="0"/>
          </a:p>
          <a:p>
            <a:r>
              <a:rPr lang="ko-KR" altLang="en-US" dirty="0" smtClean="0"/>
              <a:t>이건 데이터베이스에 유저가 들어오고 나간 정보를 저장하는 테이블임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여기에 해당 유저의 </a:t>
            </a:r>
            <a:r>
              <a:rPr lang="ko-KR" altLang="en-US" dirty="0" err="1" smtClean="0"/>
              <a:t>아이피</a:t>
            </a:r>
            <a:r>
              <a:rPr lang="ko-KR" altLang="en-US" dirty="0" smtClean="0"/>
              <a:t> 정보를 저장하겠음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날짜와 시간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로그 기록시 번호를 부여하겠음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3.1 </a:t>
            </a:r>
            <a:r>
              <a:rPr lang="en-US" altLang="ko-KR" dirty="0" err="1" smtClean="0"/>
              <a:t>LogNo</a:t>
            </a:r>
            <a:r>
              <a:rPr lang="en-US" altLang="ko-KR" dirty="0" smtClean="0"/>
              <a:t>	Integer(8)	</a:t>
            </a:r>
          </a:p>
          <a:p>
            <a:r>
              <a:rPr lang="en-US" altLang="ko-KR" dirty="0" smtClean="0"/>
              <a:t>3.2 </a:t>
            </a:r>
            <a:r>
              <a:rPr lang="en-US" altLang="ko-KR" dirty="0" err="1" smtClean="0"/>
              <a:t>UserIp</a:t>
            </a:r>
            <a:r>
              <a:rPr lang="en-US" altLang="ko-KR" dirty="0"/>
              <a:t>	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(20)	not null</a:t>
            </a:r>
          </a:p>
          <a:p>
            <a:r>
              <a:rPr lang="en-US" altLang="ko-KR" dirty="0" smtClean="0"/>
              <a:t>3.3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(20)	not null, foreign key</a:t>
            </a:r>
          </a:p>
          <a:p>
            <a:r>
              <a:rPr lang="en-US" altLang="ko-KR" dirty="0" smtClean="0"/>
              <a:t>3.4 </a:t>
            </a:r>
            <a:r>
              <a:rPr lang="en-US" altLang="ko-KR" dirty="0" err="1" smtClean="0"/>
              <a:t>LogDate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	not null</a:t>
            </a:r>
          </a:p>
          <a:p>
            <a:r>
              <a:rPr lang="en-US" altLang="ko-KR" dirty="0" smtClean="0"/>
              <a:t>3.5 </a:t>
            </a:r>
            <a:r>
              <a:rPr lang="en-US" altLang="ko-KR" dirty="0" err="1" smtClean="0"/>
              <a:t>OnOff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(10)	not null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prmary</a:t>
            </a:r>
            <a:r>
              <a:rPr lang="en-US" altLang="ko-KR" dirty="0" smtClean="0"/>
              <a:t> key(</a:t>
            </a:r>
            <a:r>
              <a:rPr lang="en-US" altLang="ko-KR" dirty="0" err="1" smtClean="0"/>
              <a:t>LogNo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15993"/>
            <a:ext cx="8424936" cy="28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1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디비</a:t>
            </a:r>
            <a:r>
              <a:rPr lang="ko-KR" altLang="en-US" dirty="0" smtClean="0"/>
              <a:t> 사용법 이랄까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우선 처음 </a:t>
            </a:r>
            <a:r>
              <a:rPr lang="en-US" altLang="ko-KR" dirty="0" err="1" smtClean="0"/>
              <a:t>commandLine</a:t>
            </a:r>
            <a:r>
              <a:rPr lang="ko-KR" altLang="en-US" dirty="0" smtClean="0"/>
              <a:t>을 키고 비번을 치고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할거임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그럼 무식하게 테이블 </a:t>
            </a:r>
            <a:r>
              <a:rPr lang="ko-KR" altLang="en-US" dirty="0" err="1" smtClean="0"/>
              <a:t>때려넣지</a:t>
            </a:r>
            <a:r>
              <a:rPr lang="ko-KR" altLang="en-US" dirty="0" smtClean="0"/>
              <a:t> 말고</a:t>
            </a:r>
            <a:r>
              <a:rPr lang="en-US" altLang="ko-KR" dirty="0"/>
              <a:t> </a:t>
            </a:r>
            <a:r>
              <a:rPr lang="ko-KR" altLang="en-US" dirty="0" smtClean="0"/>
              <a:t>차분하게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Create database </a:t>
            </a:r>
            <a:r>
              <a:rPr lang="en-US" altLang="ko-KR" dirty="0" err="1" smtClean="0"/>
              <a:t>Chatting_Program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살포시 해주자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다음 위의 테이블 생성 명령어 입력하면 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오류나면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말하셈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34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다음으로 </a:t>
            </a:r>
            <a:r>
              <a:rPr lang="ko-KR" altLang="en-US" dirty="0" err="1" smtClean="0"/>
              <a:t>구현해야할</a:t>
            </a:r>
            <a:r>
              <a:rPr lang="ko-KR" altLang="en-US" dirty="0" smtClean="0"/>
              <a:t> 데이터 베이스 함수를 생각해 봤음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먼저 유저에서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아이디 찾아오기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중복확인용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회원가입시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테이블에 입력하는 함수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다음 친구에서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친구 추가하기 함수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두번</a:t>
            </a:r>
            <a:r>
              <a:rPr lang="ko-KR" altLang="en-US" dirty="0" smtClean="0"/>
              <a:t> 할거면 </a:t>
            </a:r>
            <a:r>
              <a:rPr lang="ko-KR" altLang="en-US" dirty="0" err="1" smtClean="0"/>
              <a:t>두개다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친구 삭제하기 함수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이건 일단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To</a:t>
            </a:r>
            <a:r>
              <a:rPr lang="ko-KR" altLang="en-US" dirty="0" smtClean="0"/>
              <a:t>를 삭제하면 반대쪽은 삭제하지 않도록 해줘</a:t>
            </a:r>
            <a:r>
              <a:rPr lang="en-US" altLang="ko-KR" dirty="0" smtClean="0"/>
              <a:t>. To</a:t>
            </a:r>
            <a:r>
              <a:rPr lang="ko-KR" altLang="en-US" dirty="0"/>
              <a:t>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이 경우 말하는 거임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한명을</a:t>
            </a:r>
            <a:r>
              <a:rPr lang="ko-KR" altLang="en-US" dirty="0" smtClean="0"/>
              <a:t> 기준으로 그 친구들 모두 뽑아오는 함수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다음 로그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로그온 기록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로그오프 기록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생각나는건</a:t>
            </a:r>
            <a:r>
              <a:rPr lang="ko-KR" altLang="en-US" dirty="0" smtClean="0"/>
              <a:t> 차차 말해주겠음 그럼 </a:t>
            </a:r>
            <a:r>
              <a:rPr lang="en-US" altLang="ko-KR" dirty="0" smtClean="0"/>
              <a:t>20000. </a:t>
            </a:r>
            <a:r>
              <a:rPr lang="ko-KR" altLang="en-US" dirty="0" err="1" smtClean="0"/>
              <a:t>아디다스</a:t>
            </a:r>
            <a:r>
              <a:rPr lang="en-US" altLang="ko-KR" smtClean="0"/>
              <a:t>..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298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191</Words>
  <Application>Microsoft Office PowerPoint</Application>
  <PresentationFormat>화면 슬라이드 쇼(4:3)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남현석</dc:creator>
  <cp:lastModifiedBy>남현석</cp:lastModifiedBy>
  <cp:revision>15</cp:revision>
  <dcterms:created xsi:type="dcterms:W3CDTF">2018-10-30T07:48:59Z</dcterms:created>
  <dcterms:modified xsi:type="dcterms:W3CDTF">2018-10-30T08:37:24Z</dcterms:modified>
</cp:coreProperties>
</file>