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Robie, Ryan" initials="MR" lastIdx="1" clrIdx="0">
    <p:extLst>
      <p:ext uri="{19B8F6BF-5375-455C-9EA6-DF929625EA0E}">
        <p15:presenceInfo xmlns:p15="http://schemas.microsoft.com/office/powerpoint/2012/main" userId="S-1-5-21-1141167570-3424619403-716500880-25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Why formula 1 is boring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i="1" dirty="0"/>
              <a:t>Use the Machine Learning Workflow to process and transform Formula 1 data to create a prediction model. This model must predict Which drivers are likely to finish on the podium with 85% or greater accuracy.”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0095" r="30095"/>
          <a:stretch>
            <a:fillRect/>
          </a:stretch>
        </p:blipFill>
        <p:spPr>
          <a:xfrm>
            <a:off x="7380721" y="609601"/>
            <a:ext cx="3405467" cy="518159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u="sng" dirty="0"/>
              <a:t>Main features:</a:t>
            </a:r>
          </a:p>
          <a:p>
            <a:r>
              <a:rPr lang="en-US" dirty="0"/>
              <a:t>Team, Investment, Driver, Previous Team History, Previous Driver History.</a:t>
            </a:r>
          </a:p>
          <a:p>
            <a:r>
              <a:rPr lang="en-US" b="1" u="sng" dirty="0"/>
              <a:t>Sub features:</a:t>
            </a:r>
          </a:p>
          <a:p>
            <a:r>
              <a:rPr lang="en-US" dirty="0"/>
              <a:t>Practice Results, Qualifying Results (Boring)</a:t>
            </a:r>
          </a:p>
          <a:p>
            <a:r>
              <a:rPr lang="en-US" b="1" u="sng" dirty="0"/>
              <a:t>Approaches:</a:t>
            </a:r>
          </a:p>
          <a:p>
            <a:r>
              <a:rPr lang="en-US" dirty="0"/>
              <a:t>Binary Classification (podium, points)</a:t>
            </a:r>
          </a:p>
          <a:p>
            <a:r>
              <a:rPr lang="en-US" dirty="0"/>
              <a:t>Regression (finishing position)</a:t>
            </a:r>
          </a:p>
        </p:txBody>
      </p:sp>
    </p:spTree>
    <p:extLst>
      <p:ext uri="{BB962C8B-B14F-4D97-AF65-F5344CB8AC3E}">
        <p14:creationId xmlns:p14="http://schemas.microsoft.com/office/powerpoint/2010/main" val="28461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11" y="223936"/>
            <a:ext cx="6095185" cy="6284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77673" y="998375"/>
            <a:ext cx="3247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Gathering the data w/</a:t>
            </a:r>
          </a:p>
          <a:p>
            <a:r>
              <a:rPr lang="en-US" sz="4000" b="1" dirty="0"/>
              <a:t>Web Scraping!</a:t>
            </a:r>
          </a:p>
        </p:txBody>
      </p:sp>
    </p:spTree>
    <p:extLst>
      <p:ext uri="{BB962C8B-B14F-4D97-AF65-F5344CB8AC3E}">
        <p14:creationId xmlns:p14="http://schemas.microsoft.com/office/powerpoint/2010/main" val="398206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259" b="20259"/>
          <a:stretch>
            <a:fillRect/>
          </a:stretch>
        </p:blipFill>
        <p:spPr>
          <a:xfrm>
            <a:off x="1141364" y="466467"/>
            <a:ext cx="9912354" cy="329977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682472"/>
          </a:xfrm>
        </p:spPr>
        <p:txBody>
          <a:bodyPr>
            <a:normAutofit/>
          </a:bodyPr>
          <a:lstStyle/>
          <a:p>
            <a:r>
              <a:rPr lang="en-US" dirty="0"/>
              <a:t>Data from the tables provided give little useful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89308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1657102"/>
            <a:ext cx="7049484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6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28" y="0"/>
            <a:ext cx="11742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0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code batman!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084" y="2249488"/>
            <a:ext cx="4492657" cy="3541712"/>
          </a:xfrm>
        </p:spPr>
      </p:pic>
    </p:spTree>
    <p:extLst>
      <p:ext uri="{BB962C8B-B14F-4D97-AF65-F5344CB8AC3E}">
        <p14:creationId xmlns:p14="http://schemas.microsoft.com/office/powerpoint/2010/main" val="96866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Evaluated Naïve Bayes model</a:t>
            </a:r>
          </a:p>
          <a:p>
            <a:pPr marL="457200" lvl="1" indent="0">
              <a:buNone/>
            </a:pPr>
            <a:r>
              <a:rPr lang="en-US" dirty="0"/>
              <a:t>	Predict()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confusionMatrix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sz="2400" b="1" dirty="0"/>
              <a:t>Tried using Random Forest algorithm</a:t>
            </a:r>
          </a:p>
          <a:p>
            <a:pPr marL="457200" lvl="1" indent="0">
              <a:buNone/>
            </a:pPr>
            <a:r>
              <a:rPr lang="en-US" dirty="0"/>
              <a:t>	Overfit</a:t>
            </a:r>
          </a:p>
          <a:p>
            <a:pPr marL="457200" lvl="1" indent="0">
              <a:buNone/>
            </a:pPr>
            <a:r>
              <a:rPr lang="en-US" sz="2400" b="1" dirty="0"/>
              <a:t>Improved performance with Logistic Regression and CV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9074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205</TotalTime>
  <Words>117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Why formula 1 is boring</vt:lpstr>
      <vt:lpstr>Data Collection</vt:lpstr>
      <vt:lpstr>PowerPoint Presentation</vt:lpstr>
      <vt:lpstr>Formatting</vt:lpstr>
      <vt:lpstr>PowerPoint Presentation</vt:lpstr>
      <vt:lpstr>PowerPoint Presentation</vt:lpstr>
      <vt:lpstr>To the code batman!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has formula 1 become so boring?</dc:title>
  <dc:creator>McRobie, Ryan</dc:creator>
  <cp:lastModifiedBy>McRobie, Ryan</cp:lastModifiedBy>
  <cp:revision>5</cp:revision>
  <dcterms:created xsi:type="dcterms:W3CDTF">2017-05-16T15:26:06Z</dcterms:created>
  <dcterms:modified xsi:type="dcterms:W3CDTF">2017-05-16T18:51:11Z</dcterms:modified>
</cp:coreProperties>
</file>