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sldIdLst>
    <p:sldId id="262" r:id="rId2"/>
    <p:sldId id="304" r:id="rId3"/>
    <p:sldId id="273" r:id="rId4"/>
    <p:sldId id="260" r:id="rId5"/>
    <p:sldId id="285" r:id="rId6"/>
    <p:sldId id="317" r:id="rId7"/>
    <p:sldId id="264" r:id="rId8"/>
    <p:sldId id="287" r:id="rId9"/>
    <p:sldId id="297" r:id="rId10"/>
    <p:sldId id="298" r:id="rId11"/>
    <p:sldId id="288" r:id="rId12"/>
    <p:sldId id="301" r:id="rId13"/>
    <p:sldId id="289" r:id="rId14"/>
    <p:sldId id="294" r:id="rId15"/>
    <p:sldId id="299" r:id="rId16"/>
    <p:sldId id="321" r:id="rId17"/>
    <p:sldId id="274" r:id="rId18"/>
    <p:sldId id="263" r:id="rId19"/>
    <p:sldId id="302" r:id="rId20"/>
    <p:sldId id="303" r:id="rId21"/>
    <p:sldId id="266" r:id="rId22"/>
    <p:sldId id="265" r:id="rId23"/>
    <p:sldId id="267" r:id="rId24"/>
    <p:sldId id="268" r:id="rId25"/>
    <p:sldId id="269" r:id="rId26"/>
    <p:sldId id="270" r:id="rId27"/>
    <p:sldId id="318" r:id="rId28"/>
    <p:sldId id="271" r:id="rId29"/>
    <p:sldId id="320" r:id="rId30"/>
    <p:sldId id="272" r:id="rId31"/>
    <p:sldId id="276" r:id="rId32"/>
    <p:sldId id="275" r:id="rId33"/>
    <p:sldId id="277" r:id="rId34"/>
    <p:sldId id="281" r:id="rId35"/>
    <p:sldId id="282" r:id="rId36"/>
    <p:sldId id="283" r:id="rId37"/>
    <p:sldId id="284" r:id="rId38"/>
    <p:sldId id="286" r:id="rId39"/>
    <p:sldId id="307" r:id="rId40"/>
    <p:sldId id="306" r:id="rId41"/>
    <p:sldId id="308" r:id="rId42"/>
    <p:sldId id="310" r:id="rId43"/>
    <p:sldId id="309" r:id="rId44"/>
    <p:sldId id="312" r:id="rId45"/>
    <p:sldId id="311" r:id="rId46"/>
    <p:sldId id="314" r:id="rId47"/>
    <p:sldId id="315" r:id="rId48"/>
    <p:sldId id="313" r:id="rId49"/>
    <p:sldId id="316" r:id="rId50"/>
    <p:sldId id="300" r:id="rId51"/>
    <p:sldId id="259" r:id="rId52"/>
    <p:sldId id="280" r:id="rId53"/>
    <p:sldId id="305" r:id="rId54"/>
    <p:sldId id="278" r:id="rId55"/>
    <p:sldId id="279" r:id="rId56"/>
    <p:sldId id="296" r:id="rId57"/>
    <p:sldId id="295" r:id="rId58"/>
    <p:sldId id="292" r:id="rId59"/>
    <p:sldId id="290" r:id="rId60"/>
  </p:sldIdLst>
  <p:sldSz cx="12801600" cy="9601200" type="A3"/>
  <p:notesSz cx="6858000" cy="9144000"/>
  <p:defaultTextStyle>
    <a:defPPr>
      <a:defRPr lang="ja-JP"/>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defaultTextStyle>
  <p:extLst>
    <p:ext uri="{EFAFB233-063F-42B5-8137-9DF3F51BA10A}">
      <p15:sldGuideLst xmlns:p15="http://schemas.microsoft.com/office/powerpoint/2012/main">
        <p15:guide id="2" pos="4032" userDrawn="1">
          <p15:clr>
            <a:srgbClr val="A4A3A4"/>
          </p15:clr>
        </p15:guide>
        <p15:guide id="3" orient="horz" pos="2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DAE3F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43" autoAdjust="0"/>
    <p:restoredTop sz="94573"/>
  </p:normalViewPr>
  <p:slideViewPr>
    <p:cSldViewPr snapToObjects="1" showGuides="1">
      <p:cViewPr>
        <p:scale>
          <a:sx n="96" d="100"/>
          <a:sy n="96" d="100"/>
        </p:scale>
        <p:origin x="912" y="384"/>
      </p:cViewPr>
      <p:guideLst>
        <p:guide pos="4032"/>
        <p:guide orient="horz" pos="27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71308-CBF4-3F41-81E2-EFE827FF36DA}" type="datetimeFigureOut">
              <a:rPr kumimoji="1" lang="ja-JP" altLang="en-US" smtClean="0"/>
              <a:t>2018/7/16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1E43C-70DE-9E49-A8E2-5EC2814DBA16}" type="slidenum">
              <a:rPr kumimoji="1" lang="ja-JP" altLang="en-US" smtClean="0"/>
              <a:t>‹#›</a:t>
            </a:fld>
            <a:endParaRPr kumimoji="1" lang="ja-JP" altLang="en-US"/>
          </a:p>
        </p:txBody>
      </p:sp>
    </p:spTree>
    <p:extLst>
      <p:ext uri="{BB962C8B-B14F-4D97-AF65-F5344CB8AC3E}">
        <p14:creationId xmlns:p14="http://schemas.microsoft.com/office/powerpoint/2010/main" val="3579442302"/>
      </p:ext>
    </p:extLst>
  </p:cSld>
  <p:clrMap bg1="lt1" tx1="dk1" bg2="lt2" tx2="dk2" accent1="accent1" accent2="accent2" accent3="accent3" accent4="accent4" accent5="accent5" accent6="accent6" hlink="hlink" folHlink="folHlink"/>
  <p:notesStyle>
    <a:lvl1pPr marL="0" algn="l" defTabSz="1280160" rtl="0" eaLnBrk="1" latinLnBrk="0" hangingPunct="1">
      <a:defRPr kumimoji="1" sz="1680" kern="1200">
        <a:solidFill>
          <a:schemeClr val="tx1"/>
        </a:solidFill>
        <a:latin typeface="+mn-lt"/>
        <a:ea typeface="+mn-ea"/>
        <a:cs typeface="+mn-cs"/>
      </a:defRPr>
    </a:lvl1pPr>
    <a:lvl2pPr marL="640080" algn="l" defTabSz="1280160" rtl="0" eaLnBrk="1" latinLnBrk="0" hangingPunct="1">
      <a:defRPr kumimoji="1" sz="1680" kern="1200">
        <a:solidFill>
          <a:schemeClr val="tx1"/>
        </a:solidFill>
        <a:latin typeface="+mn-lt"/>
        <a:ea typeface="+mn-ea"/>
        <a:cs typeface="+mn-cs"/>
      </a:defRPr>
    </a:lvl2pPr>
    <a:lvl3pPr marL="1280160" algn="l" defTabSz="1280160" rtl="0" eaLnBrk="1" latinLnBrk="0" hangingPunct="1">
      <a:defRPr kumimoji="1" sz="1680" kern="1200">
        <a:solidFill>
          <a:schemeClr val="tx1"/>
        </a:solidFill>
        <a:latin typeface="+mn-lt"/>
        <a:ea typeface="+mn-ea"/>
        <a:cs typeface="+mn-cs"/>
      </a:defRPr>
    </a:lvl3pPr>
    <a:lvl4pPr marL="1920240" algn="l" defTabSz="1280160" rtl="0" eaLnBrk="1" latinLnBrk="0" hangingPunct="1">
      <a:defRPr kumimoji="1" sz="1680" kern="1200">
        <a:solidFill>
          <a:schemeClr val="tx1"/>
        </a:solidFill>
        <a:latin typeface="+mn-lt"/>
        <a:ea typeface="+mn-ea"/>
        <a:cs typeface="+mn-cs"/>
      </a:defRPr>
    </a:lvl4pPr>
    <a:lvl5pPr marL="2560320" algn="l" defTabSz="1280160" rtl="0" eaLnBrk="1" latinLnBrk="0" hangingPunct="1">
      <a:defRPr kumimoji="1" sz="1680" kern="1200">
        <a:solidFill>
          <a:schemeClr val="tx1"/>
        </a:solidFill>
        <a:latin typeface="+mn-lt"/>
        <a:ea typeface="+mn-ea"/>
        <a:cs typeface="+mn-cs"/>
      </a:defRPr>
    </a:lvl5pPr>
    <a:lvl6pPr marL="3200400" algn="l" defTabSz="1280160" rtl="0" eaLnBrk="1" latinLnBrk="0" hangingPunct="1">
      <a:defRPr kumimoji="1" sz="1680" kern="1200">
        <a:solidFill>
          <a:schemeClr val="tx1"/>
        </a:solidFill>
        <a:latin typeface="+mn-lt"/>
        <a:ea typeface="+mn-ea"/>
        <a:cs typeface="+mn-cs"/>
      </a:defRPr>
    </a:lvl6pPr>
    <a:lvl7pPr marL="3840480" algn="l" defTabSz="1280160" rtl="0" eaLnBrk="1" latinLnBrk="0" hangingPunct="1">
      <a:defRPr kumimoji="1" sz="1680" kern="1200">
        <a:solidFill>
          <a:schemeClr val="tx1"/>
        </a:solidFill>
        <a:latin typeface="+mn-lt"/>
        <a:ea typeface="+mn-ea"/>
        <a:cs typeface="+mn-cs"/>
      </a:defRPr>
    </a:lvl7pPr>
    <a:lvl8pPr marL="4480560" algn="l" defTabSz="1280160" rtl="0" eaLnBrk="1" latinLnBrk="0" hangingPunct="1">
      <a:defRPr kumimoji="1" sz="1680" kern="1200">
        <a:solidFill>
          <a:schemeClr val="tx1"/>
        </a:solidFill>
        <a:latin typeface="+mn-lt"/>
        <a:ea typeface="+mn-ea"/>
        <a:cs typeface="+mn-cs"/>
      </a:defRPr>
    </a:lvl8pPr>
    <a:lvl9pPr marL="5120640" algn="l" defTabSz="1280160" rtl="0" eaLnBrk="1" latinLnBrk="0" hangingPunct="1">
      <a:defRPr kumimoji="1"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4</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27</a:t>
            </a:fld>
            <a:endParaRPr kumimoji="1" lang="ja-JP" altLang="en-US"/>
          </a:p>
        </p:txBody>
      </p:sp>
    </p:spTree>
    <p:extLst>
      <p:ext uri="{BB962C8B-B14F-4D97-AF65-F5344CB8AC3E}">
        <p14:creationId xmlns:p14="http://schemas.microsoft.com/office/powerpoint/2010/main" val="405785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53</a:t>
            </a:fld>
            <a:endParaRPr kumimoji="1" lang="ja-JP" altLang="en-US"/>
          </a:p>
        </p:txBody>
      </p:sp>
    </p:spTree>
    <p:extLst>
      <p:ext uri="{BB962C8B-B14F-4D97-AF65-F5344CB8AC3E}">
        <p14:creationId xmlns:p14="http://schemas.microsoft.com/office/powerpoint/2010/main" val="112537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5</a:t>
            </a:fld>
            <a:endParaRPr kumimoji="1" lang="ja-JP" altLang="en-US"/>
          </a:p>
        </p:txBody>
      </p:sp>
    </p:spTree>
    <p:extLst>
      <p:ext uri="{BB962C8B-B14F-4D97-AF65-F5344CB8AC3E}">
        <p14:creationId xmlns:p14="http://schemas.microsoft.com/office/powerpoint/2010/main" val="83589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7</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21</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22</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23</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24</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25</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71E43C-70DE-9E49-A8E2-5EC2814DBA16}" type="slidenum">
              <a:rPr kumimoji="1" lang="ja-JP" altLang="en-US" smtClean="0"/>
              <a:t>26</a:t>
            </a:fld>
            <a:endParaRPr kumimoji="1" lang="ja-JP" altLang="en-US"/>
          </a:p>
        </p:txBody>
      </p:sp>
    </p:spTree>
    <p:extLst>
      <p:ext uri="{BB962C8B-B14F-4D97-AF65-F5344CB8AC3E}">
        <p14:creationId xmlns:p14="http://schemas.microsoft.com/office/powerpoint/2010/main" val="139602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410759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113822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163118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170876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308507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385558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281006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99081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13459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324102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4DBD3B-69CF-A54C-982E-A4A8E37B1955}" type="datetimeFigureOut">
              <a:rPr kumimoji="1" lang="ja-JP" altLang="en-US" smtClean="0"/>
              <a:t>2018/7/16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66892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DB4DBD3B-69CF-A54C-982E-A4A8E37B1955}" type="datetimeFigureOut">
              <a:rPr kumimoji="1" lang="ja-JP" altLang="en-US" smtClean="0"/>
              <a:t>2018/7/16</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7977C05-B719-6940-B0CE-57643ED7DECD}" type="slidenum">
              <a:rPr kumimoji="1" lang="ja-JP" altLang="en-US" smtClean="0"/>
              <a:t>‹#›</a:t>
            </a:fld>
            <a:endParaRPr kumimoji="1" lang="ja-JP" altLang="en-US"/>
          </a:p>
        </p:txBody>
      </p:sp>
    </p:spTree>
    <p:extLst>
      <p:ext uri="{BB962C8B-B14F-4D97-AF65-F5344CB8AC3E}">
        <p14:creationId xmlns:p14="http://schemas.microsoft.com/office/powerpoint/2010/main" val="3882478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110" y="3664892"/>
            <a:ext cx="11041380" cy="1855788"/>
          </a:xfrm>
        </p:spPr>
        <p:txBody>
          <a:bodyPr/>
          <a:lstStyle/>
          <a:p>
            <a:pPr algn="ctr"/>
            <a:r>
              <a:rPr kumimoji="1" lang="ja-JP" altLang="en-US" err="1"/>
              <a:t>あな</a:t>
            </a:r>
            <a:r>
              <a:rPr kumimoji="1" lang="ja-JP" altLang="en-US"/>
              <a:t>ごシナリオ</a:t>
            </a:r>
            <a:endParaRPr kumimoji="1" lang="ja-JP" altLang="en-US" dirty="0"/>
          </a:p>
        </p:txBody>
      </p:sp>
    </p:spTree>
    <p:extLst>
      <p:ext uri="{BB962C8B-B14F-4D97-AF65-F5344CB8AC3E}">
        <p14:creationId xmlns:p14="http://schemas.microsoft.com/office/powerpoint/2010/main" val="26139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DE0884FD-6DF4-F94C-BD5B-9AD055D85DF6}"/>
              </a:ext>
            </a:extLst>
          </p:cNvPr>
          <p:cNvCxnSpPr>
            <a:cxnSpLocks/>
          </p:cNvCxnSpPr>
          <p:nvPr/>
        </p:nvCxnSpPr>
        <p:spPr>
          <a:xfrm flipH="1">
            <a:off x="1145392" y="1272208"/>
            <a:ext cx="2664296"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DCC24BF5-5982-304B-88F1-9E11388D76C4}"/>
              </a:ext>
            </a:extLst>
          </p:cNvPr>
          <p:cNvSpPr/>
          <p:nvPr/>
        </p:nvSpPr>
        <p:spPr>
          <a:xfrm>
            <a:off x="3737680" y="1128192"/>
            <a:ext cx="266429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期待ヨーレート</a:t>
            </a:r>
            <a:r>
              <a:rPr lang="en-US" altLang="ja-JP" sz="1200" dirty="0">
                <a:solidFill>
                  <a:schemeClr val="tx1"/>
                </a:solidFill>
              </a:rPr>
              <a:t>:</a:t>
            </a:r>
            <a:r>
              <a:rPr lang="en-US" altLang="ja-JP" sz="1200" dirty="0" err="1">
                <a:solidFill>
                  <a:schemeClr val="tx1"/>
                </a:solidFill>
              </a:rPr>
              <a:t>Exp_Yawrate</a:t>
            </a:r>
            <a:r>
              <a:rPr lang="en-US" altLang="ja-JP" sz="1200" dirty="0">
                <a:solidFill>
                  <a:schemeClr val="tx1"/>
                </a:solidFill>
              </a:rPr>
              <a:t>[rad/s]</a:t>
            </a:r>
            <a:endParaRPr kumimoji="1" lang="ja-JP" altLang="en-US" sz="1200">
              <a:solidFill>
                <a:schemeClr val="tx1"/>
              </a:solidFill>
            </a:endParaRPr>
          </a:p>
        </p:txBody>
      </p:sp>
      <p:cxnSp>
        <p:nvCxnSpPr>
          <p:cNvPr id="8" name="直線コネクタ 7">
            <a:extLst>
              <a:ext uri="{FF2B5EF4-FFF2-40B4-BE49-F238E27FC236}">
                <a16:creationId xmlns:a16="http://schemas.microsoft.com/office/drawing/2014/main" id="{37EE1549-B52E-2845-B936-B2D173A0EF01}"/>
              </a:ext>
            </a:extLst>
          </p:cNvPr>
          <p:cNvCxnSpPr>
            <a:cxnSpLocks/>
          </p:cNvCxnSpPr>
          <p:nvPr/>
        </p:nvCxnSpPr>
        <p:spPr>
          <a:xfrm flipH="1">
            <a:off x="1145392" y="480120"/>
            <a:ext cx="2520280" cy="792088"/>
          </a:xfrm>
          <a:prstGeom prst="line">
            <a:avLst/>
          </a:prstGeom>
          <a:ln w="762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99A7C49-9A8F-7149-B3C6-B278831A425C}"/>
              </a:ext>
            </a:extLst>
          </p:cNvPr>
          <p:cNvCxnSpPr>
            <a:cxnSpLocks/>
          </p:cNvCxnSpPr>
          <p:nvPr/>
        </p:nvCxnSpPr>
        <p:spPr>
          <a:xfrm flipH="1" flipV="1">
            <a:off x="1145392" y="1272208"/>
            <a:ext cx="2520280" cy="792088"/>
          </a:xfrm>
          <a:prstGeom prst="line">
            <a:avLst/>
          </a:prstGeom>
          <a:ln w="762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角丸四角形 10">
            <a:extLst>
              <a:ext uri="{FF2B5EF4-FFF2-40B4-BE49-F238E27FC236}">
                <a16:creationId xmlns:a16="http://schemas.microsoft.com/office/drawing/2014/main" id="{E45A3F57-AE6F-834F-B86D-C6E377880D3A}"/>
              </a:ext>
            </a:extLst>
          </p:cNvPr>
          <p:cNvSpPr/>
          <p:nvPr/>
        </p:nvSpPr>
        <p:spPr>
          <a:xfrm>
            <a:off x="496144" y="2424336"/>
            <a:ext cx="11305256" cy="84698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コースの曲率毎の期待ヨーレートに対し</a:t>
            </a:r>
            <a:r>
              <a:rPr lang="en-US" altLang="ja-JP" dirty="0">
                <a:solidFill>
                  <a:schemeClr val="tx1"/>
                </a:solidFill>
              </a:rPr>
              <a:t>±π/8[rad/s]</a:t>
            </a:r>
            <a:r>
              <a:rPr lang="ja-JP" altLang="en-US">
                <a:solidFill>
                  <a:schemeClr val="tx1"/>
                </a:solidFill>
              </a:rPr>
              <a:t>に抑える</a:t>
            </a:r>
            <a:endParaRPr kumimoji="1" lang="ja-JP" altLang="en-US" dirty="0">
              <a:solidFill>
                <a:schemeClr val="tx1"/>
              </a:solidFill>
            </a:endParaRPr>
          </a:p>
        </p:txBody>
      </p:sp>
    </p:spTree>
    <p:extLst>
      <p:ext uri="{BB962C8B-B14F-4D97-AF65-F5344CB8AC3E}">
        <p14:creationId xmlns:p14="http://schemas.microsoft.com/office/powerpoint/2010/main" val="153783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A2A8C7BC-0AE4-DF41-8F24-CD2D617B62C0}"/>
              </a:ext>
            </a:extLst>
          </p:cNvPr>
          <p:cNvSpPr/>
          <p:nvPr/>
        </p:nvSpPr>
        <p:spPr>
          <a:xfrm>
            <a:off x="0" y="3720480"/>
            <a:ext cx="12801600" cy="1080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アーチ 103">
            <a:extLst>
              <a:ext uri="{FF2B5EF4-FFF2-40B4-BE49-F238E27FC236}">
                <a16:creationId xmlns:a16="http://schemas.microsoft.com/office/drawing/2014/main" id="{429D236A-4170-C249-BA56-8A55CFBA8D38}"/>
              </a:ext>
            </a:extLst>
          </p:cNvPr>
          <p:cNvSpPr/>
          <p:nvPr/>
        </p:nvSpPr>
        <p:spPr>
          <a:xfrm rot="5400000">
            <a:off x="7373642" y="1091454"/>
            <a:ext cx="5471139" cy="5256584"/>
          </a:xfrm>
          <a:prstGeom prst="blockArc">
            <a:avLst>
              <a:gd name="adj1" fmla="val 10751800"/>
              <a:gd name="adj2" fmla="val 21537986"/>
              <a:gd name="adj3" fmla="val 338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自己位置推定による走り</a:t>
            </a:r>
            <a:r>
              <a:rPr lang="en-US" altLang="ja-JP" sz="2800" b="1" dirty="0">
                <a:solidFill>
                  <a:schemeClr val="tx1"/>
                </a:solidFill>
              </a:rPr>
              <a:t>(</a:t>
            </a:r>
            <a:r>
              <a:rPr lang="ja-JP" altLang="en-US" sz="2800" b="1">
                <a:solidFill>
                  <a:schemeClr val="tx1"/>
                </a:solidFill>
              </a:rPr>
              <a:t>あなご師匠</a:t>
            </a:r>
            <a:r>
              <a:rPr lang="en-US" altLang="ja-JP" sz="2800" b="1" dirty="0">
                <a:solidFill>
                  <a:schemeClr val="tx1"/>
                </a:solidFill>
              </a:rPr>
              <a:t>)</a:t>
            </a:r>
            <a:endParaRPr kumimoji="1" lang="ja-JP" altLang="en-US" sz="1800" b="1" dirty="0">
              <a:solidFill>
                <a:schemeClr val="tx1"/>
              </a:solidFill>
            </a:endParaRPr>
          </a:p>
        </p:txBody>
      </p:sp>
      <p:grpSp>
        <p:nvGrpSpPr>
          <p:cNvPr id="62" name="グループ化 61">
            <a:extLst>
              <a:ext uri="{FF2B5EF4-FFF2-40B4-BE49-F238E27FC236}">
                <a16:creationId xmlns:a16="http://schemas.microsoft.com/office/drawing/2014/main" id="{875D0EBF-D239-9142-9E1C-4C4CC9449AA3}"/>
              </a:ext>
            </a:extLst>
          </p:cNvPr>
          <p:cNvGrpSpPr/>
          <p:nvPr/>
        </p:nvGrpSpPr>
        <p:grpSpPr>
          <a:xfrm>
            <a:off x="11513368" y="3432448"/>
            <a:ext cx="576064" cy="576064"/>
            <a:chOff x="6040760" y="3756484"/>
            <a:chExt cx="576064" cy="576064"/>
          </a:xfrm>
        </p:grpSpPr>
        <p:sp>
          <p:nvSpPr>
            <p:cNvPr id="63" name="円/楕円 62">
              <a:extLst>
                <a:ext uri="{FF2B5EF4-FFF2-40B4-BE49-F238E27FC236}">
                  <a16:creationId xmlns:a16="http://schemas.microsoft.com/office/drawing/2014/main" id="{4197A641-1A65-9340-9B9C-9E2BF486CC8D}"/>
                </a:ext>
              </a:extLst>
            </p:cNvPr>
            <p:cNvSpPr/>
            <p:nvPr/>
          </p:nvSpPr>
          <p:spPr>
            <a:xfrm>
              <a:off x="6148772" y="3864496"/>
              <a:ext cx="360040" cy="36004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6D535D2B-B3BF-394A-9D20-F5F650C81E74}"/>
                </a:ext>
              </a:extLst>
            </p:cNvPr>
            <p:cNvGrpSpPr/>
            <p:nvPr/>
          </p:nvGrpSpPr>
          <p:grpSpPr>
            <a:xfrm>
              <a:off x="6040760" y="3756484"/>
              <a:ext cx="576064" cy="576064"/>
              <a:chOff x="4240560" y="4592960"/>
              <a:chExt cx="720080" cy="720080"/>
            </a:xfrm>
          </p:grpSpPr>
          <p:cxnSp>
            <p:nvCxnSpPr>
              <p:cNvPr id="66" name="直線コネクタ 65">
                <a:extLst>
                  <a:ext uri="{FF2B5EF4-FFF2-40B4-BE49-F238E27FC236}">
                    <a16:creationId xmlns:a16="http://schemas.microsoft.com/office/drawing/2014/main" id="{F0EC6B6F-7BC1-4542-860C-3FDFB7689783}"/>
                  </a:ext>
                </a:extLst>
              </p:cNvPr>
              <p:cNvCxnSpPr/>
              <p:nvPr/>
            </p:nvCxnSpPr>
            <p:spPr>
              <a:xfrm>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90694E52-9FEB-154A-B0D2-CC416B83DA8F}"/>
                  </a:ext>
                </a:extLst>
              </p:cNvPr>
              <p:cNvCxnSpPr/>
              <p:nvPr/>
            </p:nvCxnSpPr>
            <p:spPr>
              <a:xfrm rot="5400000">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82" name="正方形/長方形 81">
            <a:extLst>
              <a:ext uri="{FF2B5EF4-FFF2-40B4-BE49-F238E27FC236}">
                <a16:creationId xmlns:a16="http://schemas.microsoft.com/office/drawing/2014/main" id="{9B3E5822-77DB-7C4A-A90B-330FAF4C8246}"/>
              </a:ext>
            </a:extLst>
          </p:cNvPr>
          <p:cNvSpPr/>
          <p:nvPr/>
        </p:nvSpPr>
        <p:spPr>
          <a:xfrm>
            <a:off x="11945416" y="4152528"/>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目的地</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endParaRPr kumimoji="1" lang="ja-JP" altLang="en-US" sz="1200" b="1">
              <a:solidFill>
                <a:schemeClr val="tx1"/>
              </a:solidFill>
            </a:endParaRPr>
          </a:p>
        </p:txBody>
      </p:sp>
      <p:cxnSp>
        <p:nvCxnSpPr>
          <p:cNvPr id="3" name="直線矢印コネクタ 2">
            <a:extLst>
              <a:ext uri="{FF2B5EF4-FFF2-40B4-BE49-F238E27FC236}">
                <a16:creationId xmlns:a16="http://schemas.microsoft.com/office/drawing/2014/main" id="{7E3D58B2-7205-7840-9B09-48B7FC209BA8}"/>
              </a:ext>
            </a:extLst>
          </p:cNvPr>
          <p:cNvCxnSpPr>
            <a:cxnSpLocks/>
          </p:cNvCxnSpPr>
          <p:nvPr/>
        </p:nvCxnSpPr>
        <p:spPr>
          <a:xfrm>
            <a:off x="704256" y="3720480"/>
            <a:ext cx="10737104"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DFCC424A-BDFF-F847-B5C9-03468A252040}"/>
              </a:ext>
            </a:extLst>
          </p:cNvPr>
          <p:cNvSpPr/>
          <p:nvPr/>
        </p:nvSpPr>
        <p:spPr>
          <a:xfrm>
            <a:off x="6184776" y="3360440"/>
            <a:ext cx="25202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①ロボット内の走行軌跡</a:t>
            </a:r>
            <a:endParaRPr kumimoji="1" lang="ja-JP" altLang="en-US" sz="1200" b="1">
              <a:solidFill>
                <a:schemeClr val="tx1"/>
              </a:solidFill>
            </a:endParaRPr>
          </a:p>
        </p:txBody>
      </p:sp>
      <p:sp>
        <p:nvSpPr>
          <p:cNvPr id="88" name="正方形/長方形 87">
            <a:extLst>
              <a:ext uri="{FF2B5EF4-FFF2-40B4-BE49-F238E27FC236}">
                <a16:creationId xmlns:a16="http://schemas.microsoft.com/office/drawing/2014/main" id="{DF10DC34-95CE-1446-AFBF-2BEB64AF7ADB}"/>
              </a:ext>
            </a:extLst>
          </p:cNvPr>
          <p:cNvSpPr/>
          <p:nvPr/>
        </p:nvSpPr>
        <p:spPr>
          <a:xfrm>
            <a:off x="10361240" y="6329875"/>
            <a:ext cx="216024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ロボット内の座標</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p>
          <a:p>
            <a:r>
              <a:rPr lang="ja-JP" altLang="en-US" sz="1200" b="1">
                <a:solidFill>
                  <a:schemeClr val="tx1"/>
                </a:solidFill>
              </a:rPr>
              <a:t>実際の座標</a:t>
            </a:r>
            <a:r>
              <a:rPr lang="en-US" altLang="ja-JP" sz="1200" b="1" dirty="0">
                <a:solidFill>
                  <a:schemeClr val="tx1"/>
                </a:solidFill>
              </a:rPr>
              <a:t>(</a:t>
            </a:r>
            <a:r>
              <a:rPr lang="en-US" altLang="ja-JP" sz="1200" b="1" dirty="0" err="1">
                <a:solidFill>
                  <a:schemeClr val="tx1"/>
                </a:solidFill>
              </a:rPr>
              <a:t>xd</a:t>
            </a:r>
            <a:r>
              <a:rPr lang="en-US" altLang="ja-JP" sz="1200" b="1" dirty="0">
                <a:solidFill>
                  <a:schemeClr val="tx1"/>
                </a:solidFill>
              </a:rPr>
              <a:t> ±α,</a:t>
            </a:r>
            <a:r>
              <a:rPr lang="en-US" altLang="ja-JP" sz="1200" b="1" dirty="0" err="1">
                <a:solidFill>
                  <a:schemeClr val="tx1"/>
                </a:solidFill>
              </a:rPr>
              <a:t>yd</a:t>
            </a:r>
            <a:r>
              <a:rPr lang="en-US" altLang="ja-JP" sz="1200" b="1" dirty="0">
                <a:solidFill>
                  <a:schemeClr val="tx1"/>
                </a:solidFill>
              </a:rPr>
              <a:t>±α)</a:t>
            </a:r>
            <a:endParaRPr kumimoji="1" lang="ja-JP" altLang="en-US" sz="1200" b="1">
              <a:solidFill>
                <a:schemeClr val="tx1"/>
              </a:solidFill>
            </a:endParaRPr>
          </a:p>
        </p:txBody>
      </p:sp>
      <p:grpSp>
        <p:nvGrpSpPr>
          <p:cNvPr id="94" name="グループ化 93">
            <a:extLst>
              <a:ext uri="{FF2B5EF4-FFF2-40B4-BE49-F238E27FC236}">
                <a16:creationId xmlns:a16="http://schemas.microsoft.com/office/drawing/2014/main" id="{77E3583C-4FF7-4444-9023-BB20EAD4EF3C}"/>
              </a:ext>
            </a:extLst>
          </p:cNvPr>
          <p:cNvGrpSpPr/>
          <p:nvPr/>
        </p:nvGrpSpPr>
        <p:grpSpPr>
          <a:xfrm>
            <a:off x="9857184" y="6168752"/>
            <a:ext cx="576064" cy="576064"/>
            <a:chOff x="6040760" y="3756484"/>
            <a:chExt cx="576064" cy="576064"/>
          </a:xfrm>
        </p:grpSpPr>
        <p:sp>
          <p:nvSpPr>
            <p:cNvPr id="95" name="円/楕円 94">
              <a:extLst>
                <a:ext uri="{FF2B5EF4-FFF2-40B4-BE49-F238E27FC236}">
                  <a16:creationId xmlns:a16="http://schemas.microsoft.com/office/drawing/2014/main" id="{DACF3639-46A3-B148-9387-F871F190FF06}"/>
                </a:ext>
              </a:extLst>
            </p:cNvPr>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913145E-9D19-9544-8B2D-B44E14D95625}"/>
                </a:ext>
              </a:extLst>
            </p:cNvPr>
            <p:cNvGrpSpPr/>
            <p:nvPr/>
          </p:nvGrpSpPr>
          <p:grpSpPr>
            <a:xfrm>
              <a:off x="6040760" y="3756484"/>
              <a:ext cx="576064" cy="576064"/>
              <a:chOff x="4240560" y="4592960"/>
              <a:chExt cx="720080" cy="720080"/>
            </a:xfrm>
          </p:grpSpPr>
          <p:cxnSp>
            <p:nvCxnSpPr>
              <p:cNvPr id="97" name="直線コネクタ 96">
                <a:extLst>
                  <a:ext uri="{FF2B5EF4-FFF2-40B4-BE49-F238E27FC236}">
                    <a16:creationId xmlns:a16="http://schemas.microsoft.com/office/drawing/2014/main" id="{0EAE010D-C550-D74E-AC4A-4C9EF3FC8950}"/>
                  </a:ext>
                </a:extLst>
              </p:cNvPr>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58671B0F-7C57-3541-9095-464C5E4028EC}"/>
                  </a:ext>
                </a:extLst>
              </p:cNvPr>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9" name="グループ化 98">
            <a:extLst>
              <a:ext uri="{FF2B5EF4-FFF2-40B4-BE49-F238E27FC236}">
                <a16:creationId xmlns:a16="http://schemas.microsoft.com/office/drawing/2014/main" id="{108E5CB2-592F-4F4F-94FE-F0B6C2D1E535}"/>
              </a:ext>
            </a:extLst>
          </p:cNvPr>
          <p:cNvGrpSpPr/>
          <p:nvPr/>
        </p:nvGrpSpPr>
        <p:grpSpPr>
          <a:xfrm>
            <a:off x="9785176" y="696144"/>
            <a:ext cx="576064" cy="576064"/>
            <a:chOff x="6040760" y="3756484"/>
            <a:chExt cx="576064" cy="576064"/>
          </a:xfrm>
        </p:grpSpPr>
        <p:sp>
          <p:nvSpPr>
            <p:cNvPr id="100" name="円/楕円 99">
              <a:extLst>
                <a:ext uri="{FF2B5EF4-FFF2-40B4-BE49-F238E27FC236}">
                  <a16:creationId xmlns:a16="http://schemas.microsoft.com/office/drawing/2014/main" id="{94F0E2CB-2E43-B845-BD7C-E13FC4236D63}"/>
                </a:ext>
              </a:extLst>
            </p:cNvPr>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1" name="グループ化 100">
              <a:extLst>
                <a:ext uri="{FF2B5EF4-FFF2-40B4-BE49-F238E27FC236}">
                  <a16:creationId xmlns:a16="http://schemas.microsoft.com/office/drawing/2014/main" id="{9A1B3D20-A84B-B041-BB86-A578048BA206}"/>
                </a:ext>
              </a:extLst>
            </p:cNvPr>
            <p:cNvGrpSpPr/>
            <p:nvPr/>
          </p:nvGrpSpPr>
          <p:grpSpPr>
            <a:xfrm>
              <a:off x="6040760" y="3756484"/>
              <a:ext cx="576064" cy="576064"/>
              <a:chOff x="4240560" y="4592960"/>
              <a:chExt cx="720080" cy="720080"/>
            </a:xfrm>
          </p:grpSpPr>
          <p:cxnSp>
            <p:nvCxnSpPr>
              <p:cNvPr id="102" name="直線コネクタ 101">
                <a:extLst>
                  <a:ext uri="{FF2B5EF4-FFF2-40B4-BE49-F238E27FC236}">
                    <a16:creationId xmlns:a16="http://schemas.microsoft.com/office/drawing/2014/main" id="{22697DE1-1E94-3F4E-AD4A-A54286E7DBC5}"/>
                  </a:ext>
                </a:extLst>
              </p:cNvPr>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BDCCB938-2A48-D540-863A-58D0F8DC4032}"/>
                  </a:ext>
                </a:extLst>
              </p:cNvPr>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26" name="直線コネクタ 25">
            <a:extLst>
              <a:ext uri="{FF2B5EF4-FFF2-40B4-BE49-F238E27FC236}">
                <a16:creationId xmlns:a16="http://schemas.microsoft.com/office/drawing/2014/main" id="{C44F2F35-3670-CF45-BE76-35F1681A942D}"/>
              </a:ext>
            </a:extLst>
          </p:cNvPr>
          <p:cNvCxnSpPr/>
          <p:nvPr/>
        </p:nvCxnSpPr>
        <p:spPr>
          <a:xfrm>
            <a:off x="676164" y="2856384"/>
            <a:ext cx="0" cy="216024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5" name="正方形/長方形 104">
            <a:extLst>
              <a:ext uri="{FF2B5EF4-FFF2-40B4-BE49-F238E27FC236}">
                <a16:creationId xmlns:a16="http://schemas.microsoft.com/office/drawing/2014/main" id="{5E4480D6-F1CB-4747-A937-947DA23678E1}"/>
              </a:ext>
            </a:extLst>
          </p:cNvPr>
          <p:cNvSpPr/>
          <p:nvPr/>
        </p:nvSpPr>
        <p:spPr>
          <a:xfrm>
            <a:off x="712168" y="3360440"/>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スタート地点</a:t>
            </a:r>
            <a:r>
              <a:rPr kumimoji="1" lang="en-US" altLang="ja-JP" sz="1200" b="1" dirty="0">
                <a:solidFill>
                  <a:schemeClr val="tx1"/>
                </a:solidFill>
              </a:rPr>
              <a:t>(0,0)</a:t>
            </a:r>
            <a:endParaRPr kumimoji="1" lang="ja-JP" altLang="en-US" sz="1200" b="1">
              <a:solidFill>
                <a:schemeClr val="tx1"/>
              </a:solidFill>
            </a:endParaRPr>
          </a:p>
        </p:txBody>
      </p:sp>
      <p:sp>
        <p:nvSpPr>
          <p:cNvPr id="28" name="円/楕円 27">
            <a:extLst>
              <a:ext uri="{FF2B5EF4-FFF2-40B4-BE49-F238E27FC236}">
                <a16:creationId xmlns:a16="http://schemas.microsoft.com/office/drawing/2014/main" id="{DBEE73FE-2321-F844-B8CA-07E93F191A22}"/>
              </a:ext>
            </a:extLst>
          </p:cNvPr>
          <p:cNvSpPr/>
          <p:nvPr/>
        </p:nvSpPr>
        <p:spPr>
          <a:xfrm>
            <a:off x="568152" y="36124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902BE32D-3911-FF4D-8FD2-C47230FCAC8C}"/>
              </a:ext>
            </a:extLst>
          </p:cNvPr>
          <p:cNvSpPr/>
          <p:nvPr/>
        </p:nvSpPr>
        <p:spPr>
          <a:xfrm>
            <a:off x="10433248" y="5376664"/>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ロボットの実際の</a:t>
            </a:r>
            <a:endParaRPr kumimoji="1" lang="en-US" altLang="ja-JP" sz="1200" b="1" dirty="0">
              <a:solidFill>
                <a:schemeClr val="tx1"/>
              </a:solidFill>
            </a:endParaRPr>
          </a:p>
          <a:p>
            <a:r>
              <a:rPr kumimoji="1" lang="ja-JP" altLang="en-US" sz="1200" b="1">
                <a:solidFill>
                  <a:schemeClr val="tx1"/>
                </a:solidFill>
              </a:rPr>
              <a:t>座標のバラつき</a:t>
            </a:r>
          </a:p>
        </p:txBody>
      </p:sp>
      <p:sp>
        <p:nvSpPr>
          <p:cNvPr id="107" name="正方形/長方形 106">
            <a:extLst>
              <a:ext uri="{FF2B5EF4-FFF2-40B4-BE49-F238E27FC236}">
                <a16:creationId xmlns:a16="http://schemas.microsoft.com/office/drawing/2014/main" id="{07BA66EB-2292-9D47-BA94-3875209D3B85}"/>
              </a:ext>
            </a:extLst>
          </p:cNvPr>
          <p:cNvSpPr/>
          <p:nvPr/>
        </p:nvSpPr>
        <p:spPr>
          <a:xfrm>
            <a:off x="4744616" y="5232648"/>
            <a:ext cx="25202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②ロボットの実際の走行軌跡</a:t>
            </a:r>
            <a:endParaRPr kumimoji="1" lang="ja-JP" altLang="en-US" sz="1200" b="1">
              <a:solidFill>
                <a:schemeClr val="tx1"/>
              </a:solidFill>
            </a:endParaRPr>
          </a:p>
        </p:txBody>
      </p:sp>
      <p:sp>
        <p:nvSpPr>
          <p:cNvPr id="129" name="角丸四角形 128">
            <a:extLst>
              <a:ext uri="{FF2B5EF4-FFF2-40B4-BE49-F238E27FC236}">
                <a16:creationId xmlns:a16="http://schemas.microsoft.com/office/drawing/2014/main" id="{B07D29B3-6688-984C-8274-699B4113B207}"/>
              </a:ext>
            </a:extLst>
          </p:cNvPr>
          <p:cNvSpPr/>
          <p:nvPr/>
        </p:nvSpPr>
        <p:spPr>
          <a:xfrm>
            <a:off x="4312568" y="7032848"/>
            <a:ext cx="7992888"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自己位置推定だけだとロボットの位置がばらつく</a:t>
            </a:r>
            <a:endParaRPr kumimoji="1" lang="ja-JP" altLang="en-US" dirty="0">
              <a:solidFill>
                <a:schemeClr val="tx1"/>
              </a:solidFill>
            </a:endParaRPr>
          </a:p>
        </p:txBody>
      </p:sp>
      <p:sp>
        <p:nvSpPr>
          <p:cNvPr id="130" name="角丸四角形 129">
            <a:extLst>
              <a:ext uri="{FF2B5EF4-FFF2-40B4-BE49-F238E27FC236}">
                <a16:creationId xmlns:a16="http://schemas.microsoft.com/office/drawing/2014/main" id="{779F9375-C383-8744-8A3E-AD89C4B235DB}"/>
              </a:ext>
            </a:extLst>
          </p:cNvPr>
          <p:cNvSpPr/>
          <p:nvPr/>
        </p:nvSpPr>
        <p:spPr>
          <a:xfrm>
            <a:off x="4312568" y="7680920"/>
            <a:ext cx="7992888"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ロボットの位置のばらつきを小さくしたい</a:t>
            </a:r>
            <a:endParaRPr kumimoji="1" lang="ja-JP" altLang="en-US" dirty="0">
              <a:solidFill>
                <a:schemeClr val="tx1"/>
              </a:solidFill>
            </a:endParaRPr>
          </a:p>
        </p:txBody>
      </p:sp>
      <p:sp>
        <p:nvSpPr>
          <p:cNvPr id="133" name="円弧 132">
            <a:extLst>
              <a:ext uri="{FF2B5EF4-FFF2-40B4-BE49-F238E27FC236}">
                <a16:creationId xmlns:a16="http://schemas.microsoft.com/office/drawing/2014/main" id="{E9090FB8-3373-7C49-9330-AFFEFBE9590A}"/>
              </a:ext>
            </a:extLst>
          </p:cNvPr>
          <p:cNvSpPr/>
          <p:nvPr/>
        </p:nvSpPr>
        <p:spPr>
          <a:xfrm rot="495314">
            <a:off x="-9721193" y="3723908"/>
            <a:ext cx="20451781" cy="4763001"/>
          </a:xfrm>
          <a:prstGeom prst="arc">
            <a:avLst>
              <a:gd name="adj1" fmla="val 15973074"/>
              <a:gd name="adj2" fmla="val 21240242"/>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円弧 134">
            <a:extLst>
              <a:ext uri="{FF2B5EF4-FFF2-40B4-BE49-F238E27FC236}">
                <a16:creationId xmlns:a16="http://schemas.microsoft.com/office/drawing/2014/main" id="{825459CD-034F-A440-AD4F-BB17EDFAEEBE}"/>
              </a:ext>
            </a:extLst>
          </p:cNvPr>
          <p:cNvSpPr/>
          <p:nvPr/>
        </p:nvSpPr>
        <p:spPr>
          <a:xfrm flipV="1">
            <a:off x="-8936904" y="-1680120"/>
            <a:ext cx="19010111" cy="5414645"/>
          </a:xfrm>
          <a:prstGeom prst="arc">
            <a:avLst>
              <a:gd name="adj1" fmla="val 16426765"/>
              <a:gd name="adj2" fmla="val 21546090"/>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B784811D-3A32-D847-957A-83443B6007B3}"/>
              </a:ext>
            </a:extLst>
          </p:cNvPr>
          <p:cNvSpPr/>
          <p:nvPr/>
        </p:nvSpPr>
        <p:spPr>
          <a:xfrm>
            <a:off x="5140660" y="2496344"/>
            <a:ext cx="25202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③ロボットの実際の走行軌跡</a:t>
            </a:r>
            <a:endParaRPr kumimoji="1" lang="ja-JP" altLang="en-US" sz="1200" b="1">
              <a:solidFill>
                <a:schemeClr val="tx1"/>
              </a:solidFill>
            </a:endParaRPr>
          </a:p>
        </p:txBody>
      </p:sp>
      <p:sp>
        <p:nvSpPr>
          <p:cNvPr id="34" name="正方形/長方形 33">
            <a:extLst>
              <a:ext uri="{FF2B5EF4-FFF2-40B4-BE49-F238E27FC236}">
                <a16:creationId xmlns:a16="http://schemas.microsoft.com/office/drawing/2014/main" id="{B0850197-C3F3-C743-AD1F-1DE2259AC599}"/>
              </a:ext>
            </a:extLst>
          </p:cNvPr>
          <p:cNvSpPr/>
          <p:nvPr/>
        </p:nvSpPr>
        <p:spPr>
          <a:xfrm>
            <a:off x="9497144" y="48072"/>
            <a:ext cx="216024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ロボット内の座標</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p>
          <a:p>
            <a:r>
              <a:rPr lang="ja-JP" altLang="en-US" sz="1200" b="1">
                <a:solidFill>
                  <a:schemeClr val="tx1"/>
                </a:solidFill>
              </a:rPr>
              <a:t>実際の座標</a:t>
            </a:r>
            <a:r>
              <a:rPr lang="en-US" altLang="ja-JP" sz="1200" b="1" dirty="0">
                <a:solidFill>
                  <a:schemeClr val="tx1"/>
                </a:solidFill>
              </a:rPr>
              <a:t>(</a:t>
            </a:r>
            <a:r>
              <a:rPr lang="en-US" altLang="ja-JP" sz="1200" b="1" dirty="0" err="1">
                <a:solidFill>
                  <a:schemeClr val="tx1"/>
                </a:solidFill>
              </a:rPr>
              <a:t>xd</a:t>
            </a:r>
            <a:r>
              <a:rPr lang="en-US" altLang="ja-JP" sz="1200" b="1" dirty="0">
                <a:solidFill>
                  <a:schemeClr val="tx1"/>
                </a:solidFill>
              </a:rPr>
              <a:t> ±α,</a:t>
            </a:r>
            <a:r>
              <a:rPr lang="en-US" altLang="ja-JP" sz="1200" b="1" dirty="0" err="1">
                <a:solidFill>
                  <a:schemeClr val="tx1"/>
                </a:solidFill>
              </a:rPr>
              <a:t>yd</a:t>
            </a:r>
            <a:r>
              <a:rPr lang="en-US" altLang="ja-JP" sz="1200" b="1" dirty="0">
                <a:solidFill>
                  <a:schemeClr val="tx1"/>
                </a:solidFill>
              </a:rPr>
              <a:t>±α)</a:t>
            </a:r>
            <a:endParaRPr kumimoji="1" lang="ja-JP" altLang="en-US" sz="1200" b="1">
              <a:solidFill>
                <a:schemeClr val="tx1"/>
              </a:solidFill>
            </a:endParaRPr>
          </a:p>
        </p:txBody>
      </p:sp>
      <p:sp>
        <p:nvSpPr>
          <p:cNvPr id="35" name="角丸四角形 34">
            <a:extLst>
              <a:ext uri="{FF2B5EF4-FFF2-40B4-BE49-F238E27FC236}">
                <a16:creationId xmlns:a16="http://schemas.microsoft.com/office/drawing/2014/main" id="{627799CA-F622-984E-8B7A-FE268D8BD057}"/>
              </a:ext>
            </a:extLst>
          </p:cNvPr>
          <p:cNvSpPr/>
          <p:nvPr/>
        </p:nvSpPr>
        <p:spPr>
          <a:xfrm>
            <a:off x="640160" y="5376664"/>
            <a:ext cx="417646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意のままの走り</a:t>
            </a:r>
            <a:r>
              <a:rPr lang="ja-JP" altLang="en-US">
                <a:solidFill>
                  <a:schemeClr val="tx1"/>
                </a:solidFill>
              </a:rPr>
              <a:t>だが、、</a:t>
            </a:r>
            <a:endParaRPr kumimoji="1" lang="ja-JP" altLang="en-US" dirty="0">
              <a:solidFill>
                <a:schemeClr val="tx1"/>
              </a:solidFill>
            </a:endParaRPr>
          </a:p>
        </p:txBody>
      </p:sp>
      <p:sp>
        <p:nvSpPr>
          <p:cNvPr id="36" name="角丸四角形 35">
            <a:extLst>
              <a:ext uri="{FF2B5EF4-FFF2-40B4-BE49-F238E27FC236}">
                <a16:creationId xmlns:a16="http://schemas.microsoft.com/office/drawing/2014/main" id="{CF7E513E-7E6A-BC4F-8671-BAC6893A8E5F}"/>
              </a:ext>
            </a:extLst>
          </p:cNvPr>
          <p:cNvSpPr/>
          <p:nvPr/>
        </p:nvSpPr>
        <p:spPr>
          <a:xfrm>
            <a:off x="4240560" y="8833048"/>
            <a:ext cx="7992888"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ロボット内の</a:t>
            </a:r>
            <a:r>
              <a:rPr kumimoji="1" lang="ja-JP" altLang="en-US">
                <a:solidFill>
                  <a:schemeClr val="tx1"/>
                </a:solidFill>
              </a:rPr>
              <a:t>座標を補正したい</a:t>
            </a:r>
            <a:endParaRPr kumimoji="1" lang="ja-JP" altLang="en-US" dirty="0">
              <a:solidFill>
                <a:schemeClr val="tx1"/>
              </a:solidFill>
            </a:endParaRPr>
          </a:p>
        </p:txBody>
      </p:sp>
    </p:spTree>
    <p:extLst>
      <p:ext uri="{BB962C8B-B14F-4D97-AF65-F5344CB8AC3E}">
        <p14:creationId xmlns:p14="http://schemas.microsoft.com/office/powerpoint/2010/main" val="139768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BAE7AB4-A274-F846-9330-1178EF67382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003427"/>
            <a:ext cx="12801600" cy="859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円/楕円 4">
            <a:extLst>
              <a:ext uri="{FF2B5EF4-FFF2-40B4-BE49-F238E27FC236}">
                <a16:creationId xmlns:a16="http://schemas.microsoft.com/office/drawing/2014/main" id="{2B57CA89-CB9D-244D-93AA-E825A00650F1}"/>
              </a:ext>
            </a:extLst>
          </p:cNvPr>
          <p:cNvSpPr/>
          <p:nvPr/>
        </p:nvSpPr>
        <p:spPr>
          <a:xfrm>
            <a:off x="6400800" y="8617024"/>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F283B47-85FD-034B-99C0-13DE81B0B765}"/>
              </a:ext>
            </a:extLst>
          </p:cNvPr>
          <p:cNvCxnSpPr>
            <a:cxnSpLocks/>
          </p:cNvCxnSpPr>
          <p:nvPr/>
        </p:nvCxnSpPr>
        <p:spPr>
          <a:xfrm flipH="1">
            <a:off x="280120" y="8977064"/>
            <a:ext cx="648072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円弧 7">
            <a:extLst>
              <a:ext uri="{FF2B5EF4-FFF2-40B4-BE49-F238E27FC236}">
                <a16:creationId xmlns:a16="http://schemas.microsoft.com/office/drawing/2014/main" id="{32D3ADCD-3C18-F840-A748-AAA0DD8C64A6}"/>
              </a:ext>
            </a:extLst>
          </p:cNvPr>
          <p:cNvSpPr/>
          <p:nvPr/>
        </p:nvSpPr>
        <p:spPr>
          <a:xfrm>
            <a:off x="5104656" y="4944616"/>
            <a:ext cx="3888432" cy="4024228"/>
          </a:xfrm>
          <a:prstGeom prst="arc">
            <a:avLst>
              <a:gd name="adj1" fmla="val 21542559"/>
              <a:gd name="adj2" fmla="val 5423835"/>
            </a:avLst>
          </a:prstGeom>
          <a:ln w="38100">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円弧 8">
            <a:extLst>
              <a:ext uri="{FF2B5EF4-FFF2-40B4-BE49-F238E27FC236}">
                <a16:creationId xmlns:a16="http://schemas.microsoft.com/office/drawing/2014/main" id="{C5E269E1-2B73-C94F-B0B9-12386EBB0F82}"/>
              </a:ext>
            </a:extLst>
          </p:cNvPr>
          <p:cNvSpPr/>
          <p:nvPr/>
        </p:nvSpPr>
        <p:spPr>
          <a:xfrm>
            <a:off x="4816624" y="4584576"/>
            <a:ext cx="3888432" cy="4024228"/>
          </a:xfrm>
          <a:prstGeom prst="arc">
            <a:avLst>
              <a:gd name="adj1" fmla="val 21542559"/>
              <a:gd name="adj2" fmla="val 5423835"/>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円弧 9">
            <a:extLst>
              <a:ext uri="{FF2B5EF4-FFF2-40B4-BE49-F238E27FC236}">
                <a16:creationId xmlns:a16="http://schemas.microsoft.com/office/drawing/2014/main" id="{9C35A145-6800-904C-8CE5-ED736BD1C633}"/>
              </a:ext>
            </a:extLst>
          </p:cNvPr>
          <p:cNvSpPr/>
          <p:nvPr/>
        </p:nvSpPr>
        <p:spPr>
          <a:xfrm>
            <a:off x="4456584" y="5016624"/>
            <a:ext cx="3888432" cy="4024228"/>
          </a:xfrm>
          <a:prstGeom prst="arc">
            <a:avLst>
              <a:gd name="adj1" fmla="val 21542559"/>
              <a:gd name="adj2" fmla="val 5423835"/>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円弧 10">
            <a:extLst>
              <a:ext uri="{FF2B5EF4-FFF2-40B4-BE49-F238E27FC236}">
                <a16:creationId xmlns:a16="http://schemas.microsoft.com/office/drawing/2014/main" id="{BD4186DA-C888-FA4D-8164-8F84A636525F}"/>
              </a:ext>
            </a:extLst>
          </p:cNvPr>
          <p:cNvSpPr/>
          <p:nvPr/>
        </p:nvSpPr>
        <p:spPr>
          <a:xfrm>
            <a:off x="4816624" y="5376664"/>
            <a:ext cx="3888432" cy="4024228"/>
          </a:xfrm>
          <a:prstGeom prst="arc">
            <a:avLst>
              <a:gd name="adj1" fmla="val 21542559"/>
              <a:gd name="adj2" fmla="val 5423835"/>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27CF0FB4-7909-B54F-BD82-4CE168E05D63}"/>
              </a:ext>
            </a:extLst>
          </p:cNvPr>
          <p:cNvSpPr/>
          <p:nvPr/>
        </p:nvSpPr>
        <p:spPr>
          <a:xfrm>
            <a:off x="5248672" y="4872608"/>
            <a:ext cx="3888432" cy="4024228"/>
          </a:xfrm>
          <a:prstGeom prst="arc">
            <a:avLst>
              <a:gd name="adj1" fmla="val 21542559"/>
              <a:gd name="adj2" fmla="val 5423835"/>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C709C8F-D485-604D-BA46-DA797C967638}"/>
              </a:ext>
            </a:extLst>
          </p:cNvPr>
          <p:cNvSpPr/>
          <p:nvPr/>
        </p:nvSpPr>
        <p:spPr>
          <a:xfrm>
            <a:off x="7912968" y="6744816"/>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D590587B-B855-694B-979B-86D76AFB1C2D}"/>
              </a:ext>
            </a:extLst>
          </p:cNvPr>
          <p:cNvSpPr/>
          <p:nvPr/>
        </p:nvSpPr>
        <p:spPr>
          <a:xfrm>
            <a:off x="8273008" y="6312768"/>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8C8FDBE-22AA-DD4E-8D40-AF08F33977FD}"/>
              </a:ext>
            </a:extLst>
          </p:cNvPr>
          <p:cNvSpPr/>
          <p:nvPr/>
        </p:nvSpPr>
        <p:spPr>
          <a:xfrm>
            <a:off x="8705056" y="6528792"/>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FF46F847-29DF-DF40-B4E2-18D9702FA66E}"/>
              </a:ext>
            </a:extLst>
          </p:cNvPr>
          <p:cNvSpPr/>
          <p:nvPr/>
        </p:nvSpPr>
        <p:spPr>
          <a:xfrm>
            <a:off x="8273008" y="7032848"/>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71C19273-6BAA-6741-BCC4-1EA56AC07E93}"/>
              </a:ext>
            </a:extLst>
          </p:cNvPr>
          <p:cNvCxnSpPr>
            <a:cxnSpLocks/>
            <a:stCxn id="9" idx="2"/>
          </p:cNvCxnSpPr>
          <p:nvPr/>
        </p:nvCxnSpPr>
        <p:spPr>
          <a:xfrm flipH="1">
            <a:off x="352128" y="8608752"/>
            <a:ext cx="6394762" cy="368312"/>
          </a:xfrm>
          <a:prstGeom prst="line">
            <a:avLst/>
          </a:prstGeom>
          <a:ln w="381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C3B8FA1-F903-D044-BA00-0FF276169DE9}"/>
              </a:ext>
            </a:extLst>
          </p:cNvPr>
          <p:cNvCxnSpPr>
            <a:cxnSpLocks/>
            <a:stCxn id="5" idx="4"/>
          </p:cNvCxnSpPr>
          <p:nvPr/>
        </p:nvCxnSpPr>
        <p:spPr>
          <a:xfrm flipH="1" flipV="1">
            <a:off x="352128" y="8977064"/>
            <a:ext cx="6444716" cy="432048"/>
          </a:xfrm>
          <a:prstGeom prst="line">
            <a:avLst/>
          </a:prstGeom>
          <a:ln w="381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A1C6E41-C05D-274E-8747-6EF12520DD32}"/>
              </a:ext>
            </a:extLst>
          </p:cNvPr>
          <p:cNvCxnSpPr>
            <a:cxnSpLocks/>
          </p:cNvCxnSpPr>
          <p:nvPr/>
        </p:nvCxnSpPr>
        <p:spPr>
          <a:xfrm>
            <a:off x="9065096" y="2280320"/>
            <a:ext cx="0" cy="4608512"/>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E9692B21-4ADD-B94D-BACC-4F03FFD50F22}"/>
              </a:ext>
            </a:extLst>
          </p:cNvPr>
          <p:cNvSpPr/>
          <p:nvPr/>
        </p:nvSpPr>
        <p:spPr>
          <a:xfrm>
            <a:off x="8633048" y="1992288"/>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95C259E6-CF44-4C44-A349-5979784C7CDA}"/>
              </a:ext>
            </a:extLst>
          </p:cNvPr>
          <p:cNvCxnSpPr>
            <a:cxnSpLocks/>
          </p:cNvCxnSpPr>
          <p:nvPr/>
        </p:nvCxnSpPr>
        <p:spPr>
          <a:xfrm>
            <a:off x="7912968" y="2496344"/>
            <a:ext cx="0" cy="4608512"/>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84E8A5B-3BB4-3844-97C3-70AE4A05E807}"/>
              </a:ext>
            </a:extLst>
          </p:cNvPr>
          <p:cNvCxnSpPr>
            <a:cxnSpLocks/>
          </p:cNvCxnSpPr>
          <p:nvPr/>
        </p:nvCxnSpPr>
        <p:spPr>
          <a:xfrm>
            <a:off x="9497144" y="2352328"/>
            <a:ext cx="0" cy="4608512"/>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74E580D-0FF8-9B48-B771-E8EFF79E6C15}"/>
              </a:ext>
            </a:extLst>
          </p:cNvPr>
          <p:cNvCxnSpPr>
            <a:cxnSpLocks/>
          </p:cNvCxnSpPr>
          <p:nvPr/>
        </p:nvCxnSpPr>
        <p:spPr>
          <a:xfrm>
            <a:off x="8705056" y="3216424"/>
            <a:ext cx="0" cy="4608512"/>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円/楕円 27">
            <a:extLst>
              <a:ext uri="{FF2B5EF4-FFF2-40B4-BE49-F238E27FC236}">
                <a16:creationId xmlns:a16="http://schemas.microsoft.com/office/drawing/2014/main" id="{69EEF658-9B7B-7141-9177-BFB0A75EEDB9}"/>
              </a:ext>
            </a:extLst>
          </p:cNvPr>
          <p:cNvSpPr/>
          <p:nvPr/>
        </p:nvSpPr>
        <p:spPr>
          <a:xfrm>
            <a:off x="7480920" y="2136304"/>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C2410A07-B716-3644-A00D-8445DD22FF24}"/>
              </a:ext>
            </a:extLst>
          </p:cNvPr>
          <p:cNvSpPr/>
          <p:nvPr/>
        </p:nvSpPr>
        <p:spPr>
          <a:xfrm>
            <a:off x="8273008" y="2856384"/>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40049E2F-4F7C-E44F-B15B-69795146FA2F}"/>
              </a:ext>
            </a:extLst>
          </p:cNvPr>
          <p:cNvSpPr/>
          <p:nvPr/>
        </p:nvSpPr>
        <p:spPr>
          <a:xfrm>
            <a:off x="9065096" y="2064296"/>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90B077F6-B4C0-4548-A283-E2B96C40D31B}"/>
              </a:ext>
            </a:extLst>
          </p:cNvPr>
          <p:cNvCxnSpPr>
            <a:cxnSpLocks/>
          </p:cNvCxnSpPr>
          <p:nvPr/>
        </p:nvCxnSpPr>
        <p:spPr>
          <a:xfrm>
            <a:off x="8633048" y="1704256"/>
            <a:ext cx="0" cy="4608512"/>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円/楕円 31">
            <a:extLst>
              <a:ext uri="{FF2B5EF4-FFF2-40B4-BE49-F238E27FC236}">
                <a16:creationId xmlns:a16="http://schemas.microsoft.com/office/drawing/2014/main" id="{2C46BE0C-6BCD-0E48-8D4B-4B54827CC7C1}"/>
              </a:ext>
            </a:extLst>
          </p:cNvPr>
          <p:cNvSpPr/>
          <p:nvPr/>
        </p:nvSpPr>
        <p:spPr>
          <a:xfrm>
            <a:off x="8273008" y="984176"/>
            <a:ext cx="792088" cy="7920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AE69EB81-6EFB-D947-BACF-BC761B4EF9CD}"/>
              </a:ext>
            </a:extLst>
          </p:cNvPr>
          <p:cNvSpPr/>
          <p:nvPr/>
        </p:nvSpPr>
        <p:spPr>
          <a:xfrm>
            <a:off x="-14412" y="0"/>
            <a:ext cx="8791476"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座標補正なしの自己位置推定による走り</a:t>
            </a:r>
            <a:r>
              <a:rPr lang="en-US" altLang="ja-JP" sz="2800" b="1" dirty="0">
                <a:solidFill>
                  <a:schemeClr val="tx1"/>
                </a:solidFill>
              </a:rPr>
              <a:t>(</a:t>
            </a:r>
            <a:r>
              <a:rPr lang="ja-JP" altLang="en-US" sz="2800" b="1">
                <a:solidFill>
                  <a:schemeClr val="tx1"/>
                </a:solidFill>
              </a:rPr>
              <a:t>あなご師匠</a:t>
            </a:r>
            <a:r>
              <a:rPr lang="en-US" altLang="ja-JP" sz="2800" b="1" dirty="0">
                <a:solidFill>
                  <a:schemeClr val="tx1"/>
                </a:solidFill>
              </a:rPr>
              <a:t>)</a:t>
            </a:r>
            <a:endParaRPr kumimoji="1" lang="ja-JP" altLang="en-US" sz="1800" b="1" dirty="0">
              <a:solidFill>
                <a:schemeClr val="tx1"/>
              </a:solidFill>
            </a:endParaRPr>
          </a:p>
        </p:txBody>
      </p:sp>
      <p:sp>
        <p:nvSpPr>
          <p:cNvPr id="34" name="角丸四角形 33">
            <a:extLst>
              <a:ext uri="{FF2B5EF4-FFF2-40B4-BE49-F238E27FC236}">
                <a16:creationId xmlns:a16="http://schemas.microsoft.com/office/drawing/2014/main" id="{E7D34818-8420-0046-BBD2-30F7EF8A4B06}"/>
              </a:ext>
            </a:extLst>
          </p:cNvPr>
          <p:cNvSpPr/>
          <p:nvPr/>
        </p:nvSpPr>
        <p:spPr>
          <a:xfrm>
            <a:off x="208112" y="1848272"/>
            <a:ext cx="5629537" cy="144016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ロボット内の座標のずれ、ロボットの動作のバラ付きで障害物にあたる</a:t>
            </a:r>
            <a:endParaRPr kumimoji="1" lang="ja-JP" altLang="en-US" dirty="0">
              <a:solidFill>
                <a:schemeClr val="tx1"/>
              </a:solidFill>
            </a:endParaRPr>
          </a:p>
        </p:txBody>
      </p:sp>
      <p:sp>
        <p:nvSpPr>
          <p:cNvPr id="37" name="角丸四角形 36">
            <a:extLst>
              <a:ext uri="{FF2B5EF4-FFF2-40B4-BE49-F238E27FC236}">
                <a16:creationId xmlns:a16="http://schemas.microsoft.com/office/drawing/2014/main" id="{15DC9842-9D9A-E94F-93B8-B68931ADCFC3}"/>
              </a:ext>
            </a:extLst>
          </p:cNvPr>
          <p:cNvSpPr/>
          <p:nvPr/>
        </p:nvSpPr>
        <p:spPr>
          <a:xfrm>
            <a:off x="136104" y="4512568"/>
            <a:ext cx="669674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ロボットの位置のばらつきを小さくしたい</a:t>
            </a:r>
            <a:endParaRPr kumimoji="1" lang="ja-JP" altLang="en-US" dirty="0">
              <a:solidFill>
                <a:schemeClr val="tx1"/>
              </a:solidFill>
            </a:endParaRPr>
          </a:p>
        </p:txBody>
      </p:sp>
    </p:spTree>
    <p:extLst>
      <p:ext uri="{BB962C8B-B14F-4D97-AF65-F5344CB8AC3E}">
        <p14:creationId xmlns:p14="http://schemas.microsoft.com/office/powerpoint/2010/main" val="208843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A2A8C7BC-0AE4-DF41-8F24-CD2D617B62C0}"/>
              </a:ext>
            </a:extLst>
          </p:cNvPr>
          <p:cNvSpPr/>
          <p:nvPr/>
        </p:nvSpPr>
        <p:spPr>
          <a:xfrm>
            <a:off x="0" y="2928392"/>
            <a:ext cx="12801600" cy="1080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アーチ 103">
            <a:extLst>
              <a:ext uri="{FF2B5EF4-FFF2-40B4-BE49-F238E27FC236}">
                <a16:creationId xmlns:a16="http://schemas.microsoft.com/office/drawing/2014/main" id="{429D236A-4170-C249-BA56-8A55CFBA8D38}"/>
              </a:ext>
            </a:extLst>
          </p:cNvPr>
          <p:cNvSpPr/>
          <p:nvPr/>
        </p:nvSpPr>
        <p:spPr>
          <a:xfrm rot="5400000">
            <a:off x="7373642" y="299366"/>
            <a:ext cx="5471139" cy="5256584"/>
          </a:xfrm>
          <a:prstGeom prst="blockArc">
            <a:avLst>
              <a:gd name="adj1" fmla="val 10751800"/>
              <a:gd name="adj2" fmla="val 21537986"/>
              <a:gd name="adj3" fmla="val 338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F0C4F675-D6C1-A54A-BB31-A1C5E72B9365}"/>
              </a:ext>
            </a:extLst>
          </p:cNvPr>
          <p:cNvSpPr/>
          <p:nvPr/>
        </p:nvSpPr>
        <p:spPr>
          <a:xfrm>
            <a:off x="-14412" y="0"/>
            <a:ext cx="6703244"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座標補正あり自己位置推定による走り</a:t>
            </a:r>
            <a:endParaRPr kumimoji="1" lang="ja-JP" altLang="en-US" sz="1800" b="1" dirty="0">
              <a:solidFill>
                <a:schemeClr val="tx1"/>
              </a:solidFill>
            </a:endParaRPr>
          </a:p>
        </p:txBody>
      </p:sp>
      <p:grpSp>
        <p:nvGrpSpPr>
          <p:cNvPr id="62" name="グループ化 61">
            <a:extLst>
              <a:ext uri="{FF2B5EF4-FFF2-40B4-BE49-F238E27FC236}">
                <a16:creationId xmlns:a16="http://schemas.microsoft.com/office/drawing/2014/main" id="{875D0EBF-D239-9142-9E1C-4C4CC9449AA3}"/>
              </a:ext>
            </a:extLst>
          </p:cNvPr>
          <p:cNvGrpSpPr/>
          <p:nvPr/>
        </p:nvGrpSpPr>
        <p:grpSpPr>
          <a:xfrm>
            <a:off x="11513368" y="2640360"/>
            <a:ext cx="576064" cy="576064"/>
            <a:chOff x="6040760" y="3756484"/>
            <a:chExt cx="576064" cy="576064"/>
          </a:xfrm>
        </p:grpSpPr>
        <p:sp>
          <p:nvSpPr>
            <p:cNvPr id="63" name="円/楕円 62">
              <a:extLst>
                <a:ext uri="{FF2B5EF4-FFF2-40B4-BE49-F238E27FC236}">
                  <a16:creationId xmlns:a16="http://schemas.microsoft.com/office/drawing/2014/main" id="{4197A641-1A65-9340-9B9C-9E2BF486CC8D}"/>
                </a:ext>
              </a:extLst>
            </p:cNvPr>
            <p:cNvSpPr/>
            <p:nvPr/>
          </p:nvSpPr>
          <p:spPr>
            <a:xfrm>
              <a:off x="6148772" y="3864496"/>
              <a:ext cx="360040" cy="36004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6D535D2B-B3BF-394A-9D20-F5F650C81E74}"/>
                </a:ext>
              </a:extLst>
            </p:cNvPr>
            <p:cNvGrpSpPr/>
            <p:nvPr/>
          </p:nvGrpSpPr>
          <p:grpSpPr>
            <a:xfrm>
              <a:off x="6040760" y="3756484"/>
              <a:ext cx="576064" cy="576064"/>
              <a:chOff x="4240560" y="4592960"/>
              <a:chExt cx="720080" cy="720080"/>
            </a:xfrm>
          </p:grpSpPr>
          <p:cxnSp>
            <p:nvCxnSpPr>
              <p:cNvPr id="66" name="直線コネクタ 65">
                <a:extLst>
                  <a:ext uri="{FF2B5EF4-FFF2-40B4-BE49-F238E27FC236}">
                    <a16:creationId xmlns:a16="http://schemas.microsoft.com/office/drawing/2014/main" id="{F0EC6B6F-7BC1-4542-860C-3FDFB7689783}"/>
                  </a:ext>
                </a:extLst>
              </p:cNvPr>
              <p:cNvCxnSpPr/>
              <p:nvPr/>
            </p:nvCxnSpPr>
            <p:spPr>
              <a:xfrm>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90694E52-9FEB-154A-B0D2-CC416B83DA8F}"/>
                  </a:ext>
                </a:extLst>
              </p:cNvPr>
              <p:cNvCxnSpPr/>
              <p:nvPr/>
            </p:nvCxnSpPr>
            <p:spPr>
              <a:xfrm rot="5400000">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82" name="正方形/長方形 81">
            <a:extLst>
              <a:ext uri="{FF2B5EF4-FFF2-40B4-BE49-F238E27FC236}">
                <a16:creationId xmlns:a16="http://schemas.microsoft.com/office/drawing/2014/main" id="{9B3E5822-77DB-7C4A-A90B-330FAF4C8246}"/>
              </a:ext>
            </a:extLst>
          </p:cNvPr>
          <p:cNvSpPr/>
          <p:nvPr/>
        </p:nvSpPr>
        <p:spPr>
          <a:xfrm>
            <a:off x="11945416" y="2496344"/>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目標地点</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endParaRPr kumimoji="1" lang="ja-JP" altLang="en-US" sz="1200" b="1">
              <a:solidFill>
                <a:schemeClr val="tx1"/>
              </a:solidFill>
            </a:endParaRPr>
          </a:p>
        </p:txBody>
      </p:sp>
      <p:cxnSp>
        <p:nvCxnSpPr>
          <p:cNvPr id="3" name="直線矢印コネクタ 2">
            <a:extLst>
              <a:ext uri="{FF2B5EF4-FFF2-40B4-BE49-F238E27FC236}">
                <a16:creationId xmlns:a16="http://schemas.microsoft.com/office/drawing/2014/main" id="{7E3D58B2-7205-7840-9B09-48B7FC209BA8}"/>
              </a:ext>
            </a:extLst>
          </p:cNvPr>
          <p:cNvCxnSpPr>
            <a:cxnSpLocks/>
          </p:cNvCxnSpPr>
          <p:nvPr/>
        </p:nvCxnSpPr>
        <p:spPr>
          <a:xfrm>
            <a:off x="704256" y="2928392"/>
            <a:ext cx="10737104"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DFCC424A-BDFF-F847-B5C9-03468A252040}"/>
              </a:ext>
            </a:extLst>
          </p:cNvPr>
          <p:cNvSpPr/>
          <p:nvPr/>
        </p:nvSpPr>
        <p:spPr>
          <a:xfrm>
            <a:off x="5680720" y="2568352"/>
            <a:ext cx="381642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①ロボット内の走行軌跡（ロボットはこのつもり）</a:t>
            </a:r>
            <a:endParaRPr kumimoji="1" lang="ja-JP" altLang="en-US" sz="1200" b="1">
              <a:solidFill>
                <a:schemeClr val="tx1"/>
              </a:solidFill>
            </a:endParaRPr>
          </a:p>
        </p:txBody>
      </p:sp>
      <p:grpSp>
        <p:nvGrpSpPr>
          <p:cNvPr id="94" name="グループ化 93">
            <a:extLst>
              <a:ext uri="{FF2B5EF4-FFF2-40B4-BE49-F238E27FC236}">
                <a16:creationId xmlns:a16="http://schemas.microsoft.com/office/drawing/2014/main" id="{77E3583C-4FF7-4444-9023-BB20EAD4EF3C}"/>
              </a:ext>
            </a:extLst>
          </p:cNvPr>
          <p:cNvGrpSpPr/>
          <p:nvPr/>
        </p:nvGrpSpPr>
        <p:grpSpPr>
          <a:xfrm>
            <a:off x="9857184" y="5376664"/>
            <a:ext cx="576064" cy="576064"/>
            <a:chOff x="6040760" y="3756484"/>
            <a:chExt cx="576064" cy="576064"/>
          </a:xfrm>
        </p:grpSpPr>
        <p:sp>
          <p:nvSpPr>
            <p:cNvPr id="95" name="円/楕円 94">
              <a:extLst>
                <a:ext uri="{FF2B5EF4-FFF2-40B4-BE49-F238E27FC236}">
                  <a16:creationId xmlns:a16="http://schemas.microsoft.com/office/drawing/2014/main" id="{DACF3639-46A3-B148-9387-F871F190FF06}"/>
                </a:ext>
              </a:extLst>
            </p:cNvPr>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913145E-9D19-9544-8B2D-B44E14D95625}"/>
                </a:ext>
              </a:extLst>
            </p:cNvPr>
            <p:cNvGrpSpPr/>
            <p:nvPr/>
          </p:nvGrpSpPr>
          <p:grpSpPr>
            <a:xfrm>
              <a:off x="6040760" y="3756484"/>
              <a:ext cx="576064" cy="576064"/>
              <a:chOff x="4240560" y="4592960"/>
              <a:chExt cx="720080" cy="720080"/>
            </a:xfrm>
          </p:grpSpPr>
          <p:cxnSp>
            <p:nvCxnSpPr>
              <p:cNvPr id="97" name="直線コネクタ 96">
                <a:extLst>
                  <a:ext uri="{FF2B5EF4-FFF2-40B4-BE49-F238E27FC236}">
                    <a16:creationId xmlns:a16="http://schemas.microsoft.com/office/drawing/2014/main" id="{0EAE010D-C550-D74E-AC4A-4C9EF3FC8950}"/>
                  </a:ext>
                </a:extLst>
              </p:cNvPr>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58671B0F-7C57-3541-9095-464C5E4028EC}"/>
                  </a:ext>
                </a:extLst>
              </p:cNvPr>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9" name="グループ化 98">
            <a:extLst>
              <a:ext uri="{FF2B5EF4-FFF2-40B4-BE49-F238E27FC236}">
                <a16:creationId xmlns:a16="http://schemas.microsoft.com/office/drawing/2014/main" id="{108E5CB2-592F-4F4F-94FE-F0B6C2D1E535}"/>
              </a:ext>
            </a:extLst>
          </p:cNvPr>
          <p:cNvGrpSpPr/>
          <p:nvPr/>
        </p:nvGrpSpPr>
        <p:grpSpPr>
          <a:xfrm>
            <a:off x="9785176" y="-95944"/>
            <a:ext cx="576064" cy="576064"/>
            <a:chOff x="6040760" y="3756484"/>
            <a:chExt cx="576064" cy="576064"/>
          </a:xfrm>
        </p:grpSpPr>
        <p:sp>
          <p:nvSpPr>
            <p:cNvPr id="100" name="円/楕円 99">
              <a:extLst>
                <a:ext uri="{FF2B5EF4-FFF2-40B4-BE49-F238E27FC236}">
                  <a16:creationId xmlns:a16="http://schemas.microsoft.com/office/drawing/2014/main" id="{94F0E2CB-2E43-B845-BD7C-E13FC4236D63}"/>
                </a:ext>
              </a:extLst>
            </p:cNvPr>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1" name="グループ化 100">
              <a:extLst>
                <a:ext uri="{FF2B5EF4-FFF2-40B4-BE49-F238E27FC236}">
                  <a16:creationId xmlns:a16="http://schemas.microsoft.com/office/drawing/2014/main" id="{9A1B3D20-A84B-B041-BB86-A578048BA206}"/>
                </a:ext>
              </a:extLst>
            </p:cNvPr>
            <p:cNvGrpSpPr/>
            <p:nvPr/>
          </p:nvGrpSpPr>
          <p:grpSpPr>
            <a:xfrm>
              <a:off x="6040760" y="3756484"/>
              <a:ext cx="576064" cy="576064"/>
              <a:chOff x="4240560" y="4592960"/>
              <a:chExt cx="720080" cy="720080"/>
            </a:xfrm>
          </p:grpSpPr>
          <p:cxnSp>
            <p:nvCxnSpPr>
              <p:cNvPr id="102" name="直線コネクタ 101">
                <a:extLst>
                  <a:ext uri="{FF2B5EF4-FFF2-40B4-BE49-F238E27FC236}">
                    <a16:creationId xmlns:a16="http://schemas.microsoft.com/office/drawing/2014/main" id="{22697DE1-1E94-3F4E-AD4A-A54286E7DBC5}"/>
                  </a:ext>
                </a:extLst>
              </p:cNvPr>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BDCCB938-2A48-D540-863A-58D0F8DC4032}"/>
                  </a:ext>
                </a:extLst>
              </p:cNvPr>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26" name="直線コネクタ 25">
            <a:extLst>
              <a:ext uri="{FF2B5EF4-FFF2-40B4-BE49-F238E27FC236}">
                <a16:creationId xmlns:a16="http://schemas.microsoft.com/office/drawing/2014/main" id="{C44F2F35-3670-CF45-BE76-35F1681A942D}"/>
              </a:ext>
            </a:extLst>
          </p:cNvPr>
          <p:cNvCxnSpPr/>
          <p:nvPr/>
        </p:nvCxnSpPr>
        <p:spPr>
          <a:xfrm>
            <a:off x="676164" y="2064296"/>
            <a:ext cx="0" cy="216024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5" name="正方形/長方形 104">
            <a:extLst>
              <a:ext uri="{FF2B5EF4-FFF2-40B4-BE49-F238E27FC236}">
                <a16:creationId xmlns:a16="http://schemas.microsoft.com/office/drawing/2014/main" id="{5E4480D6-F1CB-4747-A937-947DA23678E1}"/>
              </a:ext>
            </a:extLst>
          </p:cNvPr>
          <p:cNvSpPr/>
          <p:nvPr/>
        </p:nvSpPr>
        <p:spPr>
          <a:xfrm>
            <a:off x="712168" y="2568352"/>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スタート地点</a:t>
            </a:r>
            <a:r>
              <a:rPr kumimoji="1" lang="en-US" altLang="ja-JP" sz="1200" b="1" dirty="0">
                <a:solidFill>
                  <a:schemeClr val="tx1"/>
                </a:solidFill>
              </a:rPr>
              <a:t>(0,0)</a:t>
            </a:r>
            <a:endParaRPr kumimoji="1" lang="ja-JP" altLang="en-US" sz="1200" b="1">
              <a:solidFill>
                <a:schemeClr val="tx1"/>
              </a:solidFill>
            </a:endParaRPr>
          </a:p>
        </p:txBody>
      </p:sp>
      <p:sp>
        <p:nvSpPr>
          <p:cNvPr id="28" name="円/楕円 27">
            <a:extLst>
              <a:ext uri="{FF2B5EF4-FFF2-40B4-BE49-F238E27FC236}">
                <a16:creationId xmlns:a16="http://schemas.microsoft.com/office/drawing/2014/main" id="{DBEE73FE-2321-F844-B8CA-07E93F191A22}"/>
              </a:ext>
            </a:extLst>
          </p:cNvPr>
          <p:cNvSpPr/>
          <p:nvPr/>
        </p:nvSpPr>
        <p:spPr>
          <a:xfrm>
            <a:off x="568152" y="28203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弧 132">
            <a:extLst>
              <a:ext uri="{FF2B5EF4-FFF2-40B4-BE49-F238E27FC236}">
                <a16:creationId xmlns:a16="http://schemas.microsoft.com/office/drawing/2014/main" id="{E9090FB8-3373-7C49-9330-AFFEFBE9590A}"/>
              </a:ext>
            </a:extLst>
          </p:cNvPr>
          <p:cNvSpPr/>
          <p:nvPr/>
        </p:nvSpPr>
        <p:spPr>
          <a:xfrm rot="495314">
            <a:off x="-9721193" y="2916084"/>
            <a:ext cx="20451781" cy="4763001"/>
          </a:xfrm>
          <a:prstGeom prst="arc">
            <a:avLst>
              <a:gd name="adj1" fmla="val 15973074"/>
              <a:gd name="adj2" fmla="val 21240242"/>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円弧 134">
            <a:extLst>
              <a:ext uri="{FF2B5EF4-FFF2-40B4-BE49-F238E27FC236}">
                <a16:creationId xmlns:a16="http://schemas.microsoft.com/office/drawing/2014/main" id="{825459CD-034F-A440-AD4F-BB17EDFAEEBE}"/>
              </a:ext>
            </a:extLst>
          </p:cNvPr>
          <p:cNvSpPr/>
          <p:nvPr/>
        </p:nvSpPr>
        <p:spPr>
          <a:xfrm flipV="1">
            <a:off x="-8936904" y="-2544216"/>
            <a:ext cx="19010111" cy="5414645"/>
          </a:xfrm>
          <a:prstGeom prst="arc">
            <a:avLst>
              <a:gd name="adj1" fmla="val 16426765"/>
              <a:gd name="adj2" fmla="val 21546090"/>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アーチ 32">
            <a:extLst>
              <a:ext uri="{FF2B5EF4-FFF2-40B4-BE49-F238E27FC236}">
                <a16:creationId xmlns:a16="http://schemas.microsoft.com/office/drawing/2014/main" id="{A239320E-8914-F543-8C48-C561BEDC19A8}"/>
              </a:ext>
            </a:extLst>
          </p:cNvPr>
          <p:cNvSpPr/>
          <p:nvPr/>
        </p:nvSpPr>
        <p:spPr>
          <a:xfrm rot="5400000">
            <a:off x="9488419" y="1615141"/>
            <a:ext cx="2799929" cy="2690128"/>
          </a:xfrm>
          <a:prstGeom prst="blockArc">
            <a:avLst>
              <a:gd name="adj1" fmla="val 10707007"/>
              <a:gd name="adj2" fmla="val 110400"/>
              <a:gd name="adj3" fmla="val 32576"/>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34" name="グループ化 33">
            <a:extLst>
              <a:ext uri="{FF2B5EF4-FFF2-40B4-BE49-F238E27FC236}">
                <a16:creationId xmlns:a16="http://schemas.microsoft.com/office/drawing/2014/main" id="{D1A0B898-FB7B-8E49-A5D8-2B9DB5F4ADA2}"/>
              </a:ext>
            </a:extLst>
          </p:cNvPr>
          <p:cNvGrpSpPr/>
          <p:nvPr/>
        </p:nvGrpSpPr>
        <p:grpSpPr>
          <a:xfrm>
            <a:off x="10577264" y="1272208"/>
            <a:ext cx="576064" cy="576064"/>
            <a:chOff x="6040760" y="3756484"/>
            <a:chExt cx="576064" cy="576064"/>
          </a:xfrm>
        </p:grpSpPr>
        <p:sp>
          <p:nvSpPr>
            <p:cNvPr id="35" name="円/楕円 34">
              <a:extLst>
                <a:ext uri="{FF2B5EF4-FFF2-40B4-BE49-F238E27FC236}">
                  <a16:creationId xmlns:a16="http://schemas.microsoft.com/office/drawing/2014/main" id="{B4D16577-B2DB-134A-AAF3-1974E5AADBBA}"/>
                </a:ext>
              </a:extLst>
            </p:cNvPr>
            <p:cNvSpPr/>
            <p:nvPr/>
          </p:nvSpPr>
          <p:spPr>
            <a:xfrm>
              <a:off x="6148772" y="3864496"/>
              <a:ext cx="360040" cy="36004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F290AD99-FE6C-8E41-BFFC-71022CC87BFB}"/>
                </a:ext>
              </a:extLst>
            </p:cNvPr>
            <p:cNvGrpSpPr/>
            <p:nvPr/>
          </p:nvGrpSpPr>
          <p:grpSpPr>
            <a:xfrm>
              <a:off x="6040760" y="3756484"/>
              <a:ext cx="576064" cy="576064"/>
              <a:chOff x="4240560" y="4592960"/>
              <a:chExt cx="720080" cy="720080"/>
            </a:xfrm>
          </p:grpSpPr>
          <p:cxnSp>
            <p:nvCxnSpPr>
              <p:cNvPr id="37" name="直線コネクタ 36">
                <a:extLst>
                  <a:ext uri="{FF2B5EF4-FFF2-40B4-BE49-F238E27FC236}">
                    <a16:creationId xmlns:a16="http://schemas.microsoft.com/office/drawing/2014/main" id="{B0E96DEA-1A5A-7E4E-B18B-FE0039E3F49C}"/>
                  </a:ext>
                </a:extLst>
              </p:cNvPr>
              <p:cNvCxnSpPr/>
              <p:nvPr/>
            </p:nvCxnSpPr>
            <p:spPr>
              <a:xfrm>
                <a:off x="4240560" y="4953000"/>
                <a:ext cx="7200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1366948-8741-674B-B8D9-900AD9F283CC}"/>
                  </a:ext>
                </a:extLst>
              </p:cNvPr>
              <p:cNvCxnSpPr/>
              <p:nvPr/>
            </p:nvCxnSpPr>
            <p:spPr>
              <a:xfrm rot="5400000">
                <a:off x="4240560" y="4953000"/>
                <a:ext cx="7200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9" name="グループ化 38">
            <a:extLst>
              <a:ext uri="{FF2B5EF4-FFF2-40B4-BE49-F238E27FC236}">
                <a16:creationId xmlns:a16="http://schemas.microsoft.com/office/drawing/2014/main" id="{76BFCE2F-AE72-154A-A373-B65D57AC93AA}"/>
              </a:ext>
            </a:extLst>
          </p:cNvPr>
          <p:cNvGrpSpPr/>
          <p:nvPr/>
        </p:nvGrpSpPr>
        <p:grpSpPr>
          <a:xfrm>
            <a:off x="10577264" y="4080520"/>
            <a:ext cx="576064" cy="576064"/>
            <a:chOff x="6040760" y="3756484"/>
            <a:chExt cx="576064" cy="576064"/>
          </a:xfrm>
        </p:grpSpPr>
        <p:sp>
          <p:nvSpPr>
            <p:cNvPr id="40" name="円/楕円 39">
              <a:extLst>
                <a:ext uri="{FF2B5EF4-FFF2-40B4-BE49-F238E27FC236}">
                  <a16:creationId xmlns:a16="http://schemas.microsoft.com/office/drawing/2014/main" id="{A194F830-9AF3-6546-9556-CED2CABA676C}"/>
                </a:ext>
              </a:extLst>
            </p:cNvPr>
            <p:cNvSpPr/>
            <p:nvPr/>
          </p:nvSpPr>
          <p:spPr>
            <a:xfrm>
              <a:off x="6148772" y="3864496"/>
              <a:ext cx="360040" cy="36004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EABBE801-49E7-714F-BBC5-E3245CC8E568}"/>
                </a:ext>
              </a:extLst>
            </p:cNvPr>
            <p:cNvGrpSpPr/>
            <p:nvPr/>
          </p:nvGrpSpPr>
          <p:grpSpPr>
            <a:xfrm>
              <a:off x="6040760" y="3756484"/>
              <a:ext cx="576064" cy="576064"/>
              <a:chOff x="4240560" y="4592960"/>
              <a:chExt cx="720080" cy="720080"/>
            </a:xfrm>
          </p:grpSpPr>
          <p:cxnSp>
            <p:nvCxnSpPr>
              <p:cNvPr id="42" name="直線コネクタ 41">
                <a:extLst>
                  <a:ext uri="{FF2B5EF4-FFF2-40B4-BE49-F238E27FC236}">
                    <a16:creationId xmlns:a16="http://schemas.microsoft.com/office/drawing/2014/main" id="{08B1347E-7C3E-2841-B78E-C87900F92836}"/>
                  </a:ext>
                </a:extLst>
              </p:cNvPr>
              <p:cNvCxnSpPr/>
              <p:nvPr/>
            </p:nvCxnSpPr>
            <p:spPr>
              <a:xfrm>
                <a:off x="4240560" y="4953000"/>
                <a:ext cx="7200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17D5C75-9B15-9A44-8997-CD06FB4EFA44}"/>
                  </a:ext>
                </a:extLst>
              </p:cNvPr>
              <p:cNvCxnSpPr/>
              <p:nvPr/>
            </p:nvCxnSpPr>
            <p:spPr>
              <a:xfrm rot="5400000">
                <a:off x="4240560" y="4953000"/>
                <a:ext cx="7200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cxnSp>
        <p:nvCxnSpPr>
          <p:cNvPr id="44" name="直線矢印コネクタ 43">
            <a:extLst>
              <a:ext uri="{FF2B5EF4-FFF2-40B4-BE49-F238E27FC236}">
                <a16:creationId xmlns:a16="http://schemas.microsoft.com/office/drawing/2014/main" id="{B024405C-F5BD-1D42-BAFB-9CD3F5050E6C}"/>
              </a:ext>
            </a:extLst>
          </p:cNvPr>
          <p:cNvCxnSpPr>
            <a:cxnSpLocks/>
          </p:cNvCxnSpPr>
          <p:nvPr/>
        </p:nvCxnSpPr>
        <p:spPr>
          <a:xfrm flipV="1">
            <a:off x="7696944" y="3000400"/>
            <a:ext cx="4032448" cy="1584176"/>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F01EDEE-9271-A143-817C-F848BC1C8FD3}"/>
              </a:ext>
            </a:extLst>
          </p:cNvPr>
          <p:cNvCxnSpPr>
            <a:cxnSpLocks/>
          </p:cNvCxnSpPr>
          <p:nvPr/>
        </p:nvCxnSpPr>
        <p:spPr>
          <a:xfrm>
            <a:off x="7624936" y="1992288"/>
            <a:ext cx="4104456" cy="936104"/>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F1ED2290-1FC4-6646-A6CB-506B502B5FF0}"/>
              </a:ext>
            </a:extLst>
          </p:cNvPr>
          <p:cNvSpPr/>
          <p:nvPr/>
        </p:nvSpPr>
        <p:spPr>
          <a:xfrm>
            <a:off x="8345016" y="4656584"/>
            <a:ext cx="21688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①自己位置推定のみの走り</a:t>
            </a:r>
          </a:p>
        </p:txBody>
      </p:sp>
      <p:sp>
        <p:nvSpPr>
          <p:cNvPr id="111" name="正方形/長方形 110">
            <a:extLst>
              <a:ext uri="{FF2B5EF4-FFF2-40B4-BE49-F238E27FC236}">
                <a16:creationId xmlns:a16="http://schemas.microsoft.com/office/drawing/2014/main" id="{00347D23-13BF-9343-989F-8A217CDAF9F9}"/>
              </a:ext>
            </a:extLst>
          </p:cNvPr>
          <p:cNvSpPr/>
          <p:nvPr/>
        </p:nvSpPr>
        <p:spPr>
          <a:xfrm>
            <a:off x="9569152" y="480120"/>
            <a:ext cx="21688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②自己位置推定のみの走り</a:t>
            </a:r>
          </a:p>
        </p:txBody>
      </p:sp>
      <p:sp>
        <p:nvSpPr>
          <p:cNvPr id="154" name="角丸四角形 153">
            <a:extLst>
              <a:ext uri="{FF2B5EF4-FFF2-40B4-BE49-F238E27FC236}">
                <a16:creationId xmlns:a16="http://schemas.microsoft.com/office/drawing/2014/main" id="{0C1AD203-9E0C-684D-95D3-641DBEC3CFC0}"/>
              </a:ext>
            </a:extLst>
          </p:cNvPr>
          <p:cNvSpPr/>
          <p:nvPr/>
        </p:nvSpPr>
        <p:spPr>
          <a:xfrm>
            <a:off x="3088432" y="7176864"/>
            <a:ext cx="9001000" cy="50405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目標地点からの距離が近い場合</a:t>
            </a:r>
            <a:r>
              <a:rPr lang="en-US" altLang="ja-JP" dirty="0">
                <a:solidFill>
                  <a:schemeClr val="tx1"/>
                </a:solidFill>
              </a:rPr>
              <a:t>(1m?)</a:t>
            </a:r>
            <a:r>
              <a:rPr lang="ja-JP" altLang="en-US">
                <a:solidFill>
                  <a:schemeClr val="tx1"/>
                </a:solidFill>
              </a:rPr>
              <a:t>は補正しない？</a:t>
            </a:r>
            <a:endParaRPr kumimoji="1" lang="ja-JP" altLang="en-US" dirty="0">
              <a:solidFill>
                <a:schemeClr val="tx1"/>
              </a:solidFill>
            </a:endParaRPr>
          </a:p>
        </p:txBody>
      </p:sp>
      <p:cxnSp>
        <p:nvCxnSpPr>
          <p:cNvPr id="155" name="直線コネクタ 154">
            <a:extLst>
              <a:ext uri="{FF2B5EF4-FFF2-40B4-BE49-F238E27FC236}">
                <a16:creationId xmlns:a16="http://schemas.microsoft.com/office/drawing/2014/main" id="{27827044-8ADC-FE4D-9C90-32687CF0F804}"/>
              </a:ext>
            </a:extLst>
          </p:cNvPr>
          <p:cNvCxnSpPr>
            <a:cxnSpLocks/>
          </p:cNvCxnSpPr>
          <p:nvPr/>
        </p:nvCxnSpPr>
        <p:spPr>
          <a:xfrm flipH="1">
            <a:off x="5680720" y="1992288"/>
            <a:ext cx="180020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正方形/長方形 155">
            <a:extLst>
              <a:ext uri="{FF2B5EF4-FFF2-40B4-BE49-F238E27FC236}">
                <a16:creationId xmlns:a16="http://schemas.microsoft.com/office/drawing/2014/main" id="{1FF0D788-FD1E-A541-8536-ED55C3A1F021}"/>
              </a:ext>
            </a:extLst>
          </p:cNvPr>
          <p:cNvSpPr/>
          <p:nvPr/>
        </p:nvSpPr>
        <p:spPr>
          <a:xfrm>
            <a:off x="2152328" y="2280320"/>
            <a:ext cx="22322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進みたい方向のベクトル</a:t>
            </a:r>
          </a:p>
        </p:txBody>
      </p:sp>
      <p:sp>
        <p:nvSpPr>
          <p:cNvPr id="157" name="角丸四角形 156">
            <a:extLst>
              <a:ext uri="{FF2B5EF4-FFF2-40B4-BE49-F238E27FC236}">
                <a16:creationId xmlns:a16="http://schemas.microsoft.com/office/drawing/2014/main" id="{3F7189DF-34E6-A741-9216-10EBEB9DB1F4}"/>
              </a:ext>
            </a:extLst>
          </p:cNvPr>
          <p:cNvSpPr/>
          <p:nvPr/>
        </p:nvSpPr>
        <p:spPr>
          <a:xfrm>
            <a:off x="8128992" y="6456784"/>
            <a:ext cx="3384376"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ターゲットベクトル</a:t>
            </a:r>
            <a:endParaRPr kumimoji="1" lang="ja-JP" altLang="en-US" dirty="0">
              <a:solidFill>
                <a:schemeClr val="tx1"/>
              </a:solidFill>
            </a:endParaRPr>
          </a:p>
        </p:txBody>
      </p:sp>
      <p:cxnSp>
        <p:nvCxnSpPr>
          <p:cNvPr id="158" name="直線コネクタ 157">
            <a:extLst>
              <a:ext uri="{FF2B5EF4-FFF2-40B4-BE49-F238E27FC236}">
                <a16:creationId xmlns:a16="http://schemas.microsoft.com/office/drawing/2014/main" id="{9BA16F9A-69D3-A046-9288-EA9BE990D278}"/>
              </a:ext>
            </a:extLst>
          </p:cNvPr>
          <p:cNvCxnSpPr>
            <a:cxnSpLocks/>
          </p:cNvCxnSpPr>
          <p:nvPr/>
        </p:nvCxnSpPr>
        <p:spPr>
          <a:xfrm flipH="1">
            <a:off x="7696944" y="3792488"/>
            <a:ext cx="1656184" cy="648072"/>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248FC9C-0D0D-3F4C-A19E-D6BD7FEAE547}"/>
              </a:ext>
            </a:extLst>
          </p:cNvPr>
          <p:cNvCxnSpPr>
            <a:cxnSpLocks/>
          </p:cNvCxnSpPr>
          <p:nvPr/>
        </p:nvCxnSpPr>
        <p:spPr>
          <a:xfrm flipH="1" flipV="1">
            <a:off x="7624936" y="2064296"/>
            <a:ext cx="1440160" cy="36004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00913DBD-2133-F849-8EC4-EACE9BCA74C6}"/>
              </a:ext>
            </a:extLst>
          </p:cNvPr>
          <p:cNvCxnSpPr>
            <a:cxnSpLocks/>
          </p:cNvCxnSpPr>
          <p:nvPr/>
        </p:nvCxnSpPr>
        <p:spPr>
          <a:xfrm flipH="1">
            <a:off x="784176" y="2928392"/>
            <a:ext cx="180020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74C3DF97-ED9B-FD44-BCE9-84AE0E951700}"/>
              </a:ext>
            </a:extLst>
          </p:cNvPr>
          <p:cNvCxnSpPr>
            <a:cxnSpLocks/>
          </p:cNvCxnSpPr>
          <p:nvPr/>
        </p:nvCxnSpPr>
        <p:spPr>
          <a:xfrm flipH="1">
            <a:off x="5608712" y="4584576"/>
            <a:ext cx="180020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円弧 161">
            <a:extLst>
              <a:ext uri="{FF2B5EF4-FFF2-40B4-BE49-F238E27FC236}">
                <a16:creationId xmlns:a16="http://schemas.microsoft.com/office/drawing/2014/main" id="{F85AA030-80A1-1F43-ACE0-13AB9AF4D62F}"/>
              </a:ext>
            </a:extLst>
          </p:cNvPr>
          <p:cNvSpPr/>
          <p:nvPr/>
        </p:nvSpPr>
        <p:spPr>
          <a:xfrm rot="869027" flipV="1">
            <a:off x="-8189054" y="-2964837"/>
            <a:ext cx="17964745" cy="5781357"/>
          </a:xfrm>
          <a:prstGeom prst="arc">
            <a:avLst>
              <a:gd name="adj1" fmla="val 16426765"/>
              <a:gd name="adj2" fmla="val 21420464"/>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3" name="直線矢印コネクタ 162">
            <a:extLst>
              <a:ext uri="{FF2B5EF4-FFF2-40B4-BE49-F238E27FC236}">
                <a16:creationId xmlns:a16="http://schemas.microsoft.com/office/drawing/2014/main" id="{52967FA5-DCBB-EE4F-B204-4DBD344123E2}"/>
              </a:ext>
            </a:extLst>
          </p:cNvPr>
          <p:cNvCxnSpPr>
            <a:cxnSpLocks/>
          </p:cNvCxnSpPr>
          <p:nvPr/>
        </p:nvCxnSpPr>
        <p:spPr>
          <a:xfrm flipV="1">
            <a:off x="9281120" y="1128192"/>
            <a:ext cx="1296144" cy="1440160"/>
          </a:xfrm>
          <a:prstGeom prst="straightConnector1">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4" name="正方形/長方形 163">
            <a:extLst>
              <a:ext uri="{FF2B5EF4-FFF2-40B4-BE49-F238E27FC236}">
                <a16:creationId xmlns:a16="http://schemas.microsoft.com/office/drawing/2014/main" id="{B9959CC4-FDFE-864C-920E-5D6ED3B7EEE1}"/>
              </a:ext>
            </a:extLst>
          </p:cNvPr>
          <p:cNvSpPr/>
          <p:nvPr/>
        </p:nvSpPr>
        <p:spPr>
          <a:xfrm>
            <a:off x="10505256" y="840160"/>
            <a:ext cx="21688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③自己位置推定のみの走り</a:t>
            </a:r>
          </a:p>
        </p:txBody>
      </p:sp>
      <p:sp>
        <p:nvSpPr>
          <p:cNvPr id="108" name="角丸四角形 107">
            <a:extLst>
              <a:ext uri="{FF2B5EF4-FFF2-40B4-BE49-F238E27FC236}">
                <a16:creationId xmlns:a16="http://schemas.microsoft.com/office/drawing/2014/main" id="{D60DB7ED-9F0D-814D-87AE-49921161A0F8}"/>
              </a:ext>
            </a:extLst>
          </p:cNvPr>
          <p:cNvSpPr/>
          <p:nvPr/>
        </p:nvSpPr>
        <p:spPr>
          <a:xfrm>
            <a:off x="1900300" y="7968952"/>
            <a:ext cx="9001000" cy="50405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ラインからの位置から座標を補正できないかな</a:t>
            </a:r>
            <a:endParaRPr kumimoji="1" lang="ja-JP" altLang="en-US" dirty="0">
              <a:solidFill>
                <a:schemeClr val="tx1"/>
              </a:solidFill>
            </a:endParaRPr>
          </a:p>
        </p:txBody>
      </p:sp>
    </p:spTree>
    <p:extLst>
      <p:ext uri="{BB962C8B-B14F-4D97-AF65-F5344CB8AC3E}">
        <p14:creationId xmlns:p14="http://schemas.microsoft.com/office/powerpoint/2010/main" val="285791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ライン位置判定の検討</a:t>
            </a:r>
            <a:endParaRPr kumimoji="1" lang="ja-JP" altLang="en-US" sz="1800" b="1" dirty="0">
              <a:solidFill>
                <a:schemeClr val="tx1"/>
              </a:solidFill>
            </a:endParaRPr>
          </a:p>
        </p:txBody>
      </p:sp>
      <p:cxnSp>
        <p:nvCxnSpPr>
          <p:cNvPr id="51" name="直線コネクタ 50">
            <a:extLst>
              <a:ext uri="{FF2B5EF4-FFF2-40B4-BE49-F238E27FC236}">
                <a16:creationId xmlns:a16="http://schemas.microsoft.com/office/drawing/2014/main" id="{AFE598CA-69E9-EC4A-9B83-FE1009412986}"/>
              </a:ext>
            </a:extLst>
          </p:cNvPr>
          <p:cNvCxnSpPr>
            <a:cxnSpLocks/>
          </p:cNvCxnSpPr>
          <p:nvPr/>
        </p:nvCxnSpPr>
        <p:spPr>
          <a:xfrm flipH="1">
            <a:off x="784176" y="2208312"/>
            <a:ext cx="116652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82B4933-7080-1E41-928C-95599750CD96}"/>
              </a:ext>
            </a:extLst>
          </p:cNvPr>
          <p:cNvCxnSpPr>
            <a:cxnSpLocks/>
          </p:cNvCxnSpPr>
          <p:nvPr/>
        </p:nvCxnSpPr>
        <p:spPr>
          <a:xfrm flipH="1">
            <a:off x="875311" y="3677347"/>
            <a:ext cx="1157416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314824E-A2E9-2B41-9C00-4986D3352FE1}"/>
              </a:ext>
            </a:extLst>
          </p:cNvPr>
          <p:cNvCxnSpPr>
            <a:cxnSpLocks/>
          </p:cNvCxnSpPr>
          <p:nvPr/>
        </p:nvCxnSpPr>
        <p:spPr>
          <a:xfrm>
            <a:off x="11513368" y="2208312"/>
            <a:ext cx="0" cy="144016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0D1CBC8F-DF12-E141-982D-4A4B9DCD1F5E}"/>
              </a:ext>
            </a:extLst>
          </p:cNvPr>
          <p:cNvSpPr/>
          <p:nvPr/>
        </p:nvSpPr>
        <p:spPr>
          <a:xfrm>
            <a:off x="11441360" y="2928392"/>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ライン幅</a:t>
            </a:r>
            <a:r>
              <a:rPr lang="en-US" altLang="ja-JP" sz="1200" b="1" dirty="0">
                <a:solidFill>
                  <a:schemeClr val="tx1"/>
                </a:solidFill>
              </a:rPr>
              <a:t>20[mm]</a:t>
            </a:r>
            <a:endParaRPr kumimoji="1" lang="ja-JP" altLang="en-US" sz="1200" b="1">
              <a:solidFill>
                <a:schemeClr val="tx1"/>
              </a:solidFill>
            </a:endParaRPr>
          </a:p>
        </p:txBody>
      </p:sp>
      <p:cxnSp>
        <p:nvCxnSpPr>
          <p:cNvPr id="56" name="直線コネクタ 55">
            <a:extLst>
              <a:ext uri="{FF2B5EF4-FFF2-40B4-BE49-F238E27FC236}">
                <a16:creationId xmlns:a16="http://schemas.microsoft.com/office/drawing/2014/main" id="{28573833-48C3-704F-9E83-E933F38543B2}"/>
              </a:ext>
            </a:extLst>
          </p:cNvPr>
          <p:cNvCxnSpPr>
            <a:cxnSpLocks/>
          </p:cNvCxnSpPr>
          <p:nvPr/>
        </p:nvCxnSpPr>
        <p:spPr>
          <a:xfrm>
            <a:off x="6396743" y="24006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403EE3E8-2914-F143-A273-913744755D35}"/>
              </a:ext>
            </a:extLst>
          </p:cNvPr>
          <p:cNvSpPr/>
          <p:nvPr/>
        </p:nvSpPr>
        <p:spPr>
          <a:xfrm>
            <a:off x="1072208"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0ms</a:t>
            </a:r>
            <a:endParaRPr kumimoji="1" lang="ja-JP" altLang="en-US" sz="1200" b="1">
              <a:solidFill>
                <a:schemeClr val="tx1"/>
              </a:solidFill>
            </a:endParaRPr>
          </a:p>
        </p:txBody>
      </p:sp>
      <p:grpSp>
        <p:nvGrpSpPr>
          <p:cNvPr id="13" name="グループ化 12">
            <a:extLst>
              <a:ext uri="{FF2B5EF4-FFF2-40B4-BE49-F238E27FC236}">
                <a16:creationId xmlns:a16="http://schemas.microsoft.com/office/drawing/2014/main" id="{60F9A7B9-2B16-2245-AFE0-375453E79A2B}"/>
              </a:ext>
            </a:extLst>
          </p:cNvPr>
          <p:cNvGrpSpPr/>
          <p:nvPr/>
        </p:nvGrpSpPr>
        <p:grpSpPr>
          <a:xfrm>
            <a:off x="352128" y="1688064"/>
            <a:ext cx="3528392" cy="1640959"/>
            <a:chOff x="1000200" y="967984"/>
            <a:chExt cx="3528392" cy="1640959"/>
          </a:xfrm>
        </p:grpSpPr>
        <p:grpSp>
          <p:nvGrpSpPr>
            <p:cNvPr id="150" name="グループ化 149">
              <a:extLst>
                <a:ext uri="{FF2B5EF4-FFF2-40B4-BE49-F238E27FC236}">
                  <a16:creationId xmlns:a16="http://schemas.microsoft.com/office/drawing/2014/main" id="{8B315F18-78FA-F349-97BA-CE5029CBFDC3}"/>
                </a:ext>
              </a:extLst>
            </p:cNvPr>
            <p:cNvGrpSpPr/>
            <p:nvPr/>
          </p:nvGrpSpPr>
          <p:grpSpPr>
            <a:xfrm rot="2700000">
              <a:off x="1531525" y="1410047"/>
              <a:ext cx="1640959" cy="756833"/>
              <a:chOff x="4138245" y="3855522"/>
              <a:chExt cx="1640959" cy="756833"/>
            </a:xfrm>
          </p:grpSpPr>
          <p:grpSp>
            <p:nvGrpSpPr>
              <p:cNvPr id="153" name="グループ化 152">
                <a:extLst>
                  <a:ext uri="{FF2B5EF4-FFF2-40B4-BE49-F238E27FC236}">
                    <a16:creationId xmlns:a16="http://schemas.microsoft.com/office/drawing/2014/main" id="{9393236E-517A-1849-9F17-124B205E3EC2}"/>
                  </a:ext>
                </a:extLst>
              </p:cNvPr>
              <p:cNvGrpSpPr/>
              <p:nvPr/>
            </p:nvGrpSpPr>
            <p:grpSpPr>
              <a:xfrm>
                <a:off x="4138245" y="4324323"/>
                <a:ext cx="288032" cy="288032"/>
                <a:chOff x="4138245" y="4324323"/>
                <a:chExt cx="288032" cy="288032"/>
              </a:xfrm>
            </p:grpSpPr>
            <p:sp>
              <p:nvSpPr>
                <p:cNvPr id="170" name="パイ 169">
                  <a:extLst>
                    <a:ext uri="{FF2B5EF4-FFF2-40B4-BE49-F238E27FC236}">
                      <a16:creationId xmlns:a16="http://schemas.microsoft.com/office/drawing/2014/main" id="{B09540CB-0DB3-0942-AFC3-4346080E64BB}"/>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パイ 175">
                  <a:extLst>
                    <a:ext uri="{FF2B5EF4-FFF2-40B4-BE49-F238E27FC236}">
                      <a16:creationId xmlns:a16="http://schemas.microsoft.com/office/drawing/2014/main" id="{A34483E8-3236-BA4D-9BE1-AC8E33E0DCF0}"/>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7" name="パイ 176">
                  <a:extLst>
                    <a:ext uri="{FF2B5EF4-FFF2-40B4-BE49-F238E27FC236}">
                      <a16:creationId xmlns:a16="http://schemas.microsoft.com/office/drawing/2014/main" id="{65923666-B4C8-7B4A-B238-4A6C270C6E5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63" name="直線コネクタ 162">
                <a:extLst>
                  <a:ext uri="{FF2B5EF4-FFF2-40B4-BE49-F238E27FC236}">
                    <a16:creationId xmlns:a16="http://schemas.microsoft.com/office/drawing/2014/main" id="{A8D36FF7-28B4-B947-B4B6-941F4C71AB1D}"/>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正方形/長方形 7">
              <a:extLst>
                <a:ext uri="{FF2B5EF4-FFF2-40B4-BE49-F238E27FC236}">
                  <a16:creationId xmlns:a16="http://schemas.microsoft.com/office/drawing/2014/main" id="{8500A85B-5443-164D-B664-80D84BCD57C4}"/>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8F503E07-D6F3-FF4C-ACB6-F0E0570B3AD1}"/>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0" name="正方形/長方形 179">
              <a:extLst>
                <a:ext uri="{FF2B5EF4-FFF2-40B4-BE49-F238E27FC236}">
                  <a16:creationId xmlns:a16="http://schemas.microsoft.com/office/drawing/2014/main" id="{F2E04EC5-283C-FA45-BF13-EB80D84E1465}"/>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π/8</a:t>
              </a:r>
              <a:endParaRPr kumimoji="1" lang="ja-JP" altLang="en-US" sz="1200" b="1">
                <a:solidFill>
                  <a:schemeClr val="tx1"/>
                </a:solidFill>
              </a:endParaRPr>
            </a:p>
          </p:txBody>
        </p:sp>
        <p:sp>
          <p:nvSpPr>
            <p:cNvPr id="181" name="正方形/長方形 180">
              <a:extLst>
                <a:ext uri="{FF2B5EF4-FFF2-40B4-BE49-F238E27FC236}">
                  <a16:creationId xmlns:a16="http://schemas.microsoft.com/office/drawing/2014/main" id="{B2AEB657-13C6-694E-98DB-993376DF7EC3}"/>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183" name="正方形/長方形 182">
              <a:extLst>
                <a:ext uri="{FF2B5EF4-FFF2-40B4-BE49-F238E27FC236}">
                  <a16:creationId xmlns:a16="http://schemas.microsoft.com/office/drawing/2014/main" id="{5BEAD031-ED8A-984B-8911-FF6C2953B3B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Vx:462[mm/s]</a:t>
              </a:r>
              <a:endParaRPr kumimoji="1" lang="ja-JP" altLang="en-US" sz="1200" b="1">
                <a:solidFill>
                  <a:schemeClr val="tx1"/>
                </a:solidFill>
              </a:endParaRPr>
            </a:p>
          </p:txBody>
        </p:sp>
        <p:sp>
          <p:nvSpPr>
            <p:cNvPr id="32" name="正方形/長方形 31">
              <a:extLst>
                <a:ext uri="{FF2B5EF4-FFF2-40B4-BE49-F238E27FC236}">
                  <a16:creationId xmlns:a16="http://schemas.microsoft.com/office/drawing/2014/main" id="{B49E6331-059B-E546-954A-4E33E2CBB269}"/>
                </a:ext>
              </a:extLst>
            </p:cNvPr>
            <p:cNvSpPr/>
            <p:nvPr/>
          </p:nvSpPr>
          <p:spPr>
            <a:xfrm>
              <a:off x="1000200" y="1200200"/>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(0,0)</a:t>
              </a:r>
              <a:endParaRPr kumimoji="1" lang="ja-JP" altLang="en-US" sz="1200" b="1">
                <a:solidFill>
                  <a:schemeClr val="tx1"/>
                </a:solidFill>
              </a:endParaRPr>
            </a:p>
          </p:txBody>
        </p:sp>
        <p:cxnSp>
          <p:nvCxnSpPr>
            <p:cNvPr id="62" name="直線コネクタ 61">
              <a:extLst>
                <a:ext uri="{FF2B5EF4-FFF2-40B4-BE49-F238E27FC236}">
                  <a16:creationId xmlns:a16="http://schemas.microsoft.com/office/drawing/2014/main" id="{8C330E18-438C-D644-94D7-96D455FF1388}"/>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D1A148FC-17AF-A74C-9C38-643722D5513D}"/>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Vy:191[mm/s]</a:t>
              </a:r>
              <a:endParaRPr kumimoji="1" lang="ja-JP" altLang="en-US" sz="1200" b="1">
                <a:solidFill>
                  <a:schemeClr val="tx1"/>
                </a:solidFill>
              </a:endParaRPr>
            </a:p>
          </p:txBody>
        </p:sp>
      </p:grpSp>
      <p:grpSp>
        <p:nvGrpSpPr>
          <p:cNvPr id="73" name="グループ化 72">
            <a:extLst>
              <a:ext uri="{FF2B5EF4-FFF2-40B4-BE49-F238E27FC236}">
                <a16:creationId xmlns:a16="http://schemas.microsoft.com/office/drawing/2014/main" id="{40777288-3A21-F840-906E-90D36851F54A}"/>
              </a:ext>
            </a:extLst>
          </p:cNvPr>
          <p:cNvGrpSpPr/>
          <p:nvPr/>
        </p:nvGrpSpPr>
        <p:grpSpPr>
          <a:xfrm>
            <a:off x="6256784" y="3159641"/>
            <a:ext cx="3744416" cy="1640959"/>
            <a:chOff x="784176" y="967984"/>
            <a:chExt cx="3744416" cy="1640959"/>
          </a:xfrm>
        </p:grpSpPr>
        <p:grpSp>
          <p:nvGrpSpPr>
            <p:cNvPr id="74" name="グループ化 73">
              <a:extLst>
                <a:ext uri="{FF2B5EF4-FFF2-40B4-BE49-F238E27FC236}">
                  <a16:creationId xmlns:a16="http://schemas.microsoft.com/office/drawing/2014/main" id="{740844BD-C2C7-3248-AACE-DD8A9B48ED10}"/>
                </a:ext>
              </a:extLst>
            </p:cNvPr>
            <p:cNvGrpSpPr/>
            <p:nvPr/>
          </p:nvGrpSpPr>
          <p:grpSpPr>
            <a:xfrm rot="2700000">
              <a:off x="1531525" y="1410047"/>
              <a:ext cx="1640959" cy="756833"/>
              <a:chOff x="4138245" y="3855522"/>
              <a:chExt cx="1640959" cy="756833"/>
            </a:xfrm>
          </p:grpSpPr>
          <p:grpSp>
            <p:nvGrpSpPr>
              <p:cNvPr id="83" name="グループ化 82">
                <a:extLst>
                  <a:ext uri="{FF2B5EF4-FFF2-40B4-BE49-F238E27FC236}">
                    <a16:creationId xmlns:a16="http://schemas.microsoft.com/office/drawing/2014/main" id="{6970C459-4657-294F-BF96-443B9C6B9068}"/>
                  </a:ext>
                </a:extLst>
              </p:cNvPr>
              <p:cNvGrpSpPr/>
              <p:nvPr/>
            </p:nvGrpSpPr>
            <p:grpSpPr>
              <a:xfrm>
                <a:off x="4138245" y="4324323"/>
                <a:ext cx="288032" cy="288032"/>
                <a:chOff x="4138245" y="4324323"/>
                <a:chExt cx="288032" cy="288032"/>
              </a:xfrm>
            </p:grpSpPr>
            <p:sp>
              <p:nvSpPr>
                <p:cNvPr id="85" name="パイ 84">
                  <a:extLst>
                    <a:ext uri="{FF2B5EF4-FFF2-40B4-BE49-F238E27FC236}">
                      <a16:creationId xmlns:a16="http://schemas.microsoft.com/office/drawing/2014/main" id="{4B0F77C8-C18D-9246-B53B-6AF2915F9A87}"/>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パイ 85">
                  <a:extLst>
                    <a:ext uri="{FF2B5EF4-FFF2-40B4-BE49-F238E27FC236}">
                      <a16:creationId xmlns:a16="http://schemas.microsoft.com/office/drawing/2014/main" id="{0903A9A0-BD15-464A-8641-70FADCAA9F24}"/>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パイ 86">
                  <a:extLst>
                    <a:ext uri="{FF2B5EF4-FFF2-40B4-BE49-F238E27FC236}">
                      <a16:creationId xmlns:a16="http://schemas.microsoft.com/office/drawing/2014/main" id="{36703FC4-A6B3-B54B-ABE8-FDB7F595B47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84" name="直線コネクタ 83">
                <a:extLst>
                  <a:ext uri="{FF2B5EF4-FFF2-40B4-BE49-F238E27FC236}">
                    <a16:creationId xmlns:a16="http://schemas.microsoft.com/office/drawing/2014/main" id="{C1F9C483-ACB3-5746-90CB-6F6435572D8E}"/>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正方形/長方形 74">
              <a:extLst>
                <a:ext uri="{FF2B5EF4-FFF2-40B4-BE49-F238E27FC236}">
                  <a16:creationId xmlns:a16="http://schemas.microsoft.com/office/drawing/2014/main" id="{E4691083-9665-7745-A52E-5F083E4BF04E}"/>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6B7A512C-AAB6-8843-B6E6-FCB6C0C1B54A}"/>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54757E28-4ACE-2146-8125-806D1D900D7A}"/>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π/8</a:t>
              </a:r>
              <a:endParaRPr kumimoji="1" lang="ja-JP" altLang="en-US" sz="1200" b="1">
                <a:solidFill>
                  <a:schemeClr val="tx1"/>
                </a:solidFill>
              </a:endParaRPr>
            </a:p>
          </p:txBody>
        </p:sp>
        <p:sp>
          <p:nvSpPr>
            <p:cNvPr id="78" name="正方形/長方形 77">
              <a:extLst>
                <a:ext uri="{FF2B5EF4-FFF2-40B4-BE49-F238E27FC236}">
                  <a16:creationId xmlns:a16="http://schemas.microsoft.com/office/drawing/2014/main" id="{74F58A89-B052-C941-BA51-1FD203F132CC}"/>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79" name="正方形/長方形 78">
              <a:extLst>
                <a:ext uri="{FF2B5EF4-FFF2-40B4-BE49-F238E27FC236}">
                  <a16:creationId xmlns:a16="http://schemas.microsoft.com/office/drawing/2014/main" id="{C494E737-5EE4-2345-ACA0-6DD07A54372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Vx:462[mm/s]</a:t>
              </a:r>
              <a:endParaRPr kumimoji="1" lang="ja-JP" altLang="en-US" sz="1200" b="1">
                <a:solidFill>
                  <a:schemeClr val="tx1"/>
                </a:solidFill>
              </a:endParaRPr>
            </a:p>
          </p:txBody>
        </p:sp>
        <p:sp>
          <p:nvSpPr>
            <p:cNvPr id="80" name="正方形/長方形 79">
              <a:extLst>
                <a:ext uri="{FF2B5EF4-FFF2-40B4-BE49-F238E27FC236}">
                  <a16:creationId xmlns:a16="http://schemas.microsoft.com/office/drawing/2014/main" id="{3B869F2E-1F69-6945-B4BF-445FD5328A21}"/>
                </a:ext>
              </a:extLst>
            </p:cNvPr>
            <p:cNvSpPr/>
            <p:nvPr/>
          </p:nvSpPr>
          <p:spPr>
            <a:xfrm>
              <a:off x="784176" y="1200200"/>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(48,20)</a:t>
              </a:r>
              <a:endParaRPr kumimoji="1" lang="ja-JP" altLang="en-US" sz="1200" b="1">
                <a:solidFill>
                  <a:schemeClr val="tx1"/>
                </a:solidFill>
              </a:endParaRPr>
            </a:p>
          </p:txBody>
        </p:sp>
        <p:cxnSp>
          <p:nvCxnSpPr>
            <p:cNvPr id="81" name="直線コネクタ 80">
              <a:extLst>
                <a:ext uri="{FF2B5EF4-FFF2-40B4-BE49-F238E27FC236}">
                  <a16:creationId xmlns:a16="http://schemas.microsoft.com/office/drawing/2014/main" id="{C22038CE-3DB2-F94E-A234-8DCECE2BD577}"/>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C29B30BE-4347-C540-85FF-4FF859DC3E2A}"/>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Vy:191[mm/s]</a:t>
              </a:r>
              <a:endParaRPr kumimoji="1" lang="ja-JP" altLang="en-US" sz="1200" b="1">
                <a:solidFill>
                  <a:schemeClr val="tx1"/>
                </a:solidFill>
              </a:endParaRPr>
            </a:p>
          </p:txBody>
        </p:sp>
      </p:grpSp>
      <p:cxnSp>
        <p:nvCxnSpPr>
          <p:cNvPr id="88" name="直線コネクタ 87">
            <a:extLst>
              <a:ext uri="{FF2B5EF4-FFF2-40B4-BE49-F238E27FC236}">
                <a16:creationId xmlns:a16="http://schemas.microsoft.com/office/drawing/2014/main" id="{C502763F-DA3D-FC47-A8D3-921C6632E29B}"/>
              </a:ext>
            </a:extLst>
          </p:cNvPr>
          <p:cNvCxnSpPr>
            <a:cxnSpLocks/>
          </p:cNvCxnSpPr>
          <p:nvPr/>
        </p:nvCxnSpPr>
        <p:spPr>
          <a:xfrm>
            <a:off x="1072208"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134A4F1E-2FE4-3546-AD72-7E4201CE5A8F}"/>
              </a:ext>
            </a:extLst>
          </p:cNvPr>
          <p:cNvGrpSpPr/>
          <p:nvPr/>
        </p:nvGrpSpPr>
        <p:grpSpPr>
          <a:xfrm>
            <a:off x="1072208" y="840160"/>
            <a:ext cx="11017224" cy="8833048"/>
            <a:chOff x="1072208" y="840160"/>
            <a:chExt cx="11017224" cy="8833048"/>
          </a:xfrm>
        </p:grpSpPr>
        <p:cxnSp>
          <p:nvCxnSpPr>
            <p:cNvPr id="31" name="直線コネクタ 30">
              <a:extLst>
                <a:ext uri="{FF2B5EF4-FFF2-40B4-BE49-F238E27FC236}">
                  <a16:creationId xmlns:a16="http://schemas.microsoft.com/office/drawing/2014/main" id="{8AFBE2AF-AD58-E84F-B279-849B5F436956}"/>
                </a:ext>
              </a:extLst>
            </p:cNvPr>
            <p:cNvCxnSpPr>
              <a:cxnSpLocks/>
            </p:cNvCxnSpPr>
            <p:nvPr/>
          </p:nvCxnSpPr>
          <p:spPr>
            <a:xfrm>
              <a:off x="1072208" y="840160"/>
              <a:ext cx="0" cy="883304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D7AA43C2-9930-C542-A66C-C8959B67AC89}"/>
                </a:ext>
              </a:extLst>
            </p:cNvPr>
            <p:cNvCxnSpPr>
              <a:cxnSpLocks/>
            </p:cNvCxnSpPr>
            <p:nvPr/>
          </p:nvCxnSpPr>
          <p:spPr>
            <a:xfrm>
              <a:off x="2296344"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4834C26-B135-6C46-9CA1-514CB873A179}"/>
                </a:ext>
              </a:extLst>
            </p:cNvPr>
            <p:cNvCxnSpPr>
              <a:cxnSpLocks/>
            </p:cNvCxnSpPr>
            <p:nvPr/>
          </p:nvCxnSpPr>
          <p:spPr>
            <a:xfrm>
              <a:off x="3520480"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B5304B4-C82B-224F-81F3-03FD569B5B49}"/>
                </a:ext>
              </a:extLst>
            </p:cNvPr>
            <p:cNvCxnSpPr>
              <a:cxnSpLocks/>
            </p:cNvCxnSpPr>
            <p:nvPr/>
          </p:nvCxnSpPr>
          <p:spPr>
            <a:xfrm>
              <a:off x="4744616"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ABC7A64D-C5E7-B24D-BD15-659333A68358}"/>
                </a:ext>
              </a:extLst>
            </p:cNvPr>
            <p:cNvCxnSpPr>
              <a:cxnSpLocks/>
            </p:cNvCxnSpPr>
            <p:nvPr/>
          </p:nvCxnSpPr>
          <p:spPr>
            <a:xfrm>
              <a:off x="5968752"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CB8B1456-6F4C-BB4D-8CEC-AED90EBD0749}"/>
                </a:ext>
              </a:extLst>
            </p:cNvPr>
            <p:cNvCxnSpPr>
              <a:cxnSpLocks/>
            </p:cNvCxnSpPr>
            <p:nvPr/>
          </p:nvCxnSpPr>
          <p:spPr>
            <a:xfrm>
              <a:off x="7192888"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5ED55F1-27C4-7544-9610-14D64766DE51}"/>
                </a:ext>
              </a:extLst>
            </p:cNvPr>
            <p:cNvCxnSpPr>
              <a:cxnSpLocks/>
            </p:cNvCxnSpPr>
            <p:nvPr/>
          </p:nvCxnSpPr>
          <p:spPr>
            <a:xfrm>
              <a:off x="8417024"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C607CCD0-A08C-C546-B394-21F49972A0DB}"/>
                </a:ext>
              </a:extLst>
            </p:cNvPr>
            <p:cNvCxnSpPr>
              <a:cxnSpLocks/>
            </p:cNvCxnSpPr>
            <p:nvPr/>
          </p:nvCxnSpPr>
          <p:spPr>
            <a:xfrm>
              <a:off x="9641160"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C7C21E-9DC3-D643-AA83-83A3211118AF}"/>
                </a:ext>
              </a:extLst>
            </p:cNvPr>
            <p:cNvCxnSpPr>
              <a:cxnSpLocks/>
            </p:cNvCxnSpPr>
            <p:nvPr/>
          </p:nvCxnSpPr>
          <p:spPr>
            <a:xfrm>
              <a:off x="10865296"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E9226AD6-4A2D-0341-A8E8-6B6BBEC2E311}"/>
                </a:ext>
              </a:extLst>
            </p:cNvPr>
            <p:cNvCxnSpPr>
              <a:cxnSpLocks/>
            </p:cNvCxnSpPr>
            <p:nvPr/>
          </p:nvCxnSpPr>
          <p:spPr>
            <a:xfrm>
              <a:off x="12089432"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9" name="正方形/長方形 108">
            <a:extLst>
              <a:ext uri="{FF2B5EF4-FFF2-40B4-BE49-F238E27FC236}">
                <a16:creationId xmlns:a16="http://schemas.microsoft.com/office/drawing/2014/main" id="{3EDDB3B4-06EC-724C-998E-5F9CBDDFAC10}"/>
              </a:ext>
            </a:extLst>
          </p:cNvPr>
          <p:cNvSpPr/>
          <p:nvPr/>
        </p:nvSpPr>
        <p:spPr>
          <a:xfrm>
            <a:off x="229634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20ms</a:t>
            </a:r>
            <a:endParaRPr kumimoji="1" lang="ja-JP" altLang="en-US" sz="1200" b="1">
              <a:solidFill>
                <a:schemeClr val="tx1"/>
              </a:solidFill>
            </a:endParaRPr>
          </a:p>
        </p:txBody>
      </p:sp>
      <p:sp>
        <p:nvSpPr>
          <p:cNvPr id="110" name="正方形/長方形 109">
            <a:extLst>
              <a:ext uri="{FF2B5EF4-FFF2-40B4-BE49-F238E27FC236}">
                <a16:creationId xmlns:a16="http://schemas.microsoft.com/office/drawing/2014/main" id="{92AF7767-8326-EC40-8126-4F9B761E7C4C}"/>
              </a:ext>
            </a:extLst>
          </p:cNvPr>
          <p:cNvSpPr/>
          <p:nvPr/>
        </p:nvSpPr>
        <p:spPr>
          <a:xfrm>
            <a:off x="3520480"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40ms</a:t>
            </a:r>
            <a:endParaRPr kumimoji="1" lang="ja-JP" altLang="en-US" sz="1200" b="1">
              <a:solidFill>
                <a:schemeClr val="tx1"/>
              </a:solidFill>
            </a:endParaRPr>
          </a:p>
        </p:txBody>
      </p:sp>
      <p:sp>
        <p:nvSpPr>
          <p:cNvPr id="111" name="正方形/長方形 110">
            <a:extLst>
              <a:ext uri="{FF2B5EF4-FFF2-40B4-BE49-F238E27FC236}">
                <a16:creationId xmlns:a16="http://schemas.microsoft.com/office/drawing/2014/main" id="{764E0256-46DA-0D45-9387-350509982FBC}"/>
              </a:ext>
            </a:extLst>
          </p:cNvPr>
          <p:cNvSpPr/>
          <p:nvPr/>
        </p:nvSpPr>
        <p:spPr>
          <a:xfrm>
            <a:off x="4744616"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60ms</a:t>
            </a:r>
            <a:endParaRPr kumimoji="1" lang="ja-JP" altLang="en-US" sz="1200" b="1">
              <a:solidFill>
                <a:schemeClr val="tx1"/>
              </a:solidFill>
            </a:endParaRPr>
          </a:p>
        </p:txBody>
      </p:sp>
      <p:sp>
        <p:nvSpPr>
          <p:cNvPr id="112" name="正方形/長方形 111">
            <a:extLst>
              <a:ext uri="{FF2B5EF4-FFF2-40B4-BE49-F238E27FC236}">
                <a16:creationId xmlns:a16="http://schemas.microsoft.com/office/drawing/2014/main" id="{279EFCC4-FED7-524A-BD95-57FD46211CC7}"/>
              </a:ext>
            </a:extLst>
          </p:cNvPr>
          <p:cNvSpPr/>
          <p:nvPr/>
        </p:nvSpPr>
        <p:spPr>
          <a:xfrm>
            <a:off x="5968752"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80ms</a:t>
            </a:r>
            <a:endParaRPr kumimoji="1" lang="ja-JP" altLang="en-US" sz="1200" b="1">
              <a:solidFill>
                <a:schemeClr val="tx1"/>
              </a:solidFill>
            </a:endParaRPr>
          </a:p>
        </p:txBody>
      </p:sp>
      <p:sp>
        <p:nvSpPr>
          <p:cNvPr id="113" name="正方形/長方形 112">
            <a:extLst>
              <a:ext uri="{FF2B5EF4-FFF2-40B4-BE49-F238E27FC236}">
                <a16:creationId xmlns:a16="http://schemas.microsoft.com/office/drawing/2014/main" id="{B8A89217-EEFA-9849-A71D-48A27B0151BC}"/>
              </a:ext>
            </a:extLst>
          </p:cNvPr>
          <p:cNvSpPr/>
          <p:nvPr/>
        </p:nvSpPr>
        <p:spPr>
          <a:xfrm>
            <a:off x="7192888"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100ms</a:t>
            </a:r>
            <a:endParaRPr kumimoji="1" lang="ja-JP" altLang="en-US" sz="1200" b="1">
              <a:solidFill>
                <a:schemeClr val="tx1"/>
              </a:solidFill>
            </a:endParaRPr>
          </a:p>
        </p:txBody>
      </p:sp>
      <p:sp>
        <p:nvSpPr>
          <p:cNvPr id="114" name="正方形/長方形 113">
            <a:extLst>
              <a:ext uri="{FF2B5EF4-FFF2-40B4-BE49-F238E27FC236}">
                <a16:creationId xmlns:a16="http://schemas.microsoft.com/office/drawing/2014/main" id="{90AA21B3-109C-5847-A9DB-41205D7D7403}"/>
              </a:ext>
            </a:extLst>
          </p:cNvPr>
          <p:cNvSpPr/>
          <p:nvPr/>
        </p:nvSpPr>
        <p:spPr>
          <a:xfrm>
            <a:off x="841702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120ms</a:t>
            </a:r>
            <a:endParaRPr kumimoji="1" lang="ja-JP" altLang="en-US" sz="1200" b="1">
              <a:solidFill>
                <a:schemeClr val="tx1"/>
              </a:solidFill>
            </a:endParaRPr>
          </a:p>
        </p:txBody>
      </p:sp>
      <p:sp>
        <p:nvSpPr>
          <p:cNvPr id="115" name="正方形/長方形 114">
            <a:extLst>
              <a:ext uri="{FF2B5EF4-FFF2-40B4-BE49-F238E27FC236}">
                <a16:creationId xmlns:a16="http://schemas.microsoft.com/office/drawing/2014/main" id="{E3C953DF-56B6-DA43-B012-EBA7896E3EDE}"/>
              </a:ext>
            </a:extLst>
          </p:cNvPr>
          <p:cNvSpPr/>
          <p:nvPr/>
        </p:nvSpPr>
        <p:spPr>
          <a:xfrm>
            <a:off x="9641160"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140ms</a:t>
            </a:r>
            <a:endParaRPr kumimoji="1" lang="ja-JP" altLang="en-US" sz="1200" b="1">
              <a:solidFill>
                <a:schemeClr val="tx1"/>
              </a:solidFill>
            </a:endParaRPr>
          </a:p>
        </p:txBody>
      </p:sp>
      <p:sp>
        <p:nvSpPr>
          <p:cNvPr id="116" name="正方形/長方形 115">
            <a:extLst>
              <a:ext uri="{FF2B5EF4-FFF2-40B4-BE49-F238E27FC236}">
                <a16:creationId xmlns:a16="http://schemas.microsoft.com/office/drawing/2014/main" id="{C914B93E-46C8-4C4D-B806-81BBC55EF2DF}"/>
              </a:ext>
            </a:extLst>
          </p:cNvPr>
          <p:cNvSpPr/>
          <p:nvPr/>
        </p:nvSpPr>
        <p:spPr>
          <a:xfrm>
            <a:off x="10865296"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160ms</a:t>
            </a:r>
            <a:endParaRPr kumimoji="1" lang="ja-JP" altLang="en-US" sz="1200" b="1">
              <a:solidFill>
                <a:schemeClr val="tx1"/>
              </a:solidFill>
            </a:endParaRPr>
          </a:p>
        </p:txBody>
      </p:sp>
      <p:sp>
        <p:nvSpPr>
          <p:cNvPr id="117" name="正方形/長方形 116">
            <a:extLst>
              <a:ext uri="{FF2B5EF4-FFF2-40B4-BE49-F238E27FC236}">
                <a16:creationId xmlns:a16="http://schemas.microsoft.com/office/drawing/2014/main" id="{CB1B156D-653D-8742-B8D2-448371C4AE19}"/>
              </a:ext>
            </a:extLst>
          </p:cNvPr>
          <p:cNvSpPr/>
          <p:nvPr/>
        </p:nvSpPr>
        <p:spPr>
          <a:xfrm>
            <a:off x="1201742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180ms</a:t>
            </a:r>
            <a:endParaRPr kumimoji="1" lang="ja-JP" altLang="en-US" sz="1200" b="1">
              <a:solidFill>
                <a:schemeClr val="tx1"/>
              </a:solidFill>
            </a:endParaRPr>
          </a:p>
        </p:txBody>
      </p:sp>
      <p:cxnSp>
        <p:nvCxnSpPr>
          <p:cNvPr id="118" name="直線コネクタ 117">
            <a:extLst>
              <a:ext uri="{FF2B5EF4-FFF2-40B4-BE49-F238E27FC236}">
                <a16:creationId xmlns:a16="http://schemas.microsoft.com/office/drawing/2014/main" id="{DD90B34E-7B87-8440-A4F3-DC35685762B1}"/>
              </a:ext>
            </a:extLst>
          </p:cNvPr>
          <p:cNvCxnSpPr>
            <a:cxnSpLocks/>
          </p:cNvCxnSpPr>
          <p:nvPr/>
        </p:nvCxnSpPr>
        <p:spPr>
          <a:xfrm>
            <a:off x="1072208" y="2208312"/>
            <a:ext cx="6192688" cy="1512168"/>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フリーフォーム 132">
            <a:extLst>
              <a:ext uri="{FF2B5EF4-FFF2-40B4-BE49-F238E27FC236}">
                <a16:creationId xmlns:a16="http://schemas.microsoft.com/office/drawing/2014/main" id="{432482D3-B2E9-AF43-9514-00A7132F36BF}"/>
              </a:ext>
            </a:extLst>
          </p:cNvPr>
          <p:cNvSpPr/>
          <p:nvPr/>
        </p:nvSpPr>
        <p:spPr>
          <a:xfrm>
            <a:off x="1072208" y="1272208"/>
            <a:ext cx="6120680" cy="923043"/>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Lst>
            <a:ahLst/>
            <a:cxnLst>
              <a:cxn ang="0">
                <a:pos x="connsiteX0" y="connsiteY0"/>
              </a:cxn>
              <a:cxn ang="0">
                <a:pos x="connsiteX1" y="connsiteY1"/>
              </a:cxn>
              <a:cxn ang="0">
                <a:pos x="connsiteX2" y="connsiteY2"/>
              </a:cxn>
            </a:cxnLst>
            <a:rect l="l" t="t" r="r" b="b"/>
            <a:pathLst>
              <a:path w="7338000" h="923043">
                <a:moveTo>
                  <a:pt x="0" y="923043"/>
                </a:moveTo>
                <a:cubicBezTo>
                  <a:pt x="1374183" y="791307"/>
                  <a:pt x="2899549" y="681677"/>
                  <a:pt x="4122549" y="527836"/>
                </a:cubicBezTo>
                <a:cubicBezTo>
                  <a:pt x="5345549" y="373995"/>
                  <a:pt x="6232454" y="286718"/>
                  <a:pt x="7338000" y="0"/>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フリーフォーム 133">
            <a:extLst>
              <a:ext uri="{FF2B5EF4-FFF2-40B4-BE49-F238E27FC236}">
                <a16:creationId xmlns:a16="http://schemas.microsoft.com/office/drawing/2014/main" id="{E76C27C9-8603-4E48-B0A4-85B13DF708CC}"/>
              </a:ext>
            </a:extLst>
          </p:cNvPr>
          <p:cNvSpPr/>
          <p:nvPr/>
        </p:nvSpPr>
        <p:spPr>
          <a:xfrm>
            <a:off x="1072208" y="2141653"/>
            <a:ext cx="6120680" cy="151349"/>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Lst>
            <a:ahLst/>
            <a:cxnLst>
              <a:cxn ang="0">
                <a:pos x="connsiteX0" y="connsiteY0"/>
              </a:cxn>
              <a:cxn ang="0">
                <a:pos x="connsiteX1" y="connsiteY1"/>
              </a:cxn>
              <a:cxn ang="0">
                <a:pos x="connsiteX2" y="connsiteY2"/>
              </a:cxn>
            </a:cxnLst>
            <a:rect l="l" t="t" r="r" b="b"/>
            <a:pathLst>
              <a:path w="7338000" h="151349">
                <a:moveTo>
                  <a:pt x="0" y="53600"/>
                </a:moveTo>
                <a:cubicBezTo>
                  <a:pt x="1374183" y="-78136"/>
                  <a:pt x="2922628" y="264622"/>
                  <a:pt x="4145628" y="110781"/>
                </a:cubicBezTo>
                <a:cubicBezTo>
                  <a:pt x="5368628" y="-43060"/>
                  <a:pt x="6197835" y="4416"/>
                  <a:pt x="7338000" y="16081"/>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フリーフォーム 134">
            <a:extLst>
              <a:ext uri="{FF2B5EF4-FFF2-40B4-BE49-F238E27FC236}">
                <a16:creationId xmlns:a16="http://schemas.microsoft.com/office/drawing/2014/main" id="{2CFEE520-80C5-B74E-B925-AAB2D859D650}"/>
              </a:ext>
            </a:extLst>
          </p:cNvPr>
          <p:cNvSpPr/>
          <p:nvPr/>
        </p:nvSpPr>
        <p:spPr>
          <a:xfrm>
            <a:off x="1099480" y="2194124"/>
            <a:ext cx="6111054" cy="876405"/>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 name="connsiteX0" fmla="*/ 0 w 7488014"/>
              <a:gd name="connsiteY0" fmla="*/ 23267 h 246098"/>
              <a:gd name="connsiteX1" fmla="*/ 4295642 w 7488014"/>
              <a:gd name="connsiteY1" fmla="*/ 215201 h 246098"/>
              <a:gd name="connsiteX2" fmla="*/ 7488014 w 7488014"/>
              <a:gd name="connsiteY2" fmla="*/ 120501 h 246098"/>
              <a:gd name="connsiteX0" fmla="*/ 0 w 7488014"/>
              <a:gd name="connsiteY0" fmla="*/ 14329 h 571996"/>
              <a:gd name="connsiteX1" fmla="*/ 4364880 w 7488014"/>
              <a:gd name="connsiteY1" fmla="*/ 552772 h 571996"/>
              <a:gd name="connsiteX2" fmla="*/ 7488014 w 7488014"/>
              <a:gd name="connsiteY2" fmla="*/ 111563 h 571996"/>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8775 h 876405"/>
              <a:gd name="connsiteX1" fmla="*/ 4399498 w 7326459"/>
              <a:gd name="connsiteY1" fmla="*/ 547592 h 876405"/>
              <a:gd name="connsiteX2" fmla="*/ 7326459 w 7326459"/>
              <a:gd name="connsiteY2" fmla="*/ 876405 h 876405"/>
              <a:gd name="connsiteX0" fmla="*/ 0 w 7326459"/>
              <a:gd name="connsiteY0" fmla="*/ 18775 h 876405"/>
              <a:gd name="connsiteX1" fmla="*/ 4399498 w 7326459"/>
              <a:gd name="connsiteY1" fmla="*/ 547592 h 876405"/>
              <a:gd name="connsiteX2" fmla="*/ 7326459 w 7326459"/>
              <a:gd name="connsiteY2" fmla="*/ 876405 h 876405"/>
            </a:gdLst>
            <a:ahLst/>
            <a:cxnLst>
              <a:cxn ang="0">
                <a:pos x="connsiteX0" y="connsiteY0"/>
              </a:cxn>
              <a:cxn ang="0">
                <a:pos x="connsiteX1" y="connsiteY1"/>
              </a:cxn>
              <a:cxn ang="0">
                <a:pos x="connsiteX2" y="connsiteY2"/>
              </a:cxn>
            </a:cxnLst>
            <a:rect l="l" t="t" r="r" b="b"/>
            <a:pathLst>
              <a:path w="7326459" h="876405">
                <a:moveTo>
                  <a:pt x="0" y="18775"/>
                </a:moveTo>
                <a:cubicBezTo>
                  <a:pt x="1374183" y="-112961"/>
                  <a:pt x="3199578" y="489677"/>
                  <a:pt x="4399498" y="547592"/>
                </a:cubicBezTo>
                <a:cubicBezTo>
                  <a:pt x="5599420" y="605506"/>
                  <a:pt x="6163217" y="739612"/>
                  <a:pt x="7326459" y="876405"/>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フリーフォーム 135">
            <a:extLst>
              <a:ext uri="{FF2B5EF4-FFF2-40B4-BE49-F238E27FC236}">
                <a16:creationId xmlns:a16="http://schemas.microsoft.com/office/drawing/2014/main" id="{A3340347-F1A9-BE4C-B4FB-483CEB1F80BA}"/>
              </a:ext>
            </a:extLst>
          </p:cNvPr>
          <p:cNvSpPr/>
          <p:nvPr/>
        </p:nvSpPr>
        <p:spPr>
          <a:xfrm>
            <a:off x="1088249" y="2218684"/>
            <a:ext cx="5985926" cy="1358144"/>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 name="connsiteX0" fmla="*/ 0 w 7488014"/>
              <a:gd name="connsiteY0" fmla="*/ 23267 h 246098"/>
              <a:gd name="connsiteX1" fmla="*/ 4295642 w 7488014"/>
              <a:gd name="connsiteY1" fmla="*/ 215201 h 246098"/>
              <a:gd name="connsiteX2" fmla="*/ 7488014 w 7488014"/>
              <a:gd name="connsiteY2" fmla="*/ 120501 h 246098"/>
              <a:gd name="connsiteX0" fmla="*/ 0 w 7488014"/>
              <a:gd name="connsiteY0" fmla="*/ 14329 h 571996"/>
              <a:gd name="connsiteX1" fmla="*/ 4364880 w 7488014"/>
              <a:gd name="connsiteY1" fmla="*/ 552772 h 571996"/>
              <a:gd name="connsiteX2" fmla="*/ 7488014 w 7488014"/>
              <a:gd name="connsiteY2" fmla="*/ 111563 h 571996"/>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8775 h 876405"/>
              <a:gd name="connsiteX1" fmla="*/ 4399498 w 7326459"/>
              <a:gd name="connsiteY1" fmla="*/ 547592 h 876405"/>
              <a:gd name="connsiteX2" fmla="*/ 7326459 w 7326459"/>
              <a:gd name="connsiteY2" fmla="*/ 876405 h 876405"/>
              <a:gd name="connsiteX0" fmla="*/ 0 w 7326459"/>
              <a:gd name="connsiteY0" fmla="*/ 18775 h 876405"/>
              <a:gd name="connsiteX1" fmla="*/ 4399498 w 7326459"/>
              <a:gd name="connsiteY1" fmla="*/ 547592 h 876405"/>
              <a:gd name="connsiteX2" fmla="*/ 7326459 w 7326459"/>
              <a:gd name="connsiteY2" fmla="*/ 876405 h 876405"/>
              <a:gd name="connsiteX0" fmla="*/ 0 w 7499553"/>
              <a:gd name="connsiteY0" fmla="*/ 12887 h 1188151"/>
              <a:gd name="connsiteX1" fmla="*/ 4572592 w 7499553"/>
              <a:gd name="connsiteY1" fmla="*/ 859338 h 1188151"/>
              <a:gd name="connsiteX2" fmla="*/ 7499553 w 7499553"/>
              <a:gd name="connsiteY2" fmla="*/ 1188151 h 1188151"/>
              <a:gd name="connsiteX0" fmla="*/ 0 w 7499553"/>
              <a:gd name="connsiteY0" fmla="*/ 0 h 1175264"/>
              <a:gd name="connsiteX1" fmla="*/ 4572592 w 7499553"/>
              <a:gd name="connsiteY1" fmla="*/ 846451 h 1175264"/>
              <a:gd name="connsiteX2" fmla="*/ 7499553 w 7499553"/>
              <a:gd name="connsiteY2" fmla="*/ 1175264 h 1175264"/>
              <a:gd name="connsiteX0" fmla="*/ 0 w 7522633"/>
              <a:gd name="connsiteY0" fmla="*/ 0 h 1213765"/>
              <a:gd name="connsiteX1" fmla="*/ 4595672 w 7522633"/>
              <a:gd name="connsiteY1" fmla="*/ 884952 h 1213765"/>
              <a:gd name="connsiteX2" fmla="*/ 7522633 w 7522633"/>
              <a:gd name="connsiteY2" fmla="*/ 1213765 h 1213765"/>
              <a:gd name="connsiteX0" fmla="*/ 0 w 7522633"/>
              <a:gd name="connsiteY0" fmla="*/ 0 h 1213765"/>
              <a:gd name="connsiteX1" fmla="*/ 4422578 w 7522633"/>
              <a:gd name="connsiteY1" fmla="*/ 788699 h 1213765"/>
              <a:gd name="connsiteX2" fmla="*/ 7522633 w 7522633"/>
              <a:gd name="connsiteY2" fmla="*/ 1213765 h 1213765"/>
              <a:gd name="connsiteX0" fmla="*/ 0 w 7522633"/>
              <a:gd name="connsiteY0" fmla="*/ 0 h 1213765"/>
              <a:gd name="connsiteX1" fmla="*/ 4422578 w 7522633"/>
              <a:gd name="connsiteY1" fmla="*/ 788699 h 1213765"/>
              <a:gd name="connsiteX2" fmla="*/ 7522633 w 7522633"/>
              <a:gd name="connsiteY2" fmla="*/ 1213765 h 1213765"/>
              <a:gd name="connsiteX0" fmla="*/ 0 w 7176445"/>
              <a:gd name="connsiteY0" fmla="*/ 0 h 1358144"/>
              <a:gd name="connsiteX1" fmla="*/ 4422578 w 7176445"/>
              <a:gd name="connsiteY1" fmla="*/ 788699 h 1358144"/>
              <a:gd name="connsiteX2" fmla="*/ 7176445 w 7176445"/>
              <a:gd name="connsiteY2" fmla="*/ 1358144 h 1358144"/>
              <a:gd name="connsiteX0" fmla="*/ 0 w 7176445"/>
              <a:gd name="connsiteY0" fmla="*/ 0 h 1358144"/>
              <a:gd name="connsiteX1" fmla="*/ 4422578 w 7176445"/>
              <a:gd name="connsiteY1" fmla="*/ 788699 h 1358144"/>
              <a:gd name="connsiteX2" fmla="*/ 7176445 w 7176445"/>
              <a:gd name="connsiteY2" fmla="*/ 1358144 h 1358144"/>
            </a:gdLst>
            <a:ahLst/>
            <a:cxnLst>
              <a:cxn ang="0">
                <a:pos x="connsiteX0" y="connsiteY0"/>
              </a:cxn>
              <a:cxn ang="0">
                <a:pos x="connsiteX1" y="connsiteY1"/>
              </a:cxn>
              <a:cxn ang="0">
                <a:pos x="connsiteX2" y="connsiteY2"/>
              </a:cxn>
            </a:cxnLst>
            <a:rect l="l" t="t" r="r" b="b"/>
            <a:pathLst>
              <a:path w="7176445" h="1358144">
                <a:moveTo>
                  <a:pt x="0" y="0"/>
                </a:moveTo>
                <a:cubicBezTo>
                  <a:pt x="1362643" y="272525"/>
                  <a:pt x="3222658" y="730784"/>
                  <a:pt x="4422578" y="788699"/>
                </a:cubicBezTo>
                <a:cubicBezTo>
                  <a:pt x="5553262" y="933240"/>
                  <a:pt x="5990124" y="1115473"/>
                  <a:pt x="7176445" y="1358144"/>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196FA660-70D8-6F42-959A-D0A434C64D88}"/>
              </a:ext>
            </a:extLst>
          </p:cNvPr>
          <p:cNvSpPr/>
          <p:nvPr/>
        </p:nvSpPr>
        <p:spPr>
          <a:xfrm>
            <a:off x="7192888" y="112819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case00</a:t>
            </a:r>
            <a:endParaRPr kumimoji="1" lang="ja-JP" altLang="en-US" sz="1200" b="1">
              <a:solidFill>
                <a:schemeClr val="tx1"/>
              </a:solidFill>
            </a:endParaRPr>
          </a:p>
        </p:txBody>
      </p:sp>
      <p:sp>
        <p:nvSpPr>
          <p:cNvPr id="138" name="正方形/長方形 137">
            <a:extLst>
              <a:ext uri="{FF2B5EF4-FFF2-40B4-BE49-F238E27FC236}">
                <a16:creationId xmlns:a16="http://schemas.microsoft.com/office/drawing/2014/main" id="{F5EA5F56-4E0D-2D49-8233-B5A795568779}"/>
              </a:ext>
            </a:extLst>
          </p:cNvPr>
          <p:cNvSpPr/>
          <p:nvPr/>
        </p:nvSpPr>
        <p:spPr>
          <a:xfrm>
            <a:off x="7192888" y="1920280"/>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case01</a:t>
            </a:r>
            <a:endParaRPr kumimoji="1" lang="ja-JP" altLang="en-US" sz="1200" b="1">
              <a:solidFill>
                <a:schemeClr val="tx1"/>
              </a:solidFill>
            </a:endParaRPr>
          </a:p>
        </p:txBody>
      </p:sp>
      <p:sp>
        <p:nvSpPr>
          <p:cNvPr id="139" name="正方形/長方形 138">
            <a:extLst>
              <a:ext uri="{FF2B5EF4-FFF2-40B4-BE49-F238E27FC236}">
                <a16:creationId xmlns:a16="http://schemas.microsoft.com/office/drawing/2014/main" id="{0D45565D-EBEA-9340-B5D6-007571AC58C5}"/>
              </a:ext>
            </a:extLst>
          </p:cNvPr>
          <p:cNvSpPr/>
          <p:nvPr/>
        </p:nvSpPr>
        <p:spPr>
          <a:xfrm>
            <a:off x="7264896" y="292839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case02</a:t>
            </a:r>
            <a:endParaRPr kumimoji="1" lang="ja-JP" altLang="en-US" sz="1200" b="1">
              <a:solidFill>
                <a:schemeClr val="tx1"/>
              </a:solidFill>
            </a:endParaRPr>
          </a:p>
        </p:txBody>
      </p:sp>
      <p:sp>
        <p:nvSpPr>
          <p:cNvPr id="140" name="正方形/長方形 139">
            <a:extLst>
              <a:ext uri="{FF2B5EF4-FFF2-40B4-BE49-F238E27FC236}">
                <a16:creationId xmlns:a16="http://schemas.microsoft.com/office/drawing/2014/main" id="{3F4DD80A-A954-0045-8026-13CC81841072}"/>
              </a:ext>
            </a:extLst>
          </p:cNvPr>
          <p:cNvSpPr/>
          <p:nvPr/>
        </p:nvSpPr>
        <p:spPr>
          <a:xfrm>
            <a:off x="7336904" y="328843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case03</a:t>
            </a:r>
            <a:endParaRPr kumimoji="1" lang="ja-JP" altLang="en-US" sz="1200" b="1">
              <a:solidFill>
                <a:schemeClr val="tx1"/>
              </a:solidFill>
            </a:endParaRPr>
          </a:p>
        </p:txBody>
      </p:sp>
      <p:sp>
        <p:nvSpPr>
          <p:cNvPr id="141" name="正方形/長方形 140">
            <a:extLst>
              <a:ext uri="{FF2B5EF4-FFF2-40B4-BE49-F238E27FC236}">
                <a16:creationId xmlns:a16="http://schemas.microsoft.com/office/drawing/2014/main" id="{C28F511B-CA90-5949-8B8D-89F0CC5A79A5}"/>
              </a:ext>
            </a:extLst>
          </p:cNvPr>
          <p:cNvSpPr/>
          <p:nvPr/>
        </p:nvSpPr>
        <p:spPr>
          <a:xfrm>
            <a:off x="7264896" y="120080"/>
            <a:ext cx="374441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100ms</a:t>
            </a:r>
            <a:r>
              <a:rPr kumimoji="1" lang="ja-JP" altLang="en-US" sz="1200" b="1">
                <a:solidFill>
                  <a:schemeClr val="tx1"/>
                </a:solidFill>
              </a:rPr>
              <a:t>間　ロボット運動を直進運動として近似する</a:t>
            </a:r>
            <a:endParaRPr kumimoji="1" lang="en-US" altLang="ja-JP" sz="1200" b="1" dirty="0">
              <a:solidFill>
                <a:schemeClr val="tx1"/>
              </a:solidFill>
            </a:endParaRPr>
          </a:p>
        </p:txBody>
      </p:sp>
      <p:sp>
        <p:nvSpPr>
          <p:cNvPr id="120" name="円/楕円 119">
            <a:extLst>
              <a:ext uri="{FF2B5EF4-FFF2-40B4-BE49-F238E27FC236}">
                <a16:creationId xmlns:a16="http://schemas.microsoft.com/office/drawing/2014/main" id="{A3E52DCC-5DEF-7F42-A570-0CFDB8BCB7C1}"/>
              </a:ext>
            </a:extLst>
          </p:cNvPr>
          <p:cNvSpPr/>
          <p:nvPr/>
        </p:nvSpPr>
        <p:spPr>
          <a:xfrm>
            <a:off x="684381"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21" name="円/楕円 120">
            <a:extLst>
              <a:ext uri="{FF2B5EF4-FFF2-40B4-BE49-F238E27FC236}">
                <a16:creationId xmlns:a16="http://schemas.microsoft.com/office/drawing/2014/main" id="{ABF4F50B-C281-CE4C-A1BD-BDB168D3D821}"/>
              </a:ext>
            </a:extLst>
          </p:cNvPr>
          <p:cNvSpPr/>
          <p:nvPr/>
        </p:nvSpPr>
        <p:spPr>
          <a:xfrm>
            <a:off x="1908517"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70</a:t>
            </a:r>
            <a:endParaRPr kumimoji="1" lang="ja-JP" altLang="en-US" sz="1200">
              <a:solidFill>
                <a:schemeClr val="tx1"/>
              </a:solidFill>
            </a:endParaRPr>
          </a:p>
        </p:txBody>
      </p:sp>
      <p:sp>
        <p:nvSpPr>
          <p:cNvPr id="122" name="円/楕円 121">
            <a:extLst>
              <a:ext uri="{FF2B5EF4-FFF2-40B4-BE49-F238E27FC236}">
                <a16:creationId xmlns:a16="http://schemas.microsoft.com/office/drawing/2014/main" id="{8313631B-4994-3D4F-98D4-F4BF3A5AD36C}"/>
              </a:ext>
            </a:extLst>
          </p:cNvPr>
          <p:cNvSpPr/>
          <p:nvPr/>
        </p:nvSpPr>
        <p:spPr>
          <a:xfrm>
            <a:off x="3132653" y="4800600"/>
            <a:ext cx="720080"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80</a:t>
            </a:r>
            <a:endParaRPr kumimoji="1" lang="ja-JP" altLang="en-US" sz="1200">
              <a:solidFill>
                <a:schemeClr val="tx1"/>
              </a:solidFill>
            </a:endParaRPr>
          </a:p>
        </p:txBody>
      </p:sp>
      <p:sp>
        <p:nvSpPr>
          <p:cNvPr id="123" name="円/楕円 122">
            <a:extLst>
              <a:ext uri="{FF2B5EF4-FFF2-40B4-BE49-F238E27FC236}">
                <a16:creationId xmlns:a16="http://schemas.microsoft.com/office/drawing/2014/main" id="{CAC246B6-2675-8647-B0CF-62A751A1EF3A}"/>
              </a:ext>
            </a:extLst>
          </p:cNvPr>
          <p:cNvSpPr/>
          <p:nvPr/>
        </p:nvSpPr>
        <p:spPr>
          <a:xfrm>
            <a:off x="4356789" y="4800600"/>
            <a:ext cx="720080"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90</a:t>
            </a:r>
            <a:endParaRPr kumimoji="1" lang="ja-JP" altLang="en-US" sz="1200">
              <a:solidFill>
                <a:schemeClr val="tx1"/>
              </a:solidFill>
            </a:endParaRPr>
          </a:p>
        </p:txBody>
      </p:sp>
      <p:sp>
        <p:nvSpPr>
          <p:cNvPr id="124" name="円/楕円 123">
            <a:extLst>
              <a:ext uri="{FF2B5EF4-FFF2-40B4-BE49-F238E27FC236}">
                <a16:creationId xmlns:a16="http://schemas.microsoft.com/office/drawing/2014/main" id="{66C36B6B-9B1E-734A-8307-56D80587AAE5}"/>
              </a:ext>
            </a:extLst>
          </p:cNvPr>
          <p:cNvSpPr/>
          <p:nvPr/>
        </p:nvSpPr>
        <p:spPr>
          <a:xfrm>
            <a:off x="5639402" y="4800600"/>
            <a:ext cx="720080"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a:t>
            </a:r>
            <a:endParaRPr kumimoji="1" lang="ja-JP" altLang="en-US" sz="1200">
              <a:solidFill>
                <a:schemeClr val="tx1"/>
              </a:solidFill>
            </a:endParaRPr>
          </a:p>
        </p:txBody>
      </p:sp>
      <p:sp>
        <p:nvSpPr>
          <p:cNvPr id="125" name="円/楕円 124">
            <a:extLst>
              <a:ext uri="{FF2B5EF4-FFF2-40B4-BE49-F238E27FC236}">
                <a16:creationId xmlns:a16="http://schemas.microsoft.com/office/drawing/2014/main" id="{1778DE84-A50E-B541-B4E7-619D0D673A24}"/>
              </a:ext>
            </a:extLst>
          </p:cNvPr>
          <p:cNvSpPr/>
          <p:nvPr/>
        </p:nvSpPr>
        <p:spPr>
          <a:xfrm>
            <a:off x="6805061" y="4800600"/>
            <a:ext cx="720080"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a:t>
            </a:r>
            <a:endParaRPr kumimoji="1" lang="ja-JP" altLang="en-US" sz="1200">
              <a:solidFill>
                <a:schemeClr val="tx1"/>
              </a:solidFill>
            </a:endParaRPr>
          </a:p>
        </p:txBody>
      </p:sp>
      <p:sp>
        <p:nvSpPr>
          <p:cNvPr id="142" name="正方形/長方形 141">
            <a:extLst>
              <a:ext uri="{FF2B5EF4-FFF2-40B4-BE49-F238E27FC236}">
                <a16:creationId xmlns:a16="http://schemas.microsoft.com/office/drawing/2014/main" id="{8DBDF6FE-978D-1443-B525-9DDC5653537D}"/>
              </a:ext>
            </a:extLst>
          </p:cNvPr>
          <p:cNvSpPr/>
          <p:nvPr/>
        </p:nvSpPr>
        <p:spPr>
          <a:xfrm>
            <a:off x="-7912" y="4656584"/>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case00</a:t>
            </a:r>
            <a:endParaRPr kumimoji="1" lang="ja-JP" altLang="en-US" sz="1200" b="1">
              <a:solidFill>
                <a:schemeClr val="tx1"/>
              </a:solidFill>
            </a:endParaRPr>
          </a:p>
        </p:txBody>
      </p:sp>
      <p:sp>
        <p:nvSpPr>
          <p:cNvPr id="145" name="円/楕円 144">
            <a:extLst>
              <a:ext uri="{FF2B5EF4-FFF2-40B4-BE49-F238E27FC236}">
                <a16:creationId xmlns:a16="http://schemas.microsoft.com/office/drawing/2014/main" id="{07D048A9-A385-394E-9F25-8D6CF82F1087}"/>
              </a:ext>
            </a:extLst>
          </p:cNvPr>
          <p:cNvSpPr/>
          <p:nvPr/>
        </p:nvSpPr>
        <p:spPr>
          <a:xfrm>
            <a:off x="684381"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46" name="円/楕円 145">
            <a:extLst>
              <a:ext uri="{FF2B5EF4-FFF2-40B4-BE49-F238E27FC236}">
                <a16:creationId xmlns:a16="http://schemas.microsoft.com/office/drawing/2014/main" id="{2C6189B7-B663-C348-B54E-3345147A7ADC}"/>
              </a:ext>
            </a:extLst>
          </p:cNvPr>
          <p:cNvSpPr/>
          <p:nvPr/>
        </p:nvSpPr>
        <p:spPr>
          <a:xfrm>
            <a:off x="1908517"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a:t>
            </a:r>
            <a:endParaRPr kumimoji="1" lang="ja-JP" altLang="en-US" sz="1200">
              <a:solidFill>
                <a:schemeClr val="tx1"/>
              </a:solidFill>
            </a:endParaRPr>
          </a:p>
        </p:txBody>
      </p:sp>
      <p:sp>
        <p:nvSpPr>
          <p:cNvPr id="147" name="円/楕円 146">
            <a:extLst>
              <a:ext uri="{FF2B5EF4-FFF2-40B4-BE49-F238E27FC236}">
                <a16:creationId xmlns:a16="http://schemas.microsoft.com/office/drawing/2014/main" id="{12C3E91E-D5EF-8F4B-98CC-1AB435CEF7E3}"/>
              </a:ext>
            </a:extLst>
          </p:cNvPr>
          <p:cNvSpPr/>
          <p:nvPr/>
        </p:nvSpPr>
        <p:spPr>
          <a:xfrm>
            <a:off x="3132653"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45</a:t>
            </a:r>
            <a:endParaRPr kumimoji="1" lang="ja-JP" altLang="en-US" sz="1200">
              <a:solidFill>
                <a:schemeClr val="tx1"/>
              </a:solidFill>
            </a:endParaRPr>
          </a:p>
        </p:txBody>
      </p:sp>
      <p:sp>
        <p:nvSpPr>
          <p:cNvPr id="148" name="円/楕円 147">
            <a:extLst>
              <a:ext uri="{FF2B5EF4-FFF2-40B4-BE49-F238E27FC236}">
                <a16:creationId xmlns:a16="http://schemas.microsoft.com/office/drawing/2014/main" id="{0F4113D4-3962-EE4D-A34E-1CED3B4A6FE5}"/>
              </a:ext>
            </a:extLst>
          </p:cNvPr>
          <p:cNvSpPr/>
          <p:nvPr/>
        </p:nvSpPr>
        <p:spPr>
          <a:xfrm>
            <a:off x="4356789"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49" name="円/楕円 148">
            <a:extLst>
              <a:ext uri="{FF2B5EF4-FFF2-40B4-BE49-F238E27FC236}">
                <a16:creationId xmlns:a16="http://schemas.microsoft.com/office/drawing/2014/main" id="{EC605301-7928-DA4F-B588-08F76FE2302F}"/>
              </a:ext>
            </a:extLst>
          </p:cNvPr>
          <p:cNvSpPr/>
          <p:nvPr/>
        </p:nvSpPr>
        <p:spPr>
          <a:xfrm>
            <a:off x="5639402"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55</a:t>
            </a:r>
            <a:endParaRPr kumimoji="1" lang="ja-JP" altLang="en-US" sz="1200">
              <a:solidFill>
                <a:schemeClr val="tx1"/>
              </a:solidFill>
            </a:endParaRPr>
          </a:p>
        </p:txBody>
      </p:sp>
      <p:sp>
        <p:nvSpPr>
          <p:cNvPr id="151" name="円/楕円 150">
            <a:extLst>
              <a:ext uri="{FF2B5EF4-FFF2-40B4-BE49-F238E27FC236}">
                <a16:creationId xmlns:a16="http://schemas.microsoft.com/office/drawing/2014/main" id="{33494F4D-F60A-C24E-89D5-853C535FBF2F}"/>
              </a:ext>
            </a:extLst>
          </p:cNvPr>
          <p:cNvSpPr/>
          <p:nvPr/>
        </p:nvSpPr>
        <p:spPr>
          <a:xfrm>
            <a:off x="6805061" y="508863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55</a:t>
            </a:r>
            <a:endParaRPr kumimoji="1" lang="ja-JP" altLang="en-US" sz="1200">
              <a:solidFill>
                <a:schemeClr val="tx1"/>
              </a:solidFill>
            </a:endParaRPr>
          </a:p>
        </p:txBody>
      </p:sp>
      <p:sp>
        <p:nvSpPr>
          <p:cNvPr id="152" name="正方形/長方形 151">
            <a:extLst>
              <a:ext uri="{FF2B5EF4-FFF2-40B4-BE49-F238E27FC236}">
                <a16:creationId xmlns:a16="http://schemas.microsoft.com/office/drawing/2014/main" id="{4BAF45F9-5C31-7845-8EB1-3B7326604564}"/>
              </a:ext>
            </a:extLst>
          </p:cNvPr>
          <p:cNvSpPr/>
          <p:nvPr/>
        </p:nvSpPr>
        <p:spPr>
          <a:xfrm>
            <a:off x="-7912" y="4944616"/>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case01</a:t>
            </a:r>
            <a:endParaRPr kumimoji="1" lang="ja-JP" altLang="en-US" sz="1200" b="1">
              <a:solidFill>
                <a:schemeClr val="tx1"/>
              </a:solidFill>
            </a:endParaRPr>
          </a:p>
        </p:txBody>
      </p:sp>
      <p:sp>
        <p:nvSpPr>
          <p:cNvPr id="155" name="円/楕円 154">
            <a:extLst>
              <a:ext uri="{FF2B5EF4-FFF2-40B4-BE49-F238E27FC236}">
                <a16:creationId xmlns:a16="http://schemas.microsoft.com/office/drawing/2014/main" id="{CAAE6F3C-9626-424C-AF22-3B0E46FB3070}"/>
              </a:ext>
            </a:extLst>
          </p:cNvPr>
          <p:cNvSpPr/>
          <p:nvPr/>
        </p:nvSpPr>
        <p:spPr>
          <a:xfrm>
            <a:off x="684381" y="537666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56" name="円/楕円 155">
            <a:extLst>
              <a:ext uri="{FF2B5EF4-FFF2-40B4-BE49-F238E27FC236}">
                <a16:creationId xmlns:a16="http://schemas.microsoft.com/office/drawing/2014/main" id="{C6CB8503-68D8-9E40-A0FB-88952712FFE8}"/>
              </a:ext>
            </a:extLst>
          </p:cNvPr>
          <p:cNvSpPr/>
          <p:nvPr/>
        </p:nvSpPr>
        <p:spPr>
          <a:xfrm>
            <a:off x="1908517" y="537666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30</a:t>
            </a:r>
            <a:endParaRPr kumimoji="1" lang="ja-JP" altLang="en-US" sz="1200">
              <a:solidFill>
                <a:schemeClr val="tx1"/>
              </a:solidFill>
            </a:endParaRPr>
          </a:p>
        </p:txBody>
      </p:sp>
      <p:sp>
        <p:nvSpPr>
          <p:cNvPr id="157" name="円/楕円 156">
            <a:extLst>
              <a:ext uri="{FF2B5EF4-FFF2-40B4-BE49-F238E27FC236}">
                <a16:creationId xmlns:a16="http://schemas.microsoft.com/office/drawing/2014/main" id="{A8887BAD-E799-4643-8001-AF831CF38FD2}"/>
              </a:ext>
            </a:extLst>
          </p:cNvPr>
          <p:cNvSpPr/>
          <p:nvPr/>
        </p:nvSpPr>
        <p:spPr>
          <a:xfrm>
            <a:off x="3132653" y="537666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58" name="円/楕円 157">
            <a:extLst>
              <a:ext uri="{FF2B5EF4-FFF2-40B4-BE49-F238E27FC236}">
                <a16:creationId xmlns:a16="http://schemas.microsoft.com/office/drawing/2014/main" id="{36F9E7B0-579F-4646-829A-149128477E5D}"/>
              </a:ext>
            </a:extLst>
          </p:cNvPr>
          <p:cNvSpPr/>
          <p:nvPr/>
        </p:nvSpPr>
        <p:spPr>
          <a:xfrm>
            <a:off x="4356789" y="537666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a:t>
            </a:r>
            <a:endParaRPr kumimoji="1" lang="ja-JP" altLang="en-US" sz="1200">
              <a:solidFill>
                <a:schemeClr val="tx1"/>
              </a:solidFill>
            </a:endParaRPr>
          </a:p>
        </p:txBody>
      </p:sp>
      <p:sp>
        <p:nvSpPr>
          <p:cNvPr id="159" name="円/楕円 158">
            <a:extLst>
              <a:ext uri="{FF2B5EF4-FFF2-40B4-BE49-F238E27FC236}">
                <a16:creationId xmlns:a16="http://schemas.microsoft.com/office/drawing/2014/main" id="{29CA5877-5946-5E46-ADDF-53EE847CDE6C}"/>
              </a:ext>
            </a:extLst>
          </p:cNvPr>
          <p:cNvSpPr/>
          <p:nvPr/>
        </p:nvSpPr>
        <p:spPr>
          <a:xfrm>
            <a:off x="5639402" y="537666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60" name="円/楕円 159">
            <a:extLst>
              <a:ext uri="{FF2B5EF4-FFF2-40B4-BE49-F238E27FC236}">
                <a16:creationId xmlns:a16="http://schemas.microsoft.com/office/drawing/2014/main" id="{E6D01ABE-DBD1-2345-B676-89757FB859AE}"/>
              </a:ext>
            </a:extLst>
          </p:cNvPr>
          <p:cNvSpPr/>
          <p:nvPr/>
        </p:nvSpPr>
        <p:spPr>
          <a:xfrm>
            <a:off x="6805061" y="537666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20</a:t>
            </a:r>
            <a:endParaRPr kumimoji="1" lang="ja-JP" altLang="en-US" sz="1200">
              <a:solidFill>
                <a:schemeClr val="tx1"/>
              </a:solidFill>
            </a:endParaRPr>
          </a:p>
        </p:txBody>
      </p:sp>
      <p:sp>
        <p:nvSpPr>
          <p:cNvPr id="161" name="正方形/長方形 160">
            <a:extLst>
              <a:ext uri="{FF2B5EF4-FFF2-40B4-BE49-F238E27FC236}">
                <a16:creationId xmlns:a16="http://schemas.microsoft.com/office/drawing/2014/main" id="{3B1A7CDE-EC8C-3846-802C-FD4B7D14A87B}"/>
              </a:ext>
            </a:extLst>
          </p:cNvPr>
          <p:cNvSpPr/>
          <p:nvPr/>
        </p:nvSpPr>
        <p:spPr>
          <a:xfrm>
            <a:off x="-7912" y="5232648"/>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case02</a:t>
            </a:r>
            <a:endParaRPr kumimoji="1" lang="ja-JP" altLang="en-US" sz="1200" b="1">
              <a:solidFill>
                <a:schemeClr val="tx1"/>
              </a:solidFill>
            </a:endParaRPr>
          </a:p>
        </p:txBody>
      </p:sp>
      <p:sp>
        <p:nvSpPr>
          <p:cNvPr id="164" name="円/楕円 163">
            <a:extLst>
              <a:ext uri="{FF2B5EF4-FFF2-40B4-BE49-F238E27FC236}">
                <a16:creationId xmlns:a16="http://schemas.microsoft.com/office/drawing/2014/main" id="{BB9E0452-995F-E049-BFB3-486FFA1BBBDB}"/>
              </a:ext>
            </a:extLst>
          </p:cNvPr>
          <p:cNvSpPr/>
          <p:nvPr/>
        </p:nvSpPr>
        <p:spPr>
          <a:xfrm>
            <a:off x="684381" y="573670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65" name="円/楕円 164">
            <a:extLst>
              <a:ext uri="{FF2B5EF4-FFF2-40B4-BE49-F238E27FC236}">
                <a16:creationId xmlns:a16="http://schemas.microsoft.com/office/drawing/2014/main" id="{96F1612E-D12F-6745-B3AD-24AC664C6727}"/>
              </a:ext>
            </a:extLst>
          </p:cNvPr>
          <p:cNvSpPr/>
          <p:nvPr/>
        </p:nvSpPr>
        <p:spPr>
          <a:xfrm>
            <a:off x="1908517" y="573670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20</a:t>
            </a:r>
            <a:endParaRPr kumimoji="1" lang="ja-JP" altLang="en-US" sz="1200">
              <a:solidFill>
                <a:schemeClr val="tx1"/>
              </a:solidFill>
            </a:endParaRPr>
          </a:p>
        </p:txBody>
      </p:sp>
      <p:sp>
        <p:nvSpPr>
          <p:cNvPr id="166" name="円/楕円 165">
            <a:extLst>
              <a:ext uri="{FF2B5EF4-FFF2-40B4-BE49-F238E27FC236}">
                <a16:creationId xmlns:a16="http://schemas.microsoft.com/office/drawing/2014/main" id="{31029D6E-7C87-6B42-9A78-3946C56C190F}"/>
              </a:ext>
            </a:extLst>
          </p:cNvPr>
          <p:cNvSpPr/>
          <p:nvPr/>
        </p:nvSpPr>
        <p:spPr>
          <a:xfrm>
            <a:off x="3132653" y="573670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a:t>
            </a:r>
            <a:endParaRPr kumimoji="1" lang="ja-JP" altLang="en-US" sz="1200">
              <a:solidFill>
                <a:schemeClr val="tx1"/>
              </a:solidFill>
            </a:endParaRPr>
          </a:p>
        </p:txBody>
      </p:sp>
      <p:sp>
        <p:nvSpPr>
          <p:cNvPr id="167" name="円/楕円 166">
            <a:extLst>
              <a:ext uri="{FF2B5EF4-FFF2-40B4-BE49-F238E27FC236}">
                <a16:creationId xmlns:a16="http://schemas.microsoft.com/office/drawing/2014/main" id="{13C37B2A-BB82-004F-9070-6C3512C1A700}"/>
              </a:ext>
            </a:extLst>
          </p:cNvPr>
          <p:cNvSpPr/>
          <p:nvPr/>
        </p:nvSpPr>
        <p:spPr>
          <a:xfrm>
            <a:off x="4356789" y="5736704"/>
            <a:ext cx="720080" cy="21602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68" name="円/楕円 167">
            <a:extLst>
              <a:ext uri="{FF2B5EF4-FFF2-40B4-BE49-F238E27FC236}">
                <a16:creationId xmlns:a16="http://schemas.microsoft.com/office/drawing/2014/main" id="{33A40BC0-5ADD-3542-BFEB-CCA398DC6761}"/>
              </a:ext>
            </a:extLst>
          </p:cNvPr>
          <p:cNvSpPr/>
          <p:nvPr/>
        </p:nvSpPr>
        <p:spPr>
          <a:xfrm>
            <a:off x="5639402" y="573670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30</a:t>
            </a:r>
            <a:endParaRPr kumimoji="1" lang="ja-JP" altLang="en-US" sz="1200">
              <a:solidFill>
                <a:schemeClr val="tx1"/>
              </a:solidFill>
            </a:endParaRPr>
          </a:p>
        </p:txBody>
      </p:sp>
      <p:sp>
        <p:nvSpPr>
          <p:cNvPr id="169" name="円/楕円 168">
            <a:extLst>
              <a:ext uri="{FF2B5EF4-FFF2-40B4-BE49-F238E27FC236}">
                <a16:creationId xmlns:a16="http://schemas.microsoft.com/office/drawing/2014/main" id="{B6DE83C7-E783-DC42-9508-C42A8B8332B1}"/>
              </a:ext>
            </a:extLst>
          </p:cNvPr>
          <p:cNvSpPr/>
          <p:nvPr/>
        </p:nvSpPr>
        <p:spPr>
          <a:xfrm>
            <a:off x="6805061" y="573670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71" name="正方形/長方形 170">
            <a:extLst>
              <a:ext uri="{FF2B5EF4-FFF2-40B4-BE49-F238E27FC236}">
                <a16:creationId xmlns:a16="http://schemas.microsoft.com/office/drawing/2014/main" id="{DCC61558-BA81-8F40-86D5-F9E6D2162BF1}"/>
              </a:ext>
            </a:extLst>
          </p:cNvPr>
          <p:cNvSpPr/>
          <p:nvPr/>
        </p:nvSpPr>
        <p:spPr>
          <a:xfrm>
            <a:off x="-7912" y="5592688"/>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case03</a:t>
            </a:r>
            <a:endParaRPr kumimoji="1" lang="ja-JP" altLang="en-US" sz="1200" b="1">
              <a:solidFill>
                <a:schemeClr val="tx1"/>
              </a:solidFill>
            </a:endParaRPr>
          </a:p>
        </p:txBody>
      </p:sp>
      <p:grpSp>
        <p:nvGrpSpPr>
          <p:cNvPr id="9" name="グループ化 8">
            <a:extLst>
              <a:ext uri="{FF2B5EF4-FFF2-40B4-BE49-F238E27FC236}">
                <a16:creationId xmlns:a16="http://schemas.microsoft.com/office/drawing/2014/main" id="{EDC64219-28B1-4B4F-84DB-B50ACFD3F17C}"/>
              </a:ext>
            </a:extLst>
          </p:cNvPr>
          <p:cNvGrpSpPr/>
          <p:nvPr/>
        </p:nvGrpSpPr>
        <p:grpSpPr>
          <a:xfrm>
            <a:off x="640160" y="6312768"/>
            <a:ext cx="10225136" cy="2664296"/>
            <a:chOff x="640160" y="6312768"/>
            <a:chExt cx="10225136" cy="2664296"/>
          </a:xfrm>
        </p:grpSpPr>
        <p:cxnSp>
          <p:nvCxnSpPr>
            <p:cNvPr id="3" name="直線コネクタ 2">
              <a:extLst>
                <a:ext uri="{FF2B5EF4-FFF2-40B4-BE49-F238E27FC236}">
                  <a16:creationId xmlns:a16="http://schemas.microsoft.com/office/drawing/2014/main" id="{6F69D023-494B-3F4C-9D4B-BD14C34D9CC5}"/>
                </a:ext>
              </a:extLst>
            </p:cNvPr>
            <p:cNvCxnSpPr/>
            <p:nvPr/>
          </p:nvCxnSpPr>
          <p:spPr>
            <a:xfrm>
              <a:off x="640160" y="8977064"/>
              <a:ext cx="102251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2F57C78-8485-8741-B047-8B6B6A47D3FC}"/>
                </a:ext>
              </a:extLst>
            </p:cNvPr>
            <p:cNvCxnSpPr>
              <a:cxnSpLocks/>
            </p:cNvCxnSpPr>
            <p:nvPr/>
          </p:nvCxnSpPr>
          <p:spPr>
            <a:xfrm flipV="1">
              <a:off x="640160" y="6312768"/>
              <a:ext cx="0" cy="26642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直線コネクタ 118">
            <a:extLst>
              <a:ext uri="{FF2B5EF4-FFF2-40B4-BE49-F238E27FC236}">
                <a16:creationId xmlns:a16="http://schemas.microsoft.com/office/drawing/2014/main" id="{84B6C97C-C96D-CD4B-818C-2E2D161ADED7}"/>
              </a:ext>
            </a:extLst>
          </p:cNvPr>
          <p:cNvCxnSpPr>
            <a:cxnSpLocks/>
          </p:cNvCxnSpPr>
          <p:nvPr/>
        </p:nvCxnSpPr>
        <p:spPr>
          <a:xfrm flipH="1">
            <a:off x="640160" y="7680920"/>
            <a:ext cx="1025157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A8C0526C-5C1F-0B4E-BEA1-9E61FAF01C71}"/>
              </a:ext>
            </a:extLst>
          </p:cNvPr>
          <p:cNvCxnSpPr>
            <a:cxnSpLocks/>
          </p:cNvCxnSpPr>
          <p:nvPr/>
        </p:nvCxnSpPr>
        <p:spPr>
          <a:xfrm flipH="1">
            <a:off x="640160" y="6456784"/>
            <a:ext cx="1025157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フリーフォーム 11">
            <a:extLst>
              <a:ext uri="{FF2B5EF4-FFF2-40B4-BE49-F238E27FC236}">
                <a16:creationId xmlns:a16="http://schemas.microsoft.com/office/drawing/2014/main" id="{46026C71-E446-DF4F-8FF7-C3178A2AAE6E}"/>
              </a:ext>
            </a:extLst>
          </p:cNvPr>
          <p:cNvSpPr/>
          <p:nvPr/>
        </p:nvSpPr>
        <p:spPr>
          <a:xfrm>
            <a:off x="1048512" y="6486144"/>
            <a:ext cx="6144768" cy="1194816"/>
          </a:xfrm>
          <a:custGeom>
            <a:avLst/>
            <a:gdLst>
              <a:gd name="connsiteX0" fmla="*/ 0 w 6144768"/>
              <a:gd name="connsiteY0" fmla="*/ 1194816 h 1194816"/>
              <a:gd name="connsiteX1" fmla="*/ 4888992 w 6144768"/>
              <a:gd name="connsiteY1" fmla="*/ 0 h 1194816"/>
              <a:gd name="connsiteX2" fmla="*/ 6144768 w 6144768"/>
              <a:gd name="connsiteY2" fmla="*/ 0 h 1194816"/>
            </a:gdLst>
            <a:ahLst/>
            <a:cxnLst>
              <a:cxn ang="0">
                <a:pos x="connsiteX0" y="connsiteY0"/>
              </a:cxn>
              <a:cxn ang="0">
                <a:pos x="connsiteX1" y="connsiteY1"/>
              </a:cxn>
              <a:cxn ang="0">
                <a:pos x="connsiteX2" y="connsiteY2"/>
              </a:cxn>
            </a:cxnLst>
            <a:rect l="l" t="t" r="r" b="b"/>
            <a:pathLst>
              <a:path w="6144768" h="1194816">
                <a:moveTo>
                  <a:pt x="0" y="1194816"/>
                </a:moveTo>
                <a:lnTo>
                  <a:pt x="4888992" y="0"/>
                </a:lnTo>
                <a:lnTo>
                  <a:pt x="6144768"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a:extLst>
              <a:ext uri="{FF2B5EF4-FFF2-40B4-BE49-F238E27FC236}">
                <a16:creationId xmlns:a16="http://schemas.microsoft.com/office/drawing/2014/main" id="{1D4741B0-F291-4F46-B038-E35B1269F05C}"/>
              </a:ext>
            </a:extLst>
          </p:cNvPr>
          <p:cNvSpPr/>
          <p:nvPr/>
        </p:nvSpPr>
        <p:spPr>
          <a:xfrm>
            <a:off x="1036320" y="7498080"/>
            <a:ext cx="6193536" cy="353568"/>
          </a:xfrm>
          <a:custGeom>
            <a:avLst/>
            <a:gdLst>
              <a:gd name="connsiteX0" fmla="*/ 0 w 6193536"/>
              <a:gd name="connsiteY0" fmla="*/ 195072 h 353568"/>
              <a:gd name="connsiteX1" fmla="*/ 1280160 w 6193536"/>
              <a:gd name="connsiteY1" fmla="*/ 195072 h 353568"/>
              <a:gd name="connsiteX2" fmla="*/ 2462784 w 6193536"/>
              <a:gd name="connsiteY2" fmla="*/ 353568 h 353568"/>
              <a:gd name="connsiteX3" fmla="*/ 3730752 w 6193536"/>
              <a:gd name="connsiteY3" fmla="*/ 182880 h 353568"/>
              <a:gd name="connsiteX4" fmla="*/ 4937760 w 6193536"/>
              <a:gd name="connsiteY4" fmla="*/ 12192 h 353568"/>
              <a:gd name="connsiteX5" fmla="*/ 6193536 w 6193536"/>
              <a:gd name="connsiteY5" fmla="*/ 0 h 35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3536" h="353568">
                <a:moveTo>
                  <a:pt x="0" y="195072"/>
                </a:moveTo>
                <a:lnTo>
                  <a:pt x="1280160" y="195072"/>
                </a:lnTo>
                <a:lnTo>
                  <a:pt x="2462784" y="353568"/>
                </a:lnTo>
                <a:lnTo>
                  <a:pt x="3730752" y="182880"/>
                </a:lnTo>
                <a:lnTo>
                  <a:pt x="4937760" y="12192"/>
                </a:lnTo>
                <a:lnTo>
                  <a:pt x="61935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a:extLst>
              <a:ext uri="{FF2B5EF4-FFF2-40B4-BE49-F238E27FC236}">
                <a16:creationId xmlns:a16="http://schemas.microsoft.com/office/drawing/2014/main" id="{E4ECF5EC-8449-3D45-9007-43B861D05A71}"/>
              </a:ext>
            </a:extLst>
          </p:cNvPr>
          <p:cNvSpPr/>
          <p:nvPr/>
        </p:nvSpPr>
        <p:spPr>
          <a:xfrm>
            <a:off x="1097280" y="7680960"/>
            <a:ext cx="6108192" cy="1280160"/>
          </a:xfrm>
          <a:custGeom>
            <a:avLst/>
            <a:gdLst>
              <a:gd name="connsiteX0" fmla="*/ 0 w 6108192"/>
              <a:gd name="connsiteY0" fmla="*/ 0 h 1280160"/>
              <a:gd name="connsiteX1" fmla="*/ 3657600 w 6108192"/>
              <a:gd name="connsiteY1" fmla="*/ 1280160 h 1280160"/>
              <a:gd name="connsiteX2" fmla="*/ 6108192 w 6108192"/>
              <a:gd name="connsiteY2" fmla="*/ 1060704 h 1280160"/>
            </a:gdLst>
            <a:ahLst/>
            <a:cxnLst>
              <a:cxn ang="0">
                <a:pos x="connsiteX0" y="connsiteY0"/>
              </a:cxn>
              <a:cxn ang="0">
                <a:pos x="connsiteX1" y="connsiteY1"/>
              </a:cxn>
              <a:cxn ang="0">
                <a:pos x="connsiteX2" y="connsiteY2"/>
              </a:cxn>
            </a:cxnLst>
            <a:rect l="l" t="t" r="r" b="b"/>
            <a:pathLst>
              <a:path w="6108192" h="1280160">
                <a:moveTo>
                  <a:pt x="0" y="0"/>
                </a:moveTo>
                <a:lnTo>
                  <a:pt x="3657600" y="1280160"/>
                </a:lnTo>
                <a:lnTo>
                  <a:pt x="6108192" y="106070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a:extLst>
              <a:ext uri="{FF2B5EF4-FFF2-40B4-BE49-F238E27FC236}">
                <a16:creationId xmlns:a16="http://schemas.microsoft.com/office/drawing/2014/main" id="{5F09463F-2784-9746-8D99-A4DD21648882}"/>
              </a:ext>
            </a:extLst>
          </p:cNvPr>
          <p:cNvSpPr/>
          <p:nvPr/>
        </p:nvSpPr>
        <p:spPr>
          <a:xfrm>
            <a:off x="1060704" y="7680960"/>
            <a:ext cx="6144768" cy="1292352"/>
          </a:xfrm>
          <a:custGeom>
            <a:avLst/>
            <a:gdLst>
              <a:gd name="connsiteX0" fmla="*/ 0 w 6144768"/>
              <a:gd name="connsiteY0" fmla="*/ 0 h 1292352"/>
              <a:gd name="connsiteX1" fmla="*/ 2474976 w 6144768"/>
              <a:gd name="connsiteY1" fmla="*/ 1292352 h 1292352"/>
              <a:gd name="connsiteX2" fmla="*/ 6144768 w 6144768"/>
              <a:gd name="connsiteY2" fmla="*/ 0 h 1292352"/>
            </a:gdLst>
            <a:ahLst/>
            <a:cxnLst>
              <a:cxn ang="0">
                <a:pos x="connsiteX0" y="connsiteY0"/>
              </a:cxn>
              <a:cxn ang="0">
                <a:pos x="connsiteX1" y="connsiteY1"/>
              </a:cxn>
              <a:cxn ang="0">
                <a:pos x="connsiteX2" y="connsiteY2"/>
              </a:cxn>
            </a:cxnLst>
            <a:rect l="l" t="t" r="r" b="b"/>
            <a:pathLst>
              <a:path w="6144768" h="1292352">
                <a:moveTo>
                  <a:pt x="0" y="0"/>
                </a:moveTo>
                <a:lnTo>
                  <a:pt x="2474976" y="1292352"/>
                </a:lnTo>
                <a:lnTo>
                  <a:pt x="614476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06BE9DFC-697C-0645-8C02-D1B9A7ACDF1D}"/>
              </a:ext>
            </a:extLst>
          </p:cNvPr>
          <p:cNvSpPr/>
          <p:nvPr/>
        </p:nvSpPr>
        <p:spPr>
          <a:xfrm>
            <a:off x="5752728" y="6312768"/>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D41CA06F-9885-664E-8B48-08A82466D33F}"/>
              </a:ext>
            </a:extLst>
          </p:cNvPr>
          <p:cNvSpPr/>
          <p:nvPr/>
        </p:nvSpPr>
        <p:spPr>
          <a:xfrm>
            <a:off x="3304456" y="8761040"/>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6FECB26E-7312-3144-8B32-1146C6808170}"/>
              </a:ext>
            </a:extLst>
          </p:cNvPr>
          <p:cNvSpPr/>
          <p:nvPr/>
        </p:nvSpPr>
        <p:spPr>
          <a:xfrm>
            <a:off x="4528592" y="8761040"/>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角丸四角形 129">
            <a:extLst>
              <a:ext uri="{FF2B5EF4-FFF2-40B4-BE49-F238E27FC236}">
                <a16:creationId xmlns:a16="http://schemas.microsoft.com/office/drawing/2014/main" id="{546991C0-1B33-D041-BC93-DD6467084629}"/>
              </a:ext>
            </a:extLst>
          </p:cNvPr>
          <p:cNvSpPr/>
          <p:nvPr/>
        </p:nvSpPr>
        <p:spPr>
          <a:xfrm>
            <a:off x="7912968" y="4296544"/>
            <a:ext cx="4536504" cy="165618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ある周期の間の</a:t>
            </a:r>
            <a:endParaRPr lang="en-US" altLang="ja-JP" dirty="0">
              <a:solidFill>
                <a:schemeClr val="tx1"/>
              </a:solidFill>
            </a:endParaRPr>
          </a:p>
          <a:p>
            <a:r>
              <a:rPr lang="ja-JP" altLang="en-US">
                <a:solidFill>
                  <a:schemeClr val="tx1"/>
                </a:solidFill>
              </a:rPr>
              <a:t>センサ値からラインからの位置を判定できそうだな。</a:t>
            </a:r>
            <a:endParaRPr lang="en-US" altLang="ja-JP" dirty="0">
              <a:solidFill>
                <a:schemeClr val="tx1"/>
              </a:solidFill>
            </a:endParaRPr>
          </a:p>
          <a:p>
            <a:r>
              <a:rPr kumimoji="1" lang="ja-JP" altLang="en-US">
                <a:solidFill>
                  <a:schemeClr val="tx1"/>
                </a:solidFill>
              </a:rPr>
              <a:t>ロボットの座標も使おう</a:t>
            </a:r>
            <a:endParaRPr kumimoji="1" lang="ja-JP" altLang="en-US" dirty="0">
              <a:solidFill>
                <a:schemeClr val="tx1"/>
              </a:solidFill>
            </a:endParaRPr>
          </a:p>
        </p:txBody>
      </p:sp>
      <p:sp>
        <p:nvSpPr>
          <p:cNvPr id="132" name="角丸四角形 131">
            <a:extLst>
              <a:ext uri="{FF2B5EF4-FFF2-40B4-BE49-F238E27FC236}">
                <a16:creationId xmlns:a16="http://schemas.microsoft.com/office/drawing/2014/main" id="{313A999C-1973-8542-9E51-18CEDA90F0E6}"/>
              </a:ext>
            </a:extLst>
          </p:cNvPr>
          <p:cNvSpPr/>
          <p:nvPr/>
        </p:nvSpPr>
        <p:spPr>
          <a:xfrm>
            <a:off x="7912968" y="6096744"/>
            <a:ext cx="4536504" cy="2448272"/>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ラインを横切る速度が早いとラインの右側と左側のセンサ値が同じになるので、ラインを横切る速度に制限をつける</a:t>
            </a:r>
            <a:endParaRPr lang="en-US" altLang="ja-JP" dirty="0">
              <a:solidFill>
                <a:schemeClr val="tx1"/>
              </a:solidFill>
            </a:endParaRPr>
          </a:p>
          <a:p>
            <a:r>
              <a:rPr kumimoji="1" lang="ja-JP" altLang="en-US">
                <a:solidFill>
                  <a:schemeClr val="tx1"/>
                </a:solidFill>
              </a:rPr>
              <a:t>横切る速度</a:t>
            </a:r>
            <a:r>
              <a:rPr kumimoji="1" lang="en-US" altLang="ja-JP" dirty="0">
                <a:solidFill>
                  <a:schemeClr val="tx1"/>
                </a:solidFill>
              </a:rPr>
              <a:t> 200[mm/s]</a:t>
            </a:r>
            <a:r>
              <a:rPr kumimoji="1" lang="ja-JP" altLang="en-US">
                <a:solidFill>
                  <a:schemeClr val="tx1"/>
                </a:solidFill>
              </a:rPr>
              <a:t>以内</a:t>
            </a:r>
            <a:endParaRPr kumimoji="1" lang="ja-JP" altLang="en-US" dirty="0">
              <a:solidFill>
                <a:schemeClr val="tx1"/>
              </a:solidFill>
            </a:endParaRPr>
          </a:p>
        </p:txBody>
      </p:sp>
    </p:spTree>
    <p:extLst>
      <p:ext uri="{BB962C8B-B14F-4D97-AF65-F5344CB8AC3E}">
        <p14:creationId xmlns:p14="http://schemas.microsoft.com/office/powerpoint/2010/main" val="26803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円/楕円 225">
            <a:extLst>
              <a:ext uri="{FF2B5EF4-FFF2-40B4-BE49-F238E27FC236}">
                <a16:creationId xmlns:a16="http://schemas.microsoft.com/office/drawing/2014/main" id="{006AFC81-A86A-6643-9080-BB723DEEDFBA}"/>
              </a:ext>
            </a:extLst>
          </p:cNvPr>
          <p:cNvSpPr/>
          <p:nvPr/>
        </p:nvSpPr>
        <p:spPr>
          <a:xfrm>
            <a:off x="6406547" y="1992288"/>
            <a:ext cx="1080120" cy="108012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697B603-C036-9445-ACC7-A17025A1F82E}"/>
              </a:ext>
            </a:extLst>
          </p:cNvPr>
          <p:cNvSpPr/>
          <p:nvPr/>
        </p:nvSpPr>
        <p:spPr>
          <a:xfrm>
            <a:off x="0" y="3432448"/>
            <a:ext cx="12801600" cy="10801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座標補正の検討</a:t>
            </a:r>
            <a:endParaRPr kumimoji="1" lang="ja-JP" altLang="en-US" sz="1800" b="1" dirty="0">
              <a:solidFill>
                <a:schemeClr val="tx1"/>
              </a:solidFill>
            </a:endParaRPr>
          </a:p>
        </p:txBody>
      </p:sp>
      <p:cxnSp>
        <p:nvCxnSpPr>
          <p:cNvPr id="56" name="直線コネクタ 55">
            <a:extLst>
              <a:ext uri="{FF2B5EF4-FFF2-40B4-BE49-F238E27FC236}">
                <a16:creationId xmlns:a16="http://schemas.microsoft.com/office/drawing/2014/main" id="{28573833-48C3-704F-9E83-E933F38543B2}"/>
              </a:ext>
            </a:extLst>
          </p:cNvPr>
          <p:cNvCxnSpPr>
            <a:cxnSpLocks/>
          </p:cNvCxnSpPr>
          <p:nvPr/>
        </p:nvCxnSpPr>
        <p:spPr>
          <a:xfrm>
            <a:off x="6396743" y="24006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パイ 131">
            <a:extLst>
              <a:ext uri="{FF2B5EF4-FFF2-40B4-BE49-F238E27FC236}">
                <a16:creationId xmlns:a16="http://schemas.microsoft.com/office/drawing/2014/main" id="{068ADA3D-A487-5749-BC4E-E40EFBCA6995}"/>
              </a:ext>
            </a:extLst>
          </p:cNvPr>
          <p:cNvSpPr/>
          <p:nvPr/>
        </p:nvSpPr>
        <p:spPr>
          <a:xfrm>
            <a:off x="352128" y="3216424"/>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3" name="パイ 142">
            <a:extLst>
              <a:ext uri="{FF2B5EF4-FFF2-40B4-BE49-F238E27FC236}">
                <a16:creationId xmlns:a16="http://schemas.microsoft.com/office/drawing/2014/main" id="{82273815-C47C-AD44-AAEA-404404A95513}"/>
              </a:ext>
            </a:extLst>
          </p:cNvPr>
          <p:cNvSpPr/>
          <p:nvPr/>
        </p:nvSpPr>
        <p:spPr>
          <a:xfrm>
            <a:off x="352128" y="3216424"/>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4" name="パイ 143">
            <a:extLst>
              <a:ext uri="{FF2B5EF4-FFF2-40B4-BE49-F238E27FC236}">
                <a16:creationId xmlns:a16="http://schemas.microsoft.com/office/drawing/2014/main" id="{D3A269C0-7B27-1344-9CA7-508012091ECA}"/>
              </a:ext>
            </a:extLst>
          </p:cNvPr>
          <p:cNvSpPr/>
          <p:nvPr/>
        </p:nvSpPr>
        <p:spPr>
          <a:xfrm rot="10800000">
            <a:off x="352128" y="3216424"/>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4" name="正方形/長方形 153">
            <a:extLst>
              <a:ext uri="{FF2B5EF4-FFF2-40B4-BE49-F238E27FC236}">
                <a16:creationId xmlns:a16="http://schemas.microsoft.com/office/drawing/2014/main" id="{09442E4B-1E3F-B645-B4A9-AD5B2F5298EE}"/>
              </a:ext>
            </a:extLst>
          </p:cNvPr>
          <p:cNvSpPr/>
          <p:nvPr/>
        </p:nvSpPr>
        <p:spPr>
          <a:xfrm>
            <a:off x="-19566" y="2352328"/>
            <a:ext cx="137980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ロボット内</a:t>
            </a:r>
            <a:r>
              <a:rPr kumimoji="1" lang="en-US" altLang="ja-JP" sz="1200" b="1" dirty="0">
                <a:solidFill>
                  <a:schemeClr val="tx1"/>
                </a:solidFill>
              </a:rPr>
              <a:t>(0,0)</a:t>
            </a:r>
          </a:p>
          <a:p>
            <a:r>
              <a:rPr lang="ja-JP" altLang="en-US" sz="1200" b="1">
                <a:solidFill>
                  <a:schemeClr val="tx1"/>
                </a:solidFill>
              </a:rPr>
              <a:t>現実</a:t>
            </a:r>
            <a:r>
              <a:rPr lang="en-US" altLang="ja-JP" sz="1200" b="1" dirty="0">
                <a:solidFill>
                  <a:schemeClr val="tx1"/>
                </a:solidFill>
              </a:rPr>
              <a:t>(0,0)</a:t>
            </a:r>
            <a:endParaRPr kumimoji="1" lang="ja-JP" altLang="en-US" sz="1200" b="1">
              <a:solidFill>
                <a:schemeClr val="tx1"/>
              </a:solidFill>
            </a:endParaRPr>
          </a:p>
        </p:txBody>
      </p:sp>
      <p:sp>
        <p:nvSpPr>
          <p:cNvPr id="6" name="円/楕円 5">
            <a:extLst>
              <a:ext uri="{FF2B5EF4-FFF2-40B4-BE49-F238E27FC236}">
                <a16:creationId xmlns:a16="http://schemas.microsoft.com/office/drawing/2014/main" id="{CA5CFB17-44E6-224C-8919-58EE1EB8FC34}"/>
              </a:ext>
            </a:extLst>
          </p:cNvPr>
          <p:cNvSpPr/>
          <p:nvPr/>
        </p:nvSpPr>
        <p:spPr>
          <a:xfrm>
            <a:off x="1072208" y="2784376"/>
            <a:ext cx="1080120" cy="108012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2" name="グループ化 161">
            <a:extLst>
              <a:ext uri="{FF2B5EF4-FFF2-40B4-BE49-F238E27FC236}">
                <a16:creationId xmlns:a16="http://schemas.microsoft.com/office/drawing/2014/main" id="{B953058E-5BD2-C948-9595-4B069811B0C8}"/>
              </a:ext>
            </a:extLst>
          </p:cNvPr>
          <p:cNvGrpSpPr/>
          <p:nvPr/>
        </p:nvGrpSpPr>
        <p:grpSpPr>
          <a:xfrm>
            <a:off x="12161440" y="3072408"/>
            <a:ext cx="576064" cy="576064"/>
            <a:chOff x="6040760" y="3756484"/>
            <a:chExt cx="576064" cy="576064"/>
          </a:xfrm>
        </p:grpSpPr>
        <p:sp>
          <p:nvSpPr>
            <p:cNvPr id="172" name="円/楕円 171">
              <a:extLst>
                <a:ext uri="{FF2B5EF4-FFF2-40B4-BE49-F238E27FC236}">
                  <a16:creationId xmlns:a16="http://schemas.microsoft.com/office/drawing/2014/main" id="{2D94B239-EC42-A648-892B-1B75D6B2ABD1}"/>
                </a:ext>
              </a:extLst>
            </p:cNvPr>
            <p:cNvSpPr/>
            <p:nvPr/>
          </p:nvSpPr>
          <p:spPr>
            <a:xfrm>
              <a:off x="6148772" y="3864496"/>
              <a:ext cx="360040" cy="36004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3" name="グループ化 172">
              <a:extLst>
                <a:ext uri="{FF2B5EF4-FFF2-40B4-BE49-F238E27FC236}">
                  <a16:creationId xmlns:a16="http://schemas.microsoft.com/office/drawing/2014/main" id="{C76403AF-3D0A-904C-8110-912DDF1B9DD1}"/>
                </a:ext>
              </a:extLst>
            </p:cNvPr>
            <p:cNvGrpSpPr/>
            <p:nvPr/>
          </p:nvGrpSpPr>
          <p:grpSpPr>
            <a:xfrm>
              <a:off x="6040760" y="3756484"/>
              <a:ext cx="576064" cy="576064"/>
              <a:chOff x="4240560" y="4592960"/>
              <a:chExt cx="720080" cy="720080"/>
            </a:xfrm>
          </p:grpSpPr>
          <p:cxnSp>
            <p:nvCxnSpPr>
              <p:cNvPr id="174" name="直線コネクタ 173">
                <a:extLst>
                  <a:ext uri="{FF2B5EF4-FFF2-40B4-BE49-F238E27FC236}">
                    <a16:creationId xmlns:a16="http://schemas.microsoft.com/office/drawing/2014/main" id="{76E94414-2D13-8044-9DC7-E0BF66DEC842}"/>
                  </a:ext>
                </a:extLst>
              </p:cNvPr>
              <p:cNvCxnSpPr/>
              <p:nvPr/>
            </p:nvCxnSpPr>
            <p:spPr>
              <a:xfrm>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1540707B-B745-244B-AFD8-6D66281FB4B0}"/>
                  </a:ext>
                </a:extLst>
              </p:cNvPr>
              <p:cNvCxnSpPr/>
              <p:nvPr/>
            </p:nvCxnSpPr>
            <p:spPr>
              <a:xfrm rot="5400000">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78" name="正方形/長方形 177">
            <a:extLst>
              <a:ext uri="{FF2B5EF4-FFF2-40B4-BE49-F238E27FC236}">
                <a16:creationId xmlns:a16="http://schemas.microsoft.com/office/drawing/2014/main" id="{13916432-1C6E-FE44-BED1-93EF36759BEA}"/>
              </a:ext>
            </a:extLst>
          </p:cNvPr>
          <p:cNvSpPr/>
          <p:nvPr/>
        </p:nvSpPr>
        <p:spPr>
          <a:xfrm>
            <a:off x="11441360" y="357646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目的地</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endParaRPr kumimoji="1" lang="ja-JP" altLang="en-US" sz="1200" b="1">
              <a:solidFill>
                <a:schemeClr val="tx1"/>
              </a:solidFill>
            </a:endParaRPr>
          </a:p>
        </p:txBody>
      </p:sp>
      <p:sp>
        <p:nvSpPr>
          <p:cNvPr id="185" name="パイ 184">
            <a:extLst>
              <a:ext uri="{FF2B5EF4-FFF2-40B4-BE49-F238E27FC236}">
                <a16:creationId xmlns:a16="http://schemas.microsoft.com/office/drawing/2014/main" id="{E456C67F-7135-E744-8447-00B4EBE297B5}"/>
              </a:ext>
            </a:extLst>
          </p:cNvPr>
          <p:cNvSpPr/>
          <p:nvPr/>
        </p:nvSpPr>
        <p:spPr>
          <a:xfrm>
            <a:off x="3232448" y="2712368"/>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6" name="パイ 185">
            <a:extLst>
              <a:ext uri="{FF2B5EF4-FFF2-40B4-BE49-F238E27FC236}">
                <a16:creationId xmlns:a16="http://schemas.microsoft.com/office/drawing/2014/main" id="{6E03059F-1263-6042-AD93-CA5A72DDE481}"/>
              </a:ext>
            </a:extLst>
          </p:cNvPr>
          <p:cNvSpPr/>
          <p:nvPr/>
        </p:nvSpPr>
        <p:spPr>
          <a:xfrm>
            <a:off x="3232448" y="2712368"/>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7" name="パイ 186">
            <a:extLst>
              <a:ext uri="{FF2B5EF4-FFF2-40B4-BE49-F238E27FC236}">
                <a16:creationId xmlns:a16="http://schemas.microsoft.com/office/drawing/2014/main" id="{F03B02A2-9BC7-C242-BF0E-99ED083FD98E}"/>
              </a:ext>
            </a:extLst>
          </p:cNvPr>
          <p:cNvSpPr/>
          <p:nvPr/>
        </p:nvSpPr>
        <p:spPr>
          <a:xfrm rot="10800000">
            <a:off x="3232448" y="2712368"/>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0" name="円/楕円 189">
            <a:extLst>
              <a:ext uri="{FF2B5EF4-FFF2-40B4-BE49-F238E27FC236}">
                <a16:creationId xmlns:a16="http://schemas.microsoft.com/office/drawing/2014/main" id="{0184D2AF-1166-694B-8D99-B9268A3C87B5}"/>
              </a:ext>
            </a:extLst>
          </p:cNvPr>
          <p:cNvSpPr/>
          <p:nvPr/>
        </p:nvSpPr>
        <p:spPr>
          <a:xfrm>
            <a:off x="3952528" y="2280320"/>
            <a:ext cx="1080120" cy="108012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コネクタ 190">
            <a:extLst>
              <a:ext uri="{FF2B5EF4-FFF2-40B4-BE49-F238E27FC236}">
                <a16:creationId xmlns:a16="http://schemas.microsoft.com/office/drawing/2014/main" id="{93B7D2DE-2192-FE4C-9679-C9E0671606E0}"/>
              </a:ext>
            </a:extLst>
          </p:cNvPr>
          <p:cNvCxnSpPr>
            <a:cxnSpLocks/>
          </p:cNvCxnSpPr>
          <p:nvPr/>
        </p:nvCxnSpPr>
        <p:spPr>
          <a:xfrm flipH="1">
            <a:off x="3520480" y="2856384"/>
            <a:ext cx="8640960" cy="0"/>
          </a:xfrm>
          <a:prstGeom prst="line">
            <a:avLst/>
          </a:prstGeom>
          <a:ln w="12700">
            <a:solidFill>
              <a:schemeClr val="accent1"/>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正方形/長方形 191">
            <a:extLst>
              <a:ext uri="{FF2B5EF4-FFF2-40B4-BE49-F238E27FC236}">
                <a16:creationId xmlns:a16="http://schemas.microsoft.com/office/drawing/2014/main" id="{0A50E567-1CFF-D34F-9445-94087159BF9C}"/>
              </a:ext>
            </a:extLst>
          </p:cNvPr>
          <p:cNvSpPr/>
          <p:nvPr/>
        </p:nvSpPr>
        <p:spPr>
          <a:xfrm>
            <a:off x="2440360" y="1416224"/>
            <a:ext cx="137980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ロボット内</a:t>
            </a:r>
            <a:r>
              <a:rPr kumimoji="1" lang="en-US" altLang="ja-JP" sz="1200" b="1" dirty="0">
                <a:solidFill>
                  <a:schemeClr val="tx1"/>
                </a:solidFill>
              </a:rPr>
              <a:t>(xa,0)</a:t>
            </a:r>
          </a:p>
          <a:p>
            <a:r>
              <a:rPr lang="ja-JP" altLang="en-US" sz="1200" b="1">
                <a:solidFill>
                  <a:schemeClr val="tx1"/>
                </a:solidFill>
              </a:rPr>
              <a:t>現実</a:t>
            </a:r>
            <a:r>
              <a:rPr lang="en-US" altLang="ja-JP" sz="1200" b="1" dirty="0">
                <a:solidFill>
                  <a:schemeClr val="tx1"/>
                </a:solidFill>
              </a:rPr>
              <a:t>(</a:t>
            </a:r>
            <a:r>
              <a:rPr lang="en-US" altLang="ja-JP" sz="1200" b="1" dirty="0" err="1">
                <a:solidFill>
                  <a:srgbClr val="FF0000"/>
                </a:solidFill>
              </a:rPr>
              <a:t>xa</a:t>
            </a:r>
            <a:r>
              <a:rPr lang="en-US" altLang="ja-JP" sz="1200" b="1" dirty="0">
                <a:solidFill>
                  <a:srgbClr val="FF0000"/>
                </a:solidFill>
              </a:rPr>
              <a:t>-α</a:t>
            </a:r>
            <a:r>
              <a:rPr lang="en-US" altLang="ja-JP" sz="1200" b="1" dirty="0">
                <a:solidFill>
                  <a:schemeClr val="tx1"/>
                </a:solidFill>
              </a:rPr>
              <a:t>,</a:t>
            </a:r>
            <a:r>
              <a:rPr lang="en-US" altLang="ja-JP" sz="1200" b="1" dirty="0">
                <a:solidFill>
                  <a:srgbClr val="FF0000"/>
                </a:solidFill>
              </a:rPr>
              <a:t>10</a:t>
            </a:r>
            <a:r>
              <a:rPr lang="en-US" altLang="ja-JP" sz="1200" b="1" dirty="0">
                <a:solidFill>
                  <a:schemeClr val="tx1"/>
                </a:solidFill>
              </a:rPr>
              <a:t>)</a:t>
            </a:r>
            <a:endParaRPr kumimoji="1" lang="ja-JP" altLang="en-US" sz="1200" b="1">
              <a:solidFill>
                <a:schemeClr val="tx1"/>
              </a:solidFill>
            </a:endParaRPr>
          </a:p>
        </p:txBody>
      </p:sp>
      <p:cxnSp>
        <p:nvCxnSpPr>
          <p:cNvPr id="193" name="直線コネクタ 192">
            <a:extLst>
              <a:ext uri="{FF2B5EF4-FFF2-40B4-BE49-F238E27FC236}">
                <a16:creationId xmlns:a16="http://schemas.microsoft.com/office/drawing/2014/main" id="{DE47780B-4275-B04B-99F5-6945DFD304B6}"/>
              </a:ext>
            </a:extLst>
          </p:cNvPr>
          <p:cNvCxnSpPr>
            <a:cxnSpLocks/>
            <a:endCxn id="186" idx="0"/>
          </p:cNvCxnSpPr>
          <p:nvPr/>
        </p:nvCxnSpPr>
        <p:spPr>
          <a:xfrm flipH="1" flipV="1">
            <a:off x="3520480" y="2856384"/>
            <a:ext cx="8928992" cy="504056"/>
          </a:xfrm>
          <a:prstGeom prst="line">
            <a:avLst/>
          </a:prstGeom>
          <a:ln w="12700">
            <a:solidFill>
              <a:srgbClr val="FF0000"/>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4" name="正方形/長方形 193">
            <a:extLst>
              <a:ext uri="{FF2B5EF4-FFF2-40B4-BE49-F238E27FC236}">
                <a16:creationId xmlns:a16="http://schemas.microsoft.com/office/drawing/2014/main" id="{EC4065F6-F41E-E443-879A-147440000282}"/>
              </a:ext>
            </a:extLst>
          </p:cNvPr>
          <p:cNvSpPr/>
          <p:nvPr/>
        </p:nvSpPr>
        <p:spPr>
          <a:xfrm>
            <a:off x="4384576" y="1416224"/>
            <a:ext cx="152382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ロボット内</a:t>
            </a:r>
            <a:r>
              <a:rPr kumimoji="1" lang="en-US" altLang="ja-JP" sz="1200" b="1" dirty="0">
                <a:solidFill>
                  <a:schemeClr val="tx1"/>
                </a:solidFill>
              </a:rPr>
              <a:t>(</a:t>
            </a:r>
            <a:r>
              <a:rPr lang="en-US" altLang="ja-JP" sz="1200" b="1" dirty="0" err="1">
                <a:solidFill>
                  <a:srgbClr val="FF0000"/>
                </a:solidFill>
              </a:rPr>
              <a:t>xa</a:t>
            </a:r>
            <a:r>
              <a:rPr lang="en-US" altLang="ja-JP" sz="1200" b="1" dirty="0">
                <a:solidFill>
                  <a:srgbClr val="FF0000"/>
                </a:solidFill>
              </a:rPr>
              <a:t>-α,10</a:t>
            </a:r>
            <a:r>
              <a:rPr kumimoji="1" lang="en-US" altLang="ja-JP" sz="1200" b="1" dirty="0">
                <a:solidFill>
                  <a:schemeClr val="tx1"/>
                </a:solidFill>
              </a:rPr>
              <a:t>)</a:t>
            </a:r>
          </a:p>
          <a:p>
            <a:r>
              <a:rPr lang="ja-JP" altLang="en-US" sz="1200" b="1">
                <a:solidFill>
                  <a:schemeClr val="tx1"/>
                </a:solidFill>
              </a:rPr>
              <a:t>現実</a:t>
            </a:r>
            <a:r>
              <a:rPr lang="en-US" altLang="ja-JP" sz="1200" b="1" dirty="0">
                <a:solidFill>
                  <a:schemeClr val="tx1"/>
                </a:solidFill>
              </a:rPr>
              <a:t>(</a:t>
            </a:r>
            <a:r>
              <a:rPr lang="en-US" altLang="ja-JP" sz="1200" b="1" dirty="0" err="1">
                <a:solidFill>
                  <a:srgbClr val="FF0000"/>
                </a:solidFill>
              </a:rPr>
              <a:t>xa</a:t>
            </a:r>
            <a:r>
              <a:rPr lang="en-US" altLang="ja-JP" sz="1200" b="1" dirty="0">
                <a:solidFill>
                  <a:srgbClr val="FF0000"/>
                </a:solidFill>
              </a:rPr>
              <a:t>-α,10</a:t>
            </a:r>
            <a:r>
              <a:rPr lang="en-US" altLang="ja-JP" sz="1200" b="1" dirty="0">
                <a:solidFill>
                  <a:schemeClr val="tx1"/>
                </a:solidFill>
              </a:rPr>
              <a:t>)</a:t>
            </a:r>
            <a:endParaRPr kumimoji="1" lang="ja-JP" altLang="en-US" sz="1200" b="1">
              <a:solidFill>
                <a:schemeClr val="tx1"/>
              </a:solidFill>
            </a:endParaRPr>
          </a:p>
        </p:txBody>
      </p:sp>
      <p:sp>
        <p:nvSpPr>
          <p:cNvPr id="24" name="右矢印 23">
            <a:extLst>
              <a:ext uri="{FF2B5EF4-FFF2-40B4-BE49-F238E27FC236}">
                <a16:creationId xmlns:a16="http://schemas.microsoft.com/office/drawing/2014/main" id="{11C309D9-B411-B642-8213-26985D4DEB36}"/>
              </a:ext>
            </a:extLst>
          </p:cNvPr>
          <p:cNvSpPr/>
          <p:nvPr/>
        </p:nvSpPr>
        <p:spPr>
          <a:xfrm>
            <a:off x="3922351" y="1560240"/>
            <a:ext cx="360040" cy="3600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a:extLst>
              <a:ext uri="{FF2B5EF4-FFF2-40B4-BE49-F238E27FC236}">
                <a16:creationId xmlns:a16="http://schemas.microsoft.com/office/drawing/2014/main" id="{EDB84BF0-45A9-D541-A791-FF543636E50D}"/>
              </a:ext>
            </a:extLst>
          </p:cNvPr>
          <p:cNvCxnSpPr>
            <a:cxnSpLocks/>
            <a:endCxn id="143" idx="0"/>
          </p:cNvCxnSpPr>
          <p:nvPr/>
        </p:nvCxnSpPr>
        <p:spPr>
          <a:xfrm flipH="1">
            <a:off x="640160" y="1128192"/>
            <a:ext cx="11809312" cy="2232248"/>
          </a:xfrm>
          <a:prstGeom prst="line">
            <a:avLst/>
          </a:prstGeom>
          <a:ln w="12700">
            <a:solidFill>
              <a:schemeClr val="bg1">
                <a:lumMod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3B3441A4-D360-884C-9967-FFCAB72E1818}"/>
              </a:ext>
            </a:extLst>
          </p:cNvPr>
          <p:cNvGrpSpPr/>
          <p:nvPr/>
        </p:nvGrpSpPr>
        <p:grpSpPr>
          <a:xfrm>
            <a:off x="12194798" y="840160"/>
            <a:ext cx="576064" cy="576064"/>
            <a:chOff x="6040760" y="3756484"/>
            <a:chExt cx="576064" cy="576064"/>
          </a:xfrm>
        </p:grpSpPr>
        <p:sp>
          <p:nvSpPr>
            <p:cNvPr id="197" name="円/楕円 196">
              <a:extLst>
                <a:ext uri="{FF2B5EF4-FFF2-40B4-BE49-F238E27FC236}">
                  <a16:creationId xmlns:a16="http://schemas.microsoft.com/office/drawing/2014/main" id="{CAA37039-2B09-6C4B-81E4-0818EA342FBB}"/>
                </a:ext>
              </a:extLst>
            </p:cNvPr>
            <p:cNvSpPr/>
            <p:nvPr/>
          </p:nvSpPr>
          <p:spPr>
            <a:xfrm>
              <a:off x="6148772" y="3864496"/>
              <a:ext cx="360040" cy="36004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8" name="グループ化 197">
              <a:extLst>
                <a:ext uri="{FF2B5EF4-FFF2-40B4-BE49-F238E27FC236}">
                  <a16:creationId xmlns:a16="http://schemas.microsoft.com/office/drawing/2014/main" id="{B5D05418-CB3A-D84F-B22B-3BE2C6E8C678}"/>
                </a:ext>
              </a:extLst>
            </p:cNvPr>
            <p:cNvGrpSpPr/>
            <p:nvPr/>
          </p:nvGrpSpPr>
          <p:grpSpPr>
            <a:xfrm>
              <a:off x="6040760" y="3756484"/>
              <a:ext cx="576064" cy="576064"/>
              <a:chOff x="4240560" y="4592960"/>
              <a:chExt cx="720080" cy="720080"/>
            </a:xfrm>
          </p:grpSpPr>
          <p:cxnSp>
            <p:nvCxnSpPr>
              <p:cNvPr id="199" name="直線コネクタ 198">
                <a:extLst>
                  <a:ext uri="{FF2B5EF4-FFF2-40B4-BE49-F238E27FC236}">
                    <a16:creationId xmlns:a16="http://schemas.microsoft.com/office/drawing/2014/main" id="{E6F37058-7C57-9046-8633-80CE17968828}"/>
                  </a:ext>
                </a:extLst>
              </p:cNvPr>
              <p:cNvCxnSpPr/>
              <p:nvPr/>
            </p:nvCxnSpPr>
            <p:spPr>
              <a:xfrm>
                <a:off x="4240560" y="4953000"/>
                <a:ext cx="72008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94EF78A-95CD-7D41-BE42-6935D973EE60}"/>
                  </a:ext>
                </a:extLst>
              </p:cNvPr>
              <p:cNvCxnSpPr/>
              <p:nvPr/>
            </p:nvCxnSpPr>
            <p:spPr>
              <a:xfrm rot="5400000">
                <a:off x="4240560" y="4953000"/>
                <a:ext cx="72008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01" name="正方形/長方形 200">
            <a:extLst>
              <a:ext uri="{FF2B5EF4-FFF2-40B4-BE49-F238E27FC236}">
                <a16:creationId xmlns:a16="http://schemas.microsoft.com/office/drawing/2014/main" id="{CFBB1818-B7B6-5049-B5D9-B276D9B9818B}"/>
              </a:ext>
            </a:extLst>
          </p:cNvPr>
          <p:cNvSpPr/>
          <p:nvPr/>
        </p:nvSpPr>
        <p:spPr>
          <a:xfrm>
            <a:off x="11585376" y="624136"/>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補正なし</a:t>
            </a:r>
            <a:endParaRPr kumimoji="1" lang="ja-JP" altLang="en-US" sz="1200" b="1">
              <a:solidFill>
                <a:schemeClr val="tx1"/>
              </a:solidFill>
            </a:endParaRPr>
          </a:p>
        </p:txBody>
      </p:sp>
      <p:cxnSp>
        <p:nvCxnSpPr>
          <p:cNvPr id="203" name="直線コネクタ 202">
            <a:extLst>
              <a:ext uri="{FF2B5EF4-FFF2-40B4-BE49-F238E27FC236}">
                <a16:creationId xmlns:a16="http://schemas.microsoft.com/office/drawing/2014/main" id="{BE7BEAE4-9722-7847-8031-299A8D443EEF}"/>
              </a:ext>
            </a:extLst>
          </p:cNvPr>
          <p:cNvCxnSpPr>
            <a:cxnSpLocks/>
          </p:cNvCxnSpPr>
          <p:nvPr/>
        </p:nvCxnSpPr>
        <p:spPr>
          <a:xfrm flipH="1">
            <a:off x="640160" y="3360440"/>
            <a:ext cx="11881320" cy="0"/>
          </a:xfrm>
          <a:prstGeom prst="line">
            <a:avLst/>
          </a:prstGeom>
          <a:ln w="12700">
            <a:solidFill>
              <a:schemeClr val="accent1"/>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9971B66-869B-F94A-AD49-ADAF02C243AA}"/>
              </a:ext>
            </a:extLst>
          </p:cNvPr>
          <p:cNvCxnSpPr>
            <a:cxnSpLocks/>
          </p:cNvCxnSpPr>
          <p:nvPr/>
        </p:nvCxnSpPr>
        <p:spPr>
          <a:xfrm flipH="1">
            <a:off x="636812" y="3360440"/>
            <a:ext cx="1011460" cy="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C19BAEEA-0679-134B-9AAC-4D0FD46C42C3}"/>
              </a:ext>
            </a:extLst>
          </p:cNvPr>
          <p:cNvCxnSpPr>
            <a:cxnSpLocks/>
          </p:cNvCxnSpPr>
          <p:nvPr/>
        </p:nvCxnSpPr>
        <p:spPr>
          <a:xfrm flipH="1">
            <a:off x="3520480" y="2856384"/>
            <a:ext cx="1011460" cy="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EB9EAAA-8BEB-FC41-842D-F1169BE9CDF6}"/>
              </a:ext>
            </a:extLst>
          </p:cNvPr>
          <p:cNvCxnSpPr>
            <a:cxnSpLocks/>
          </p:cNvCxnSpPr>
          <p:nvPr/>
        </p:nvCxnSpPr>
        <p:spPr>
          <a:xfrm flipH="1" flipV="1">
            <a:off x="3520480" y="2856384"/>
            <a:ext cx="1080120" cy="72008"/>
          </a:xfrm>
          <a:prstGeom prst="line">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正方形/長方形 206">
            <a:extLst>
              <a:ext uri="{FF2B5EF4-FFF2-40B4-BE49-F238E27FC236}">
                <a16:creationId xmlns:a16="http://schemas.microsoft.com/office/drawing/2014/main" id="{7A12D10B-A4EC-FD43-BE51-CF3AEB957019}"/>
              </a:ext>
            </a:extLst>
          </p:cNvPr>
          <p:cNvSpPr/>
          <p:nvPr/>
        </p:nvSpPr>
        <p:spPr>
          <a:xfrm>
            <a:off x="2368352" y="768152"/>
            <a:ext cx="302433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ロボット内の</a:t>
            </a:r>
            <a:r>
              <a:rPr lang="en-US" altLang="ja-JP" sz="1200" b="1" dirty="0">
                <a:solidFill>
                  <a:schemeClr val="tx1"/>
                </a:solidFill>
              </a:rPr>
              <a:t>y</a:t>
            </a:r>
            <a:r>
              <a:rPr lang="ja-JP" altLang="en-US" sz="1200" b="1">
                <a:solidFill>
                  <a:schemeClr val="tx1"/>
                </a:solidFill>
              </a:rPr>
              <a:t>座標と</a:t>
            </a:r>
            <a:r>
              <a:rPr kumimoji="1" lang="ja-JP" altLang="en-US" sz="1200" b="1">
                <a:solidFill>
                  <a:schemeClr val="tx1"/>
                </a:solidFill>
              </a:rPr>
              <a:t>ラインから推定した</a:t>
            </a:r>
            <a:r>
              <a:rPr lang="ja-JP" altLang="en-US" sz="1200" b="1">
                <a:solidFill>
                  <a:schemeClr val="tx1"/>
                </a:solidFill>
              </a:rPr>
              <a:t>現実の</a:t>
            </a:r>
            <a:r>
              <a:rPr lang="en-US" altLang="ja-JP" sz="1200" b="1" dirty="0">
                <a:solidFill>
                  <a:schemeClr val="tx1"/>
                </a:solidFill>
              </a:rPr>
              <a:t>y</a:t>
            </a:r>
            <a:r>
              <a:rPr lang="ja-JP" altLang="en-US" sz="1200" b="1">
                <a:solidFill>
                  <a:schemeClr val="tx1"/>
                </a:solidFill>
              </a:rPr>
              <a:t>座標に差分がある場合のみロボット内の座標を補正する。</a:t>
            </a:r>
            <a:endParaRPr kumimoji="1" lang="ja-JP" altLang="en-US" sz="1200" b="1">
              <a:solidFill>
                <a:schemeClr val="tx1"/>
              </a:solidFill>
            </a:endParaRPr>
          </a:p>
        </p:txBody>
      </p:sp>
      <p:cxnSp>
        <p:nvCxnSpPr>
          <p:cNvPr id="208" name="直線コネクタ 207">
            <a:extLst>
              <a:ext uri="{FF2B5EF4-FFF2-40B4-BE49-F238E27FC236}">
                <a16:creationId xmlns:a16="http://schemas.microsoft.com/office/drawing/2014/main" id="{DC5012D0-2F1A-1D4D-9358-DDB985429BB1}"/>
              </a:ext>
            </a:extLst>
          </p:cNvPr>
          <p:cNvCxnSpPr>
            <a:cxnSpLocks/>
          </p:cNvCxnSpPr>
          <p:nvPr/>
        </p:nvCxnSpPr>
        <p:spPr>
          <a:xfrm>
            <a:off x="496144" y="2208312"/>
            <a:ext cx="0" cy="324036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14CC57D6-BF91-9241-8A1C-5E7A6C007D15}"/>
              </a:ext>
            </a:extLst>
          </p:cNvPr>
          <p:cNvCxnSpPr>
            <a:cxnSpLocks/>
          </p:cNvCxnSpPr>
          <p:nvPr/>
        </p:nvCxnSpPr>
        <p:spPr>
          <a:xfrm>
            <a:off x="3376464" y="2208312"/>
            <a:ext cx="0" cy="324036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A6392FEC-25B5-ED41-9674-4550BF41C251}"/>
              </a:ext>
            </a:extLst>
          </p:cNvPr>
          <p:cNvCxnSpPr>
            <a:cxnSpLocks/>
          </p:cNvCxnSpPr>
          <p:nvPr/>
        </p:nvCxnSpPr>
        <p:spPr>
          <a:xfrm flipH="1">
            <a:off x="496144" y="5016624"/>
            <a:ext cx="2880320" cy="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16E65073-7682-7143-8FEE-A7CEDE62B29D}"/>
              </a:ext>
            </a:extLst>
          </p:cNvPr>
          <p:cNvSpPr/>
          <p:nvPr/>
        </p:nvSpPr>
        <p:spPr>
          <a:xfrm>
            <a:off x="352128" y="5088632"/>
            <a:ext cx="4392488"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補正値のゲインは座標がずれるまでの移動距離で決める</a:t>
            </a:r>
            <a:endParaRPr lang="en-US" altLang="ja-JP" sz="1200" b="1" dirty="0">
              <a:solidFill>
                <a:schemeClr val="tx1"/>
              </a:solidFill>
            </a:endParaRPr>
          </a:p>
          <a:p>
            <a:r>
              <a:rPr kumimoji="1" lang="ja-JP" altLang="en-US" sz="1200" b="1">
                <a:solidFill>
                  <a:schemeClr val="tx1"/>
                </a:solidFill>
              </a:rPr>
              <a:t>移動距離が長ければ小さく、短ければ大きく。</a:t>
            </a:r>
          </a:p>
        </p:txBody>
      </p:sp>
      <p:sp>
        <p:nvSpPr>
          <p:cNvPr id="212" name="正方形/長方形 211">
            <a:extLst>
              <a:ext uri="{FF2B5EF4-FFF2-40B4-BE49-F238E27FC236}">
                <a16:creationId xmlns:a16="http://schemas.microsoft.com/office/drawing/2014/main" id="{3849CB07-0C91-7149-8DA0-9BB1818D89E3}"/>
              </a:ext>
            </a:extLst>
          </p:cNvPr>
          <p:cNvSpPr/>
          <p:nvPr/>
        </p:nvSpPr>
        <p:spPr>
          <a:xfrm>
            <a:off x="1216224" y="3360440"/>
            <a:ext cx="86409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センサ</a:t>
            </a:r>
            <a:r>
              <a:rPr lang="en-US" altLang="ja-JP" sz="1200" b="1" dirty="0">
                <a:solidFill>
                  <a:schemeClr val="tx1"/>
                </a:solidFill>
              </a:rPr>
              <a:t>50</a:t>
            </a:r>
          </a:p>
          <a:p>
            <a:r>
              <a:rPr kumimoji="1" lang="ja-JP" altLang="en-US" sz="1200" b="1">
                <a:solidFill>
                  <a:schemeClr val="tx1"/>
                </a:solidFill>
              </a:rPr>
              <a:t>ライン上</a:t>
            </a:r>
          </a:p>
        </p:txBody>
      </p:sp>
      <p:sp>
        <p:nvSpPr>
          <p:cNvPr id="213" name="正方形/長方形 212">
            <a:extLst>
              <a:ext uri="{FF2B5EF4-FFF2-40B4-BE49-F238E27FC236}">
                <a16:creationId xmlns:a16="http://schemas.microsoft.com/office/drawing/2014/main" id="{19A23A54-1126-844A-8471-7643EB8D3280}"/>
              </a:ext>
            </a:extLst>
          </p:cNvPr>
          <p:cNvSpPr/>
          <p:nvPr/>
        </p:nvSpPr>
        <p:spPr>
          <a:xfrm>
            <a:off x="3952528" y="2928392"/>
            <a:ext cx="11521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センサ</a:t>
            </a:r>
            <a:r>
              <a:rPr lang="en-US" altLang="ja-JP" sz="1200" b="1" dirty="0">
                <a:solidFill>
                  <a:schemeClr val="tx1"/>
                </a:solidFill>
              </a:rPr>
              <a:t>100</a:t>
            </a:r>
          </a:p>
          <a:p>
            <a:pPr algn="ctr"/>
            <a:r>
              <a:rPr kumimoji="1" lang="ja-JP" altLang="en-US" sz="1200" b="1">
                <a:solidFill>
                  <a:schemeClr val="tx1"/>
                </a:solidFill>
              </a:rPr>
              <a:t>ライン左</a:t>
            </a:r>
          </a:p>
        </p:txBody>
      </p:sp>
      <p:sp>
        <p:nvSpPr>
          <p:cNvPr id="219" name="正方形/長方形 218">
            <a:extLst>
              <a:ext uri="{FF2B5EF4-FFF2-40B4-BE49-F238E27FC236}">
                <a16:creationId xmlns:a16="http://schemas.microsoft.com/office/drawing/2014/main" id="{5B89B2A3-E0C1-054D-A2FE-18C289C573A4}"/>
              </a:ext>
            </a:extLst>
          </p:cNvPr>
          <p:cNvSpPr/>
          <p:nvPr/>
        </p:nvSpPr>
        <p:spPr>
          <a:xfrm>
            <a:off x="8056984" y="2064296"/>
            <a:ext cx="13681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補正後の軌跡</a:t>
            </a:r>
            <a:endParaRPr kumimoji="1" lang="ja-JP" altLang="en-US" sz="1200" b="1">
              <a:solidFill>
                <a:schemeClr val="tx1"/>
              </a:solidFill>
            </a:endParaRPr>
          </a:p>
        </p:txBody>
      </p:sp>
      <p:sp>
        <p:nvSpPr>
          <p:cNvPr id="220" name="正方形/長方形 219">
            <a:extLst>
              <a:ext uri="{FF2B5EF4-FFF2-40B4-BE49-F238E27FC236}">
                <a16:creationId xmlns:a16="http://schemas.microsoft.com/office/drawing/2014/main" id="{02FE564F-EFE8-9549-91AE-08B8DEE8C99F}"/>
              </a:ext>
            </a:extLst>
          </p:cNvPr>
          <p:cNvSpPr/>
          <p:nvPr/>
        </p:nvSpPr>
        <p:spPr>
          <a:xfrm>
            <a:off x="784176" y="3072408"/>
            <a:ext cx="187220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ターゲットベクトル</a:t>
            </a:r>
          </a:p>
        </p:txBody>
      </p:sp>
      <p:sp>
        <p:nvSpPr>
          <p:cNvPr id="221" name="正方形/長方形 220">
            <a:extLst>
              <a:ext uri="{FF2B5EF4-FFF2-40B4-BE49-F238E27FC236}">
                <a16:creationId xmlns:a16="http://schemas.microsoft.com/office/drawing/2014/main" id="{97A35545-4230-2B44-986B-112EB5BDF526}"/>
              </a:ext>
            </a:extLst>
          </p:cNvPr>
          <p:cNvSpPr/>
          <p:nvPr/>
        </p:nvSpPr>
        <p:spPr>
          <a:xfrm>
            <a:off x="2944416" y="3504456"/>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ターゲットベクトルの向きを補正する</a:t>
            </a:r>
          </a:p>
        </p:txBody>
      </p:sp>
      <p:sp>
        <p:nvSpPr>
          <p:cNvPr id="40" name="フリーフォーム 39">
            <a:extLst>
              <a:ext uri="{FF2B5EF4-FFF2-40B4-BE49-F238E27FC236}">
                <a16:creationId xmlns:a16="http://schemas.microsoft.com/office/drawing/2014/main" id="{945FA2B8-17E7-C741-816F-A077D41FBB79}"/>
              </a:ext>
            </a:extLst>
          </p:cNvPr>
          <p:cNvSpPr/>
          <p:nvPr/>
        </p:nvSpPr>
        <p:spPr>
          <a:xfrm>
            <a:off x="546265" y="2216216"/>
            <a:ext cx="7571663" cy="1130135"/>
          </a:xfrm>
          <a:custGeom>
            <a:avLst/>
            <a:gdLst>
              <a:gd name="connsiteX0" fmla="*/ 0 w 11815948"/>
              <a:gd name="connsiteY0" fmla="*/ 1031908 h 1031908"/>
              <a:gd name="connsiteX1" fmla="*/ 2814452 w 11815948"/>
              <a:gd name="connsiteY1" fmla="*/ 556895 h 1031908"/>
              <a:gd name="connsiteX2" fmla="*/ 7148945 w 11815948"/>
              <a:gd name="connsiteY2" fmla="*/ 10630 h 1031908"/>
              <a:gd name="connsiteX3" fmla="*/ 11815948 w 11815948"/>
              <a:gd name="connsiteY3" fmla="*/ 248136 h 1031908"/>
              <a:gd name="connsiteX0" fmla="*/ 0 w 8806749"/>
              <a:gd name="connsiteY0" fmla="*/ 1058226 h 1058226"/>
              <a:gd name="connsiteX1" fmla="*/ 2814452 w 8806749"/>
              <a:gd name="connsiteY1" fmla="*/ 583213 h 1058226"/>
              <a:gd name="connsiteX2" fmla="*/ 7148945 w 8806749"/>
              <a:gd name="connsiteY2" fmla="*/ 36948 h 1058226"/>
              <a:gd name="connsiteX3" fmla="*/ 8806749 w 8806749"/>
              <a:gd name="connsiteY3" fmla="*/ 143825 h 1058226"/>
              <a:gd name="connsiteX0" fmla="*/ 0 w 7148944"/>
              <a:gd name="connsiteY0" fmla="*/ 1021278 h 1021278"/>
              <a:gd name="connsiteX1" fmla="*/ 2814452 w 7148944"/>
              <a:gd name="connsiteY1" fmla="*/ 546265 h 1021278"/>
              <a:gd name="connsiteX2" fmla="*/ 7148945 w 7148944"/>
              <a:gd name="connsiteY2" fmla="*/ 0 h 1021278"/>
              <a:gd name="connsiteX0" fmla="*/ 0 w 7898406"/>
              <a:gd name="connsiteY0" fmla="*/ 1130135 h 1130135"/>
              <a:gd name="connsiteX1" fmla="*/ 2814452 w 7898406"/>
              <a:gd name="connsiteY1" fmla="*/ 655122 h 1130135"/>
              <a:gd name="connsiteX2" fmla="*/ 7898406 w 7898406"/>
              <a:gd name="connsiteY2" fmla="*/ 0 h 1130135"/>
            </a:gdLst>
            <a:ahLst/>
            <a:cxnLst>
              <a:cxn ang="0">
                <a:pos x="connsiteX0" y="connsiteY0"/>
              </a:cxn>
              <a:cxn ang="0">
                <a:pos x="connsiteX1" y="connsiteY1"/>
              </a:cxn>
              <a:cxn ang="0">
                <a:pos x="connsiteX2" y="connsiteY2"/>
              </a:cxn>
            </a:cxnLst>
            <a:rect l="l" t="t" r="r" b="b"/>
            <a:pathLst>
              <a:path w="7898406" h="1130135">
                <a:moveTo>
                  <a:pt x="0" y="1130135"/>
                </a:moveTo>
                <a:cubicBezTo>
                  <a:pt x="811480" y="977735"/>
                  <a:pt x="1498051" y="843478"/>
                  <a:pt x="2814452" y="655122"/>
                </a:cubicBezTo>
                <a:cubicBezTo>
                  <a:pt x="4130853" y="466766"/>
                  <a:pt x="6899690" y="73231"/>
                  <a:pt x="7898406" y="0"/>
                </a:cubicBezTo>
              </a:path>
            </a:pathLst>
          </a:custGeom>
          <a:noFill/>
          <a:ln>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8118D7-6C70-7C4C-8730-E51339F34F12}"/>
              </a:ext>
            </a:extLst>
          </p:cNvPr>
          <p:cNvGrpSpPr/>
          <p:nvPr/>
        </p:nvGrpSpPr>
        <p:grpSpPr>
          <a:xfrm rot="250334">
            <a:off x="5817120" y="2290417"/>
            <a:ext cx="288032" cy="288032"/>
            <a:chOff x="3384848" y="6096744"/>
            <a:chExt cx="288032" cy="288032"/>
          </a:xfrm>
        </p:grpSpPr>
        <p:sp>
          <p:nvSpPr>
            <p:cNvPr id="222" name="パイ 221">
              <a:extLst>
                <a:ext uri="{FF2B5EF4-FFF2-40B4-BE49-F238E27FC236}">
                  <a16:creationId xmlns:a16="http://schemas.microsoft.com/office/drawing/2014/main" id="{3E63A347-9F73-CB4E-B515-DB94365BDA62}"/>
                </a:ext>
              </a:extLst>
            </p:cNvPr>
            <p:cNvSpPr/>
            <p:nvPr/>
          </p:nvSpPr>
          <p:spPr>
            <a:xfrm>
              <a:off x="3384848" y="6096744"/>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3" name="パイ 222">
              <a:extLst>
                <a:ext uri="{FF2B5EF4-FFF2-40B4-BE49-F238E27FC236}">
                  <a16:creationId xmlns:a16="http://schemas.microsoft.com/office/drawing/2014/main" id="{A8417F8F-D452-B84B-A1F0-4D6FD6956BC9}"/>
                </a:ext>
              </a:extLst>
            </p:cNvPr>
            <p:cNvSpPr/>
            <p:nvPr/>
          </p:nvSpPr>
          <p:spPr>
            <a:xfrm>
              <a:off x="3384848" y="6096744"/>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パイ 223">
              <a:extLst>
                <a:ext uri="{FF2B5EF4-FFF2-40B4-BE49-F238E27FC236}">
                  <a16:creationId xmlns:a16="http://schemas.microsoft.com/office/drawing/2014/main" id="{E873A773-7D26-DE40-A922-0733B9D11C5B}"/>
                </a:ext>
              </a:extLst>
            </p:cNvPr>
            <p:cNvSpPr/>
            <p:nvPr/>
          </p:nvSpPr>
          <p:spPr>
            <a:xfrm rot="10800000">
              <a:off x="3384848" y="6096744"/>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25" name="直線コネクタ 224">
            <a:extLst>
              <a:ext uri="{FF2B5EF4-FFF2-40B4-BE49-F238E27FC236}">
                <a16:creationId xmlns:a16="http://schemas.microsoft.com/office/drawing/2014/main" id="{D7D4D365-4483-DF46-A038-C67E9F9F7016}"/>
              </a:ext>
            </a:extLst>
          </p:cNvPr>
          <p:cNvCxnSpPr>
            <a:cxnSpLocks/>
            <a:endCxn id="222" idx="0"/>
          </p:cNvCxnSpPr>
          <p:nvPr/>
        </p:nvCxnSpPr>
        <p:spPr>
          <a:xfrm rot="250334" flipH="1">
            <a:off x="6103530" y="2478964"/>
            <a:ext cx="936104" cy="0"/>
          </a:xfrm>
          <a:prstGeom prst="line">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7" name="正方形/長方形 226">
            <a:extLst>
              <a:ext uri="{FF2B5EF4-FFF2-40B4-BE49-F238E27FC236}">
                <a16:creationId xmlns:a16="http://schemas.microsoft.com/office/drawing/2014/main" id="{CDFFCA01-FE5E-324F-95FB-0ABCBD207E23}"/>
              </a:ext>
            </a:extLst>
          </p:cNvPr>
          <p:cNvSpPr/>
          <p:nvPr/>
        </p:nvSpPr>
        <p:spPr>
          <a:xfrm>
            <a:off x="6432511" y="2568352"/>
            <a:ext cx="11521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センサ</a:t>
            </a:r>
            <a:r>
              <a:rPr lang="en-US" altLang="ja-JP" sz="1200" b="1" dirty="0">
                <a:solidFill>
                  <a:schemeClr val="tx1"/>
                </a:solidFill>
              </a:rPr>
              <a:t>100</a:t>
            </a:r>
          </a:p>
          <a:p>
            <a:pPr algn="ctr"/>
            <a:r>
              <a:rPr kumimoji="1" lang="ja-JP" altLang="en-US" sz="1200" b="1">
                <a:solidFill>
                  <a:schemeClr val="tx1"/>
                </a:solidFill>
              </a:rPr>
              <a:t>ライン左</a:t>
            </a:r>
          </a:p>
        </p:txBody>
      </p:sp>
      <p:cxnSp>
        <p:nvCxnSpPr>
          <p:cNvPr id="228" name="直線コネクタ 227">
            <a:extLst>
              <a:ext uri="{FF2B5EF4-FFF2-40B4-BE49-F238E27FC236}">
                <a16:creationId xmlns:a16="http://schemas.microsoft.com/office/drawing/2014/main" id="{202AF5B7-ED57-9D47-AEA9-45BDDC104352}"/>
              </a:ext>
            </a:extLst>
          </p:cNvPr>
          <p:cNvCxnSpPr>
            <a:cxnSpLocks/>
          </p:cNvCxnSpPr>
          <p:nvPr/>
        </p:nvCxnSpPr>
        <p:spPr>
          <a:xfrm>
            <a:off x="5968752" y="2136304"/>
            <a:ext cx="0" cy="324036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7113F491-26D8-9440-A988-B0A41BC41CD1}"/>
              </a:ext>
            </a:extLst>
          </p:cNvPr>
          <p:cNvCxnSpPr>
            <a:cxnSpLocks/>
          </p:cNvCxnSpPr>
          <p:nvPr/>
        </p:nvCxnSpPr>
        <p:spPr>
          <a:xfrm flipH="1">
            <a:off x="3376464" y="4728592"/>
            <a:ext cx="2592288" cy="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0" name="正方形/長方形 229">
            <a:extLst>
              <a:ext uri="{FF2B5EF4-FFF2-40B4-BE49-F238E27FC236}">
                <a16:creationId xmlns:a16="http://schemas.microsoft.com/office/drawing/2014/main" id="{9E1430E9-40A0-2246-A192-4010C072E1B4}"/>
              </a:ext>
            </a:extLst>
          </p:cNvPr>
          <p:cNvSpPr/>
          <p:nvPr/>
        </p:nvSpPr>
        <p:spPr>
          <a:xfrm>
            <a:off x="4096544" y="4440560"/>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100ms</a:t>
            </a:r>
            <a:endParaRPr kumimoji="1" lang="ja-JP" altLang="en-US" sz="1200" b="1">
              <a:solidFill>
                <a:schemeClr val="tx1"/>
              </a:solidFill>
            </a:endParaRPr>
          </a:p>
        </p:txBody>
      </p:sp>
      <p:sp>
        <p:nvSpPr>
          <p:cNvPr id="231" name="正方形/長方形 230">
            <a:extLst>
              <a:ext uri="{FF2B5EF4-FFF2-40B4-BE49-F238E27FC236}">
                <a16:creationId xmlns:a16="http://schemas.microsoft.com/office/drawing/2014/main" id="{D83E5E0A-59E7-E943-AB49-9E673CEEA69C}"/>
              </a:ext>
            </a:extLst>
          </p:cNvPr>
          <p:cNvSpPr/>
          <p:nvPr/>
        </p:nvSpPr>
        <p:spPr>
          <a:xfrm>
            <a:off x="6400800" y="1056184"/>
            <a:ext cx="152382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ロボット内</a:t>
            </a:r>
            <a:r>
              <a:rPr kumimoji="1" lang="en-US" altLang="ja-JP" sz="1200" b="1" dirty="0">
                <a:solidFill>
                  <a:schemeClr val="tx1"/>
                </a:solidFill>
              </a:rPr>
              <a:t>(</a:t>
            </a:r>
            <a:r>
              <a:rPr lang="en-US" altLang="ja-JP" sz="1200" b="1" dirty="0" err="1">
                <a:solidFill>
                  <a:srgbClr val="FF0000"/>
                </a:solidFill>
              </a:rPr>
              <a:t>xb,yb</a:t>
            </a:r>
            <a:r>
              <a:rPr kumimoji="1" lang="en-US" altLang="ja-JP" sz="1200" b="1" dirty="0">
                <a:solidFill>
                  <a:schemeClr val="tx1"/>
                </a:solidFill>
              </a:rPr>
              <a:t>)</a:t>
            </a:r>
          </a:p>
          <a:p>
            <a:r>
              <a:rPr lang="ja-JP" altLang="en-US" sz="1200" b="1">
                <a:solidFill>
                  <a:schemeClr val="tx1"/>
                </a:solidFill>
              </a:rPr>
              <a:t>現実</a:t>
            </a:r>
            <a:r>
              <a:rPr lang="en-US" altLang="ja-JP" sz="1200" b="1" dirty="0">
                <a:solidFill>
                  <a:schemeClr val="tx1"/>
                </a:solidFill>
              </a:rPr>
              <a:t>(</a:t>
            </a:r>
            <a:r>
              <a:rPr lang="en-US" altLang="ja-JP" sz="1200" b="1" dirty="0" err="1">
                <a:solidFill>
                  <a:srgbClr val="FF0000"/>
                </a:solidFill>
              </a:rPr>
              <a:t>xb</a:t>
            </a:r>
            <a:r>
              <a:rPr lang="en-US" altLang="ja-JP" sz="1200" b="1" dirty="0">
                <a:solidFill>
                  <a:srgbClr val="FF0000"/>
                </a:solidFill>
              </a:rPr>
              <a:t>-β,</a:t>
            </a:r>
            <a:r>
              <a:rPr lang="en-US" altLang="ja-JP" sz="1200" b="1" dirty="0" err="1">
                <a:solidFill>
                  <a:srgbClr val="FF0000"/>
                </a:solidFill>
              </a:rPr>
              <a:t>yb</a:t>
            </a:r>
            <a:r>
              <a:rPr lang="ja-JP" altLang="en-US" sz="1200" b="1">
                <a:solidFill>
                  <a:srgbClr val="FF0000"/>
                </a:solidFill>
              </a:rPr>
              <a:t>＋</a:t>
            </a:r>
            <a:r>
              <a:rPr lang="en-US" altLang="ja-JP" sz="1200" b="1" dirty="0">
                <a:solidFill>
                  <a:srgbClr val="FF0000"/>
                </a:solidFill>
              </a:rPr>
              <a:t>β</a:t>
            </a:r>
            <a:r>
              <a:rPr lang="en-US" altLang="ja-JP" sz="1200" b="1" dirty="0">
                <a:solidFill>
                  <a:schemeClr val="tx1"/>
                </a:solidFill>
              </a:rPr>
              <a:t>)</a:t>
            </a:r>
            <a:endParaRPr kumimoji="1" lang="ja-JP" altLang="en-US" sz="1200" b="1">
              <a:solidFill>
                <a:schemeClr val="tx1"/>
              </a:solidFill>
            </a:endParaRPr>
          </a:p>
        </p:txBody>
      </p:sp>
      <p:sp>
        <p:nvSpPr>
          <p:cNvPr id="232" name="正方形/長方形 231">
            <a:extLst>
              <a:ext uri="{FF2B5EF4-FFF2-40B4-BE49-F238E27FC236}">
                <a16:creationId xmlns:a16="http://schemas.microsoft.com/office/drawing/2014/main" id="{0A2D71C3-A8AB-454A-AD16-D62D84AE41A9}"/>
              </a:ext>
            </a:extLst>
          </p:cNvPr>
          <p:cNvSpPr/>
          <p:nvPr/>
        </p:nvSpPr>
        <p:spPr>
          <a:xfrm>
            <a:off x="6400800" y="1488232"/>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err="1">
                <a:solidFill>
                  <a:schemeClr val="tx1"/>
                </a:solidFill>
              </a:rPr>
              <a:t>yb</a:t>
            </a:r>
            <a:r>
              <a:rPr lang="en-US" altLang="ja-JP" sz="1200" b="1" dirty="0">
                <a:solidFill>
                  <a:schemeClr val="tx1"/>
                </a:solidFill>
              </a:rPr>
              <a:t> &lt; 10</a:t>
            </a:r>
            <a:endParaRPr kumimoji="1" lang="ja-JP" altLang="en-US" sz="1200" b="1">
              <a:solidFill>
                <a:schemeClr val="tx1"/>
              </a:solidFill>
            </a:endParaRPr>
          </a:p>
        </p:txBody>
      </p:sp>
      <p:sp>
        <p:nvSpPr>
          <p:cNvPr id="233" name="角丸四角形 232">
            <a:extLst>
              <a:ext uri="{FF2B5EF4-FFF2-40B4-BE49-F238E27FC236}">
                <a16:creationId xmlns:a16="http://schemas.microsoft.com/office/drawing/2014/main" id="{508695E4-1BD7-694C-88DB-FBE66D60B94D}"/>
              </a:ext>
            </a:extLst>
          </p:cNvPr>
          <p:cNvSpPr/>
          <p:nvPr/>
        </p:nvSpPr>
        <p:spPr>
          <a:xfrm>
            <a:off x="6366994" y="6312768"/>
            <a:ext cx="5629537"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ロボット内の座標の歪みを補正する</a:t>
            </a:r>
            <a:endParaRPr kumimoji="1" lang="ja-JP" altLang="en-US" dirty="0">
              <a:solidFill>
                <a:schemeClr val="tx1"/>
              </a:solidFill>
            </a:endParaRPr>
          </a:p>
        </p:txBody>
      </p:sp>
      <p:cxnSp>
        <p:nvCxnSpPr>
          <p:cNvPr id="243" name="直線コネクタ 242">
            <a:extLst>
              <a:ext uri="{FF2B5EF4-FFF2-40B4-BE49-F238E27FC236}">
                <a16:creationId xmlns:a16="http://schemas.microsoft.com/office/drawing/2014/main" id="{CD5607B9-1FD9-AE4C-B3D9-3DB827DA9450}"/>
              </a:ext>
            </a:extLst>
          </p:cNvPr>
          <p:cNvCxnSpPr>
            <a:cxnSpLocks/>
          </p:cNvCxnSpPr>
          <p:nvPr/>
        </p:nvCxnSpPr>
        <p:spPr>
          <a:xfrm flipH="1" flipV="1">
            <a:off x="6112768" y="2424336"/>
            <a:ext cx="3672408" cy="1008112"/>
          </a:xfrm>
          <a:prstGeom prst="line">
            <a:avLst/>
          </a:prstGeom>
          <a:ln w="38100">
            <a:solidFill>
              <a:srgbClr val="7030A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4" name="グループ化 243">
            <a:extLst>
              <a:ext uri="{FF2B5EF4-FFF2-40B4-BE49-F238E27FC236}">
                <a16:creationId xmlns:a16="http://schemas.microsoft.com/office/drawing/2014/main" id="{E6BC8B88-0AB6-894D-A79B-8D4769A5C949}"/>
              </a:ext>
            </a:extLst>
          </p:cNvPr>
          <p:cNvGrpSpPr/>
          <p:nvPr/>
        </p:nvGrpSpPr>
        <p:grpSpPr>
          <a:xfrm>
            <a:off x="9713168" y="3216424"/>
            <a:ext cx="576064" cy="576064"/>
            <a:chOff x="6040760" y="3756484"/>
            <a:chExt cx="576064" cy="576064"/>
          </a:xfrm>
        </p:grpSpPr>
        <p:sp>
          <p:nvSpPr>
            <p:cNvPr id="245" name="円/楕円 244">
              <a:extLst>
                <a:ext uri="{FF2B5EF4-FFF2-40B4-BE49-F238E27FC236}">
                  <a16:creationId xmlns:a16="http://schemas.microsoft.com/office/drawing/2014/main" id="{694CD14F-309C-2640-8CAD-532A205BBB9E}"/>
                </a:ext>
              </a:extLst>
            </p:cNvPr>
            <p:cNvSpPr/>
            <p:nvPr/>
          </p:nvSpPr>
          <p:spPr>
            <a:xfrm>
              <a:off x="6148772" y="3864496"/>
              <a:ext cx="360040" cy="36004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BC07B88B-241F-C74E-A83F-ADC137069F25}"/>
                </a:ext>
              </a:extLst>
            </p:cNvPr>
            <p:cNvGrpSpPr/>
            <p:nvPr/>
          </p:nvGrpSpPr>
          <p:grpSpPr>
            <a:xfrm>
              <a:off x="6040760" y="3756484"/>
              <a:ext cx="576064" cy="576064"/>
              <a:chOff x="4240560" y="4592960"/>
              <a:chExt cx="720080" cy="720080"/>
            </a:xfrm>
          </p:grpSpPr>
          <p:cxnSp>
            <p:nvCxnSpPr>
              <p:cNvPr id="247" name="直線コネクタ 246">
                <a:extLst>
                  <a:ext uri="{FF2B5EF4-FFF2-40B4-BE49-F238E27FC236}">
                    <a16:creationId xmlns:a16="http://schemas.microsoft.com/office/drawing/2014/main" id="{830ACA7B-0EE2-D147-B8FC-16BA487FA423}"/>
                  </a:ext>
                </a:extLst>
              </p:cNvPr>
              <p:cNvCxnSpPr/>
              <p:nvPr/>
            </p:nvCxnSpPr>
            <p:spPr>
              <a:xfrm>
                <a:off x="4240560" y="4953000"/>
                <a:ext cx="72008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4AA4168-D866-F441-9748-3406D6D6EB88}"/>
                  </a:ext>
                </a:extLst>
              </p:cNvPr>
              <p:cNvCxnSpPr/>
              <p:nvPr/>
            </p:nvCxnSpPr>
            <p:spPr>
              <a:xfrm rot="5400000">
                <a:off x="4240560" y="4953000"/>
                <a:ext cx="72008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249" name="正方形/長方形 248">
            <a:extLst>
              <a:ext uri="{FF2B5EF4-FFF2-40B4-BE49-F238E27FC236}">
                <a16:creationId xmlns:a16="http://schemas.microsoft.com/office/drawing/2014/main" id="{9CDF5067-3CF7-FF41-95B8-97FB8B71D688}"/>
              </a:ext>
            </a:extLst>
          </p:cNvPr>
          <p:cNvSpPr/>
          <p:nvPr/>
        </p:nvSpPr>
        <p:spPr>
          <a:xfrm>
            <a:off x="9425136" y="3864496"/>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座標補正用</a:t>
            </a:r>
            <a:endParaRPr kumimoji="1" lang="en-US" altLang="ja-JP" sz="1200" b="1" dirty="0">
              <a:solidFill>
                <a:schemeClr val="tx1"/>
              </a:solidFill>
            </a:endParaRPr>
          </a:p>
          <a:p>
            <a:r>
              <a:rPr kumimoji="1" lang="ja-JP" altLang="en-US" sz="1200" b="1">
                <a:solidFill>
                  <a:schemeClr val="tx1"/>
                </a:solidFill>
              </a:rPr>
              <a:t>目的地</a:t>
            </a:r>
            <a:r>
              <a:rPr kumimoji="1" lang="en-US" altLang="ja-JP" sz="1200" b="1" dirty="0">
                <a:solidFill>
                  <a:schemeClr val="tx1"/>
                </a:solidFill>
              </a:rPr>
              <a:t>(</a:t>
            </a:r>
            <a:r>
              <a:rPr kumimoji="1" lang="en-US" altLang="ja-JP" sz="1200" b="1" dirty="0" err="1">
                <a:solidFill>
                  <a:schemeClr val="tx1"/>
                </a:solidFill>
              </a:rPr>
              <a:t>xd-γ,yd</a:t>
            </a:r>
            <a:r>
              <a:rPr kumimoji="1" lang="en-US" altLang="ja-JP" sz="1200" b="1" dirty="0">
                <a:solidFill>
                  <a:schemeClr val="tx1"/>
                </a:solidFill>
              </a:rPr>
              <a:t>)</a:t>
            </a:r>
            <a:endParaRPr kumimoji="1" lang="ja-JP" altLang="en-US" sz="1200" b="1">
              <a:solidFill>
                <a:schemeClr val="tx1"/>
              </a:solidFill>
            </a:endParaRPr>
          </a:p>
        </p:txBody>
      </p:sp>
      <p:sp>
        <p:nvSpPr>
          <p:cNvPr id="67" name="角丸四角形 66">
            <a:extLst>
              <a:ext uri="{FF2B5EF4-FFF2-40B4-BE49-F238E27FC236}">
                <a16:creationId xmlns:a16="http://schemas.microsoft.com/office/drawing/2014/main" id="{30A70EAB-651A-144E-826C-24B34CD65EFE}"/>
              </a:ext>
            </a:extLst>
          </p:cNvPr>
          <p:cNvSpPr/>
          <p:nvPr/>
        </p:nvSpPr>
        <p:spPr>
          <a:xfrm>
            <a:off x="1360240" y="8112968"/>
            <a:ext cx="9433048"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複雑だな</a:t>
            </a:r>
            <a:r>
              <a:rPr kumimoji="1" lang="en-US" altLang="ja-JP" dirty="0">
                <a:solidFill>
                  <a:schemeClr val="tx1"/>
                </a:solidFill>
              </a:rPr>
              <a:t>〜</a:t>
            </a:r>
            <a:r>
              <a:rPr kumimoji="1" lang="ja-JP" altLang="en-US">
                <a:solidFill>
                  <a:schemeClr val="tx1"/>
                </a:solidFill>
              </a:rPr>
              <a:t>　素直にライントレースにするか　悩む</a:t>
            </a:r>
            <a:endParaRPr kumimoji="1" lang="ja-JP" altLang="en-US" dirty="0">
              <a:solidFill>
                <a:schemeClr val="tx1"/>
              </a:solidFill>
            </a:endParaRPr>
          </a:p>
        </p:txBody>
      </p:sp>
    </p:spTree>
    <p:extLst>
      <p:ext uri="{BB962C8B-B14F-4D97-AF65-F5344CB8AC3E}">
        <p14:creationId xmlns:p14="http://schemas.microsoft.com/office/powerpoint/2010/main" val="272837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276EA3F-DFC8-D942-9610-AF5E076C6DEB}"/>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速度制御</a:t>
            </a:r>
            <a:endParaRPr kumimoji="1" lang="ja-JP" altLang="en-US" sz="1800" b="1" dirty="0">
              <a:solidFill>
                <a:schemeClr val="tx1"/>
              </a:solidFill>
            </a:endParaRPr>
          </a:p>
        </p:txBody>
      </p:sp>
      <p:cxnSp>
        <p:nvCxnSpPr>
          <p:cNvPr id="27" name="直線コネクタ 26">
            <a:extLst>
              <a:ext uri="{FF2B5EF4-FFF2-40B4-BE49-F238E27FC236}">
                <a16:creationId xmlns:a16="http://schemas.microsoft.com/office/drawing/2014/main" id="{6924C7FC-6599-F940-BA52-F1CB48B1F2DF}"/>
              </a:ext>
            </a:extLst>
          </p:cNvPr>
          <p:cNvCxnSpPr/>
          <p:nvPr/>
        </p:nvCxnSpPr>
        <p:spPr>
          <a:xfrm>
            <a:off x="7552928" y="408112"/>
            <a:ext cx="1368152"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0023B7C-91DA-D147-A53E-471BE0BA77D4}"/>
              </a:ext>
            </a:extLst>
          </p:cNvPr>
          <p:cNvSpPr/>
          <p:nvPr/>
        </p:nvSpPr>
        <p:spPr>
          <a:xfrm>
            <a:off x="8993088" y="264096"/>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目標車速</a:t>
            </a:r>
            <a:r>
              <a:rPr lang="en-US" altLang="ja-JP" sz="1600" dirty="0">
                <a:solidFill>
                  <a:schemeClr val="tx1"/>
                </a:solidFill>
              </a:rPr>
              <a:t> from brain</a:t>
            </a:r>
            <a:endParaRPr kumimoji="1" lang="ja-JP" altLang="en-US" sz="1600">
              <a:solidFill>
                <a:schemeClr val="tx1"/>
              </a:solidFill>
            </a:endParaRPr>
          </a:p>
        </p:txBody>
      </p:sp>
      <p:sp>
        <p:nvSpPr>
          <p:cNvPr id="31" name="正方形/長方形 30">
            <a:extLst>
              <a:ext uri="{FF2B5EF4-FFF2-40B4-BE49-F238E27FC236}">
                <a16:creationId xmlns:a16="http://schemas.microsoft.com/office/drawing/2014/main" id="{94EAC613-88D8-8746-AFB1-C91A9558672A}"/>
              </a:ext>
            </a:extLst>
          </p:cNvPr>
          <p:cNvSpPr/>
          <p:nvPr/>
        </p:nvSpPr>
        <p:spPr>
          <a:xfrm>
            <a:off x="8993088" y="696144"/>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目標車速</a:t>
            </a:r>
            <a:r>
              <a:rPr lang="en-US" altLang="ja-JP" sz="1600" dirty="0">
                <a:solidFill>
                  <a:schemeClr val="tx1"/>
                </a:solidFill>
              </a:rPr>
              <a:t> at </a:t>
            </a:r>
            <a:r>
              <a:rPr lang="en-US" altLang="ja-JP" sz="1600" dirty="0" err="1">
                <a:solidFill>
                  <a:schemeClr val="tx1"/>
                </a:solidFill>
              </a:rPr>
              <a:t>robo</a:t>
            </a:r>
            <a:endParaRPr kumimoji="1" lang="ja-JP" altLang="en-US" sz="1600">
              <a:solidFill>
                <a:schemeClr val="tx1"/>
              </a:solidFill>
            </a:endParaRPr>
          </a:p>
        </p:txBody>
      </p:sp>
      <p:cxnSp>
        <p:nvCxnSpPr>
          <p:cNvPr id="30" name="直線コネクタ 29">
            <a:extLst>
              <a:ext uri="{FF2B5EF4-FFF2-40B4-BE49-F238E27FC236}">
                <a16:creationId xmlns:a16="http://schemas.microsoft.com/office/drawing/2014/main" id="{3DA72E9F-1010-8E41-BA04-F1686DE45C70}"/>
              </a:ext>
            </a:extLst>
          </p:cNvPr>
          <p:cNvCxnSpPr>
            <a:cxnSpLocks/>
          </p:cNvCxnSpPr>
          <p:nvPr/>
        </p:nvCxnSpPr>
        <p:spPr>
          <a:xfrm>
            <a:off x="7552928" y="768152"/>
            <a:ext cx="1368152"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564B885C-F4C8-464E-8DE8-61D140E7BCDE}"/>
              </a:ext>
            </a:extLst>
          </p:cNvPr>
          <p:cNvGrpSpPr/>
          <p:nvPr/>
        </p:nvGrpSpPr>
        <p:grpSpPr>
          <a:xfrm>
            <a:off x="424136" y="696144"/>
            <a:ext cx="6840760" cy="3744095"/>
            <a:chOff x="424136" y="696144"/>
            <a:chExt cx="6840760" cy="3744095"/>
          </a:xfrm>
        </p:grpSpPr>
        <p:grpSp>
          <p:nvGrpSpPr>
            <p:cNvPr id="17" name="グループ化 16">
              <a:extLst>
                <a:ext uri="{FF2B5EF4-FFF2-40B4-BE49-F238E27FC236}">
                  <a16:creationId xmlns:a16="http://schemas.microsoft.com/office/drawing/2014/main" id="{11261165-1B67-474D-8F12-F22942CB9A8C}"/>
                </a:ext>
              </a:extLst>
            </p:cNvPr>
            <p:cNvGrpSpPr/>
            <p:nvPr/>
          </p:nvGrpSpPr>
          <p:grpSpPr>
            <a:xfrm>
              <a:off x="1016643" y="971445"/>
              <a:ext cx="6248253" cy="3468793"/>
              <a:chOff x="1216224" y="1056184"/>
              <a:chExt cx="10945216" cy="4536504"/>
            </a:xfrm>
          </p:grpSpPr>
          <p:grpSp>
            <p:nvGrpSpPr>
              <p:cNvPr id="9" name="グループ化 8">
                <a:extLst>
                  <a:ext uri="{FF2B5EF4-FFF2-40B4-BE49-F238E27FC236}">
                    <a16:creationId xmlns:a16="http://schemas.microsoft.com/office/drawing/2014/main" id="{A3D5610F-7124-484F-80F7-C92F29C7090D}"/>
                  </a:ext>
                </a:extLst>
              </p:cNvPr>
              <p:cNvGrpSpPr/>
              <p:nvPr/>
            </p:nvGrpSpPr>
            <p:grpSpPr>
              <a:xfrm>
                <a:off x="1216224" y="1056184"/>
                <a:ext cx="10945216" cy="4536504"/>
                <a:chOff x="1432248" y="1056184"/>
                <a:chExt cx="4896544" cy="3168352"/>
              </a:xfrm>
            </p:grpSpPr>
            <p:cxnSp>
              <p:nvCxnSpPr>
                <p:cNvPr id="6" name="直線コネクタ 5">
                  <a:extLst>
                    <a:ext uri="{FF2B5EF4-FFF2-40B4-BE49-F238E27FC236}">
                      <a16:creationId xmlns:a16="http://schemas.microsoft.com/office/drawing/2014/main" id="{588BA845-6A65-D44A-97CA-F94DDEFD0E7E}"/>
                    </a:ext>
                  </a:extLst>
                </p:cNvPr>
                <p:cNvCxnSpPr/>
                <p:nvPr/>
              </p:nvCxnSpPr>
              <p:spPr>
                <a:xfrm>
                  <a:off x="1432248" y="1056184"/>
                  <a:ext cx="0" cy="31683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601AF58-AC6A-1344-A820-7067C9F99C01}"/>
                    </a:ext>
                  </a:extLst>
                </p:cNvPr>
                <p:cNvCxnSpPr/>
                <p:nvPr/>
              </p:nvCxnSpPr>
              <p:spPr>
                <a:xfrm>
                  <a:off x="1432248" y="4224536"/>
                  <a:ext cx="489654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E1E1CEA1-6165-454A-A6BE-7DC953813EF2}"/>
                  </a:ext>
                </a:extLst>
              </p:cNvPr>
              <p:cNvCxnSpPr/>
              <p:nvPr/>
            </p:nvCxnSpPr>
            <p:spPr>
              <a:xfrm>
                <a:off x="1216224" y="1920280"/>
                <a:ext cx="1094521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46B2649-11C6-5E46-965E-89D559DA902B}"/>
                  </a:ext>
                </a:extLst>
              </p:cNvPr>
              <p:cNvCxnSpPr/>
              <p:nvPr/>
            </p:nvCxnSpPr>
            <p:spPr>
              <a:xfrm>
                <a:off x="1216224" y="3756484"/>
                <a:ext cx="1094521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20A0BD0B-6069-4441-B003-4D5FDCC40DC3}"/>
                </a:ext>
              </a:extLst>
            </p:cNvPr>
            <p:cNvGrpSpPr/>
            <p:nvPr/>
          </p:nvGrpSpPr>
          <p:grpSpPr>
            <a:xfrm rot="16200000">
              <a:off x="43522" y="2605289"/>
              <a:ext cx="2808071" cy="861828"/>
              <a:chOff x="1432248" y="1056184"/>
              <a:chExt cx="4896544" cy="3168352"/>
            </a:xfrm>
          </p:grpSpPr>
          <p:cxnSp>
            <p:nvCxnSpPr>
              <p:cNvPr id="11" name="直線コネクタ 10">
                <a:extLst>
                  <a:ext uri="{FF2B5EF4-FFF2-40B4-BE49-F238E27FC236}">
                    <a16:creationId xmlns:a16="http://schemas.microsoft.com/office/drawing/2014/main" id="{396780B7-18A3-C94F-A29D-D740C9A6B49E}"/>
                  </a:ext>
                </a:extLst>
              </p:cNvPr>
              <p:cNvCxnSpPr/>
              <p:nvPr/>
            </p:nvCxnSpPr>
            <p:spPr>
              <a:xfrm>
                <a:off x="1432248" y="1056184"/>
                <a:ext cx="0" cy="316835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07FDBDB-FC6D-B941-A1C3-790563C763FA}"/>
                  </a:ext>
                </a:extLst>
              </p:cNvPr>
              <p:cNvCxnSpPr/>
              <p:nvPr/>
            </p:nvCxnSpPr>
            <p:spPr>
              <a:xfrm>
                <a:off x="1432248" y="4224536"/>
                <a:ext cx="489654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20" name="正方形/長方形 19">
              <a:extLst>
                <a:ext uri="{FF2B5EF4-FFF2-40B4-BE49-F238E27FC236}">
                  <a16:creationId xmlns:a16="http://schemas.microsoft.com/office/drawing/2014/main" id="{E8D5AD71-DB3B-164D-8A1A-741F1816DD1D}"/>
                </a:ext>
              </a:extLst>
            </p:cNvPr>
            <p:cNvSpPr/>
            <p:nvPr/>
          </p:nvSpPr>
          <p:spPr>
            <a:xfrm>
              <a:off x="424136" y="1466987"/>
              <a:ext cx="592507" cy="22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1600" dirty="0">
                  <a:solidFill>
                    <a:schemeClr val="tx1"/>
                  </a:solidFill>
                </a:rPr>
                <a:t>500</a:t>
              </a:r>
              <a:endParaRPr kumimoji="1" lang="ja-JP" altLang="en-US" sz="1600">
                <a:solidFill>
                  <a:schemeClr val="tx1"/>
                </a:solidFill>
              </a:endParaRPr>
            </a:p>
          </p:txBody>
        </p:sp>
        <p:sp>
          <p:nvSpPr>
            <p:cNvPr id="21" name="正方形/長方形 20">
              <a:extLst>
                <a:ext uri="{FF2B5EF4-FFF2-40B4-BE49-F238E27FC236}">
                  <a16:creationId xmlns:a16="http://schemas.microsoft.com/office/drawing/2014/main" id="{46D84524-7DEF-8248-9EA6-AAAD9F894E69}"/>
                </a:ext>
              </a:extLst>
            </p:cNvPr>
            <p:cNvSpPr/>
            <p:nvPr/>
          </p:nvSpPr>
          <p:spPr>
            <a:xfrm>
              <a:off x="424136" y="2788432"/>
              <a:ext cx="592507" cy="22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1600" dirty="0">
                  <a:solidFill>
                    <a:schemeClr val="tx1"/>
                  </a:solidFill>
                </a:rPr>
                <a:t>250</a:t>
              </a:r>
              <a:endParaRPr kumimoji="1" lang="ja-JP" altLang="en-US" sz="1600">
                <a:solidFill>
                  <a:schemeClr val="tx1"/>
                </a:solidFill>
              </a:endParaRPr>
            </a:p>
          </p:txBody>
        </p:sp>
        <p:sp>
          <p:nvSpPr>
            <p:cNvPr id="22" name="正方形/長方形 21">
              <a:extLst>
                <a:ext uri="{FF2B5EF4-FFF2-40B4-BE49-F238E27FC236}">
                  <a16:creationId xmlns:a16="http://schemas.microsoft.com/office/drawing/2014/main" id="{E85A504C-19B5-9A4F-9697-2746E04377C1}"/>
                </a:ext>
              </a:extLst>
            </p:cNvPr>
            <p:cNvSpPr/>
            <p:nvPr/>
          </p:nvSpPr>
          <p:spPr>
            <a:xfrm>
              <a:off x="693457" y="696144"/>
              <a:ext cx="592507" cy="22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車速</a:t>
              </a:r>
              <a:endParaRPr kumimoji="1" lang="ja-JP" altLang="en-US" sz="1600">
                <a:solidFill>
                  <a:schemeClr val="tx1"/>
                </a:solidFill>
              </a:endParaRPr>
            </a:p>
          </p:txBody>
        </p:sp>
        <p:grpSp>
          <p:nvGrpSpPr>
            <p:cNvPr id="23" name="グループ化 22">
              <a:extLst>
                <a:ext uri="{FF2B5EF4-FFF2-40B4-BE49-F238E27FC236}">
                  <a16:creationId xmlns:a16="http://schemas.microsoft.com/office/drawing/2014/main" id="{A72B9C1D-A0C7-2140-9D31-D0B33AAA3671}"/>
                </a:ext>
              </a:extLst>
            </p:cNvPr>
            <p:cNvGrpSpPr/>
            <p:nvPr/>
          </p:nvGrpSpPr>
          <p:grpSpPr>
            <a:xfrm rot="10800000">
              <a:off x="1878471" y="1632167"/>
              <a:ext cx="3016398" cy="1431565"/>
              <a:chOff x="1432248" y="1056184"/>
              <a:chExt cx="4896544" cy="3168352"/>
            </a:xfrm>
          </p:grpSpPr>
          <p:cxnSp>
            <p:nvCxnSpPr>
              <p:cNvPr id="24" name="直線コネクタ 23">
                <a:extLst>
                  <a:ext uri="{FF2B5EF4-FFF2-40B4-BE49-F238E27FC236}">
                    <a16:creationId xmlns:a16="http://schemas.microsoft.com/office/drawing/2014/main" id="{A95A8F69-A14D-C747-87DC-589CE7EBFF4D}"/>
                  </a:ext>
                </a:extLst>
              </p:cNvPr>
              <p:cNvCxnSpPr/>
              <p:nvPr/>
            </p:nvCxnSpPr>
            <p:spPr>
              <a:xfrm>
                <a:off x="1432248" y="1056184"/>
                <a:ext cx="0" cy="316835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9F8903C-3A94-3143-9F5D-CA31D08AB494}"/>
                  </a:ext>
                </a:extLst>
              </p:cNvPr>
              <p:cNvCxnSpPr/>
              <p:nvPr/>
            </p:nvCxnSpPr>
            <p:spPr>
              <a:xfrm>
                <a:off x="1432248" y="4224536"/>
                <a:ext cx="489654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91E573DB-08EA-284A-ABAC-517A355B6289}"/>
                </a:ext>
              </a:extLst>
            </p:cNvPr>
            <p:cNvCxnSpPr>
              <a:cxnSpLocks/>
            </p:cNvCxnSpPr>
            <p:nvPr/>
          </p:nvCxnSpPr>
          <p:spPr>
            <a:xfrm flipV="1">
              <a:off x="1878471" y="1632168"/>
              <a:ext cx="1885249" cy="280807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9A94FC6-12A2-7040-92B1-BB7D8ADFCD7B}"/>
                </a:ext>
              </a:extLst>
            </p:cNvPr>
            <p:cNvCxnSpPr>
              <a:cxnSpLocks/>
            </p:cNvCxnSpPr>
            <p:nvPr/>
          </p:nvCxnSpPr>
          <p:spPr>
            <a:xfrm>
              <a:off x="3763720" y="1136626"/>
              <a:ext cx="0" cy="33036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0217A704-3716-014F-9B6B-EDC387630EAC}"/>
                </a:ext>
              </a:extLst>
            </p:cNvPr>
            <p:cNvGrpSpPr/>
            <p:nvPr/>
          </p:nvGrpSpPr>
          <p:grpSpPr>
            <a:xfrm rot="10800000">
              <a:off x="4894869" y="3063733"/>
              <a:ext cx="2100706" cy="1376505"/>
              <a:chOff x="1432248" y="1056184"/>
              <a:chExt cx="4896544" cy="3168352"/>
            </a:xfrm>
          </p:grpSpPr>
          <p:cxnSp>
            <p:nvCxnSpPr>
              <p:cNvPr id="38" name="直線コネクタ 37">
                <a:extLst>
                  <a:ext uri="{FF2B5EF4-FFF2-40B4-BE49-F238E27FC236}">
                    <a16:creationId xmlns:a16="http://schemas.microsoft.com/office/drawing/2014/main" id="{79372F2E-3426-6A4F-AF2B-9CBE09F034C3}"/>
                  </a:ext>
                </a:extLst>
              </p:cNvPr>
              <p:cNvCxnSpPr/>
              <p:nvPr/>
            </p:nvCxnSpPr>
            <p:spPr>
              <a:xfrm>
                <a:off x="1432248" y="1056184"/>
                <a:ext cx="0" cy="316835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76DF8E-5D09-044A-9AA2-6F1D5558C2DE}"/>
                  </a:ext>
                </a:extLst>
              </p:cNvPr>
              <p:cNvCxnSpPr/>
              <p:nvPr/>
            </p:nvCxnSpPr>
            <p:spPr>
              <a:xfrm>
                <a:off x="1432248" y="4224536"/>
                <a:ext cx="489654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40" name="直線コネクタ 39">
              <a:extLst>
                <a:ext uri="{FF2B5EF4-FFF2-40B4-BE49-F238E27FC236}">
                  <a16:creationId xmlns:a16="http://schemas.microsoft.com/office/drawing/2014/main" id="{F0F39F72-1C10-A24B-A4D1-345CD9E88871}"/>
                </a:ext>
              </a:extLst>
            </p:cNvPr>
            <p:cNvCxnSpPr>
              <a:cxnSpLocks/>
            </p:cNvCxnSpPr>
            <p:nvPr/>
          </p:nvCxnSpPr>
          <p:spPr>
            <a:xfrm>
              <a:off x="3763720" y="1632167"/>
              <a:ext cx="1131149"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B115C05-381E-764D-A895-367F8F4D490C}"/>
                </a:ext>
              </a:extLst>
            </p:cNvPr>
            <p:cNvCxnSpPr>
              <a:cxnSpLocks/>
            </p:cNvCxnSpPr>
            <p:nvPr/>
          </p:nvCxnSpPr>
          <p:spPr>
            <a:xfrm flipH="1" flipV="1">
              <a:off x="4894869" y="1632167"/>
              <a:ext cx="969557" cy="143156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327520A-EDE7-D948-8514-71B69F654091}"/>
                </a:ext>
              </a:extLst>
            </p:cNvPr>
            <p:cNvCxnSpPr>
              <a:cxnSpLocks/>
            </p:cNvCxnSpPr>
            <p:nvPr/>
          </p:nvCxnSpPr>
          <p:spPr>
            <a:xfrm>
              <a:off x="5864425" y="3063733"/>
              <a:ext cx="1131149"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EB1980C2-A5A8-B742-BC72-736F6D7F8A8F}"/>
                </a:ext>
              </a:extLst>
            </p:cNvPr>
            <p:cNvCxnSpPr>
              <a:cxnSpLocks/>
            </p:cNvCxnSpPr>
            <p:nvPr/>
          </p:nvCxnSpPr>
          <p:spPr>
            <a:xfrm>
              <a:off x="4894869" y="1136626"/>
              <a:ext cx="0" cy="33036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D4C51F8-AD7A-364F-A1CC-BC54B2CD98F2}"/>
                </a:ext>
              </a:extLst>
            </p:cNvPr>
            <p:cNvCxnSpPr>
              <a:cxnSpLocks/>
            </p:cNvCxnSpPr>
            <p:nvPr/>
          </p:nvCxnSpPr>
          <p:spPr>
            <a:xfrm>
              <a:off x="5864425" y="1136626"/>
              <a:ext cx="0" cy="33036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cxnSp>
        <p:nvCxnSpPr>
          <p:cNvPr id="48" name="直線矢印コネクタ 47">
            <a:extLst>
              <a:ext uri="{FF2B5EF4-FFF2-40B4-BE49-F238E27FC236}">
                <a16:creationId xmlns:a16="http://schemas.microsoft.com/office/drawing/2014/main" id="{0A03EB0C-B7B1-F24E-B0CD-94AD50CF3539}"/>
              </a:ext>
            </a:extLst>
          </p:cNvPr>
          <p:cNvCxnSpPr>
            <a:cxnSpLocks/>
          </p:cNvCxnSpPr>
          <p:nvPr/>
        </p:nvCxnSpPr>
        <p:spPr>
          <a:xfrm>
            <a:off x="1144216" y="7212868"/>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9DADED1C-4A6B-8D4B-AA5B-BF7E31587E81}"/>
              </a:ext>
            </a:extLst>
          </p:cNvPr>
          <p:cNvSpPr/>
          <p:nvPr/>
        </p:nvSpPr>
        <p:spPr>
          <a:xfrm>
            <a:off x="352128" y="6672808"/>
            <a:ext cx="180020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目標車速</a:t>
            </a:r>
            <a:r>
              <a:rPr lang="en-US" altLang="ja-JP" sz="1600" dirty="0">
                <a:solidFill>
                  <a:schemeClr val="tx1"/>
                </a:solidFill>
              </a:rPr>
              <a:t> at </a:t>
            </a:r>
            <a:r>
              <a:rPr lang="en-US" altLang="ja-JP" sz="1600" dirty="0" err="1">
                <a:solidFill>
                  <a:schemeClr val="tx1"/>
                </a:solidFill>
              </a:rPr>
              <a:t>robo</a:t>
            </a:r>
            <a:endParaRPr kumimoji="1" lang="ja-JP" altLang="en-US" sz="1600">
              <a:solidFill>
                <a:schemeClr val="tx1"/>
              </a:solidFill>
            </a:endParaRPr>
          </a:p>
        </p:txBody>
      </p:sp>
      <p:sp>
        <p:nvSpPr>
          <p:cNvPr id="50" name="正方形/長方形 49">
            <a:extLst>
              <a:ext uri="{FF2B5EF4-FFF2-40B4-BE49-F238E27FC236}">
                <a16:creationId xmlns:a16="http://schemas.microsoft.com/office/drawing/2014/main" id="{88E95333-1C3C-004E-A54C-E60BEFA41B33}"/>
              </a:ext>
            </a:extLst>
          </p:cNvPr>
          <p:cNvSpPr/>
          <p:nvPr/>
        </p:nvSpPr>
        <p:spPr>
          <a:xfrm>
            <a:off x="2656384" y="6600800"/>
            <a:ext cx="165618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車速制御</a:t>
            </a:r>
            <a:endParaRPr kumimoji="1" lang="ja-JP" altLang="en-US" sz="1600">
              <a:solidFill>
                <a:schemeClr val="tx1"/>
              </a:solidFill>
            </a:endParaRPr>
          </a:p>
        </p:txBody>
      </p:sp>
      <p:cxnSp>
        <p:nvCxnSpPr>
          <p:cNvPr id="52" name="直線矢印コネクタ 51">
            <a:extLst>
              <a:ext uri="{FF2B5EF4-FFF2-40B4-BE49-F238E27FC236}">
                <a16:creationId xmlns:a16="http://schemas.microsoft.com/office/drawing/2014/main" id="{3DA5F340-66EA-6447-AFB7-CAA3343D4158}"/>
              </a:ext>
            </a:extLst>
          </p:cNvPr>
          <p:cNvCxnSpPr>
            <a:cxnSpLocks/>
          </p:cNvCxnSpPr>
          <p:nvPr/>
        </p:nvCxnSpPr>
        <p:spPr>
          <a:xfrm>
            <a:off x="4312568" y="7176864"/>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B84D550A-2704-4E45-B968-6A388562EA34}"/>
              </a:ext>
            </a:extLst>
          </p:cNvPr>
          <p:cNvSpPr/>
          <p:nvPr/>
        </p:nvSpPr>
        <p:spPr>
          <a:xfrm>
            <a:off x="4384576" y="6816824"/>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forward</a:t>
            </a: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BEAD51D7-B7BF-A544-AB29-A18FAAF09356}"/>
              </a:ext>
            </a:extLst>
          </p:cNvPr>
          <p:cNvSpPr/>
          <p:nvPr/>
        </p:nvSpPr>
        <p:spPr>
          <a:xfrm>
            <a:off x="5824736" y="6600800"/>
            <a:ext cx="165618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倒立</a:t>
            </a:r>
            <a:r>
              <a:rPr kumimoji="1" lang="en-US" altLang="ja-JP" sz="1600" dirty="0">
                <a:solidFill>
                  <a:schemeClr val="tx1"/>
                </a:solidFill>
              </a:rPr>
              <a:t>API</a:t>
            </a:r>
            <a:endParaRPr kumimoji="1" lang="ja-JP" altLang="en-US" sz="1600">
              <a:solidFill>
                <a:schemeClr val="tx1"/>
              </a:solidFill>
            </a:endParaRPr>
          </a:p>
        </p:txBody>
      </p:sp>
      <p:cxnSp>
        <p:nvCxnSpPr>
          <p:cNvPr id="55" name="直線矢印コネクタ 54">
            <a:extLst>
              <a:ext uri="{FF2B5EF4-FFF2-40B4-BE49-F238E27FC236}">
                <a16:creationId xmlns:a16="http://schemas.microsoft.com/office/drawing/2014/main" id="{B674841E-0D1A-3243-9D16-E3E67B5D6463}"/>
              </a:ext>
            </a:extLst>
          </p:cNvPr>
          <p:cNvCxnSpPr>
            <a:cxnSpLocks/>
          </p:cNvCxnSpPr>
          <p:nvPr/>
        </p:nvCxnSpPr>
        <p:spPr>
          <a:xfrm>
            <a:off x="7480920" y="7176864"/>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4EB7184E-0E81-3546-B6AE-FF824B0EA84E}"/>
              </a:ext>
            </a:extLst>
          </p:cNvPr>
          <p:cNvSpPr/>
          <p:nvPr/>
        </p:nvSpPr>
        <p:spPr>
          <a:xfrm>
            <a:off x="7480920" y="6816824"/>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PWM</a:t>
            </a:r>
            <a:endParaRPr kumimoji="1" lang="ja-JP" altLang="en-US" sz="1600">
              <a:solidFill>
                <a:schemeClr val="tx1"/>
              </a:solidFill>
            </a:endParaRPr>
          </a:p>
        </p:txBody>
      </p:sp>
      <p:sp>
        <p:nvSpPr>
          <p:cNvPr id="57" name="正方形/長方形 56">
            <a:extLst>
              <a:ext uri="{FF2B5EF4-FFF2-40B4-BE49-F238E27FC236}">
                <a16:creationId xmlns:a16="http://schemas.microsoft.com/office/drawing/2014/main" id="{3EFE1553-C475-9546-9049-3D169EDB4759}"/>
              </a:ext>
            </a:extLst>
          </p:cNvPr>
          <p:cNvSpPr/>
          <p:nvPr/>
        </p:nvSpPr>
        <p:spPr>
          <a:xfrm>
            <a:off x="8993088" y="6600800"/>
            <a:ext cx="165618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走行体</a:t>
            </a:r>
            <a:endParaRPr kumimoji="1" lang="ja-JP" altLang="en-US" sz="1600">
              <a:solidFill>
                <a:schemeClr val="tx1"/>
              </a:solidFill>
            </a:endParaRPr>
          </a:p>
        </p:txBody>
      </p:sp>
      <p:cxnSp>
        <p:nvCxnSpPr>
          <p:cNvPr id="58" name="直線矢印コネクタ 57">
            <a:extLst>
              <a:ext uri="{FF2B5EF4-FFF2-40B4-BE49-F238E27FC236}">
                <a16:creationId xmlns:a16="http://schemas.microsoft.com/office/drawing/2014/main" id="{B2C25B3D-DFB4-B940-8168-079652C7AFA7}"/>
              </a:ext>
            </a:extLst>
          </p:cNvPr>
          <p:cNvCxnSpPr>
            <a:cxnSpLocks/>
          </p:cNvCxnSpPr>
          <p:nvPr/>
        </p:nvCxnSpPr>
        <p:spPr>
          <a:xfrm>
            <a:off x="10649272" y="7176864"/>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CE171A3-D2C1-BF4B-BEA4-B0DC6B0CC50C}"/>
              </a:ext>
            </a:extLst>
          </p:cNvPr>
          <p:cNvSpPr/>
          <p:nvPr/>
        </p:nvSpPr>
        <p:spPr>
          <a:xfrm>
            <a:off x="10649272" y="6816824"/>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solidFill>
              </a:rPr>
              <a:t>車速</a:t>
            </a:r>
          </a:p>
        </p:txBody>
      </p:sp>
      <p:cxnSp>
        <p:nvCxnSpPr>
          <p:cNvPr id="61" name="直線コネクタ 60">
            <a:extLst>
              <a:ext uri="{FF2B5EF4-FFF2-40B4-BE49-F238E27FC236}">
                <a16:creationId xmlns:a16="http://schemas.microsoft.com/office/drawing/2014/main" id="{C341C0FB-333D-DB4F-B016-21927E8D55AF}"/>
              </a:ext>
            </a:extLst>
          </p:cNvPr>
          <p:cNvCxnSpPr/>
          <p:nvPr/>
        </p:nvCxnSpPr>
        <p:spPr>
          <a:xfrm>
            <a:off x="11009312" y="7176864"/>
            <a:ext cx="0" cy="144016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63" name="グループ化 62">
            <a:extLst>
              <a:ext uri="{FF2B5EF4-FFF2-40B4-BE49-F238E27FC236}">
                <a16:creationId xmlns:a16="http://schemas.microsoft.com/office/drawing/2014/main" id="{1645FA87-03C8-814A-BB37-3F51A9778621}"/>
              </a:ext>
            </a:extLst>
          </p:cNvPr>
          <p:cNvGrpSpPr/>
          <p:nvPr/>
        </p:nvGrpSpPr>
        <p:grpSpPr>
          <a:xfrm>
            <a:off x="1864296" y="7176864"/>
            <a:ext cx="9145016" cy="1440160"/>
            <a:chOff x="1432248" y="1056184"/>
            <a:chExt cx="4896544" cy="3168352"/>
          </a:xfrm>
        </p:grpSpPr>
        <p:cxnSp>
          <p:nvCxnSpPr>
            <p:cNvPr id="64" name="直線コネクタ 63">
              <a:extLst>
                <a:ext uri="{FF2B5EF4-FFF2-40B4-BE49-F238E27FC236}">
                  <a16:creationId xmlns:a16="http://schemas.microsoft.com/office/drawing/2014/main" id="{246632C9-4695-4F4F-B4EB-AEF6FE65A4CF}"/>
                </a:ext>
              </a:extLst>
            </p:cNvPr>
            <p:cNvCxnSpPr/>
            <p:nvPr/>
          </p:nvCxnSpPr>
          <p:spPr>
            <a:xfrm>
              <a:off x="1432248" y="1056184"/>
              <a:ext cx="0" cy="316835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962B7ED-D133-6B43-A9ED-A588A4DE7C8C}"/>
                </a:ext>
              </a:extLst>
            </p:cNvPr>
            <p:cNvCxnSpPr/>
            <p:nvPr/>
          </p:nvCxnSpPr>
          <p:spPr>
            <a:xfrm>
              <a:off x="1432248" y="4224536"/>
              <a:ext cx="4896544"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66" name="円/楕円 65">
            <a:extLst>
              <a:ext uri="{FF2B5EF4-FFF2-40B4-BE49-F238E27FC236}">
                <a16:creationId xmlns:a16="http://schemas.microsoft.com/office/drawing/2014/main" id="{0365423D-A7C8-6349-A6EA-89E8D0A65BBF}"/>
              </a:ext>
            </a:extLst>
          </p:cNvPr>
          <p:cNvSpPr/>
          <p:nvPr/>
        </p:nvSpPr>
        <p:spPr>
          <a:xfrm>
            <a:off x="1792288" y="7104856"/>
            <a:ext cx="216024" cy="216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B222DEA7-6295-224E-BA16-478FDA56CB92}"/>
              </a:ext>
            </a:extLst>
          </p:cNvPr>
          <p:cNvSpPr/>
          <p:nvPr/>
        </p:nvSpPr>
        <p:spPr>
          <a:xfrm>
            <a:off x="8921080" y="2208312"/>
            <a:ext cx="165618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車速制御</a:t>
            </a:r>
            <a:endParaRPr kumimoji="1" lang="ja-JP" altLang="en-US" sz="1600">
              <a:solidFill>
                <a:schemeClr val="tx1"/>
              </a:solidFill>
            </a:endParaRPr>
          </a:p>
        </p:txBody>
      </p:sp>
      <p:cxnSp>
        <p:nvCxnSpPr>
          <p:cNvPr id="68" name="直線矢印コネクタ 67">
            <a:extLst>
              <a:ext uri="{FF2B5EF4-FFF2-40B4-BE49-F238E27FC236}">
                <a16:creationId xmlns:a16="http://schemas.microsoft.com/office/drawing/2014/main" id="{6E7B3320-D0CA-7941-9261-4F44E72F3A63}"/>
              </a:ext>
            </a:extLst>
          </p:cNvPr>
          <p:cNvCxnSpPr>
            <a:cxnSpLocks/>
          </p:cNvCxnSpPr>
          <p:nvPr/>
        </p:nvCxnSpPr>
        <p:spPr>
          <a:xfrm>
            <a:off x="7912968" y="2784376"/>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713C7533-8BE4-814C-96E7-D70DF33BAC2E}"/>
              </a:ext>
            </a:extLst>
          </p:cNvPr>
          <p:cNvCxnSpPr>
            <a:cxnSpLocks/>
          </p:cNvCxnSpPr>
          <p:nvPr/>
        </p:nvCxnSpPr>
        <p:spPr>
          <a:xfrm>
            <a:off x="10577264" y="2784376"/>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6626CCA3-BD8D-7B44-B04D-F3150D3907D3}"/>
              </a:ext>
            </a:extLst>
          </p:cNvPr>
          <p:cNvSpPr/>
          <p:nvPr/>
        </p:nvSpPr>
        <p:spPr>
          <a:xfrm>
            <a:off x="6832848" y="2352328"/>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目標車速</a:t>
            </a:r>
            <a:r>
              <a:rPr lang="en-US" altLang="ja-JP" sz="1600" dirty="0">
                <a:solidFill>
                  <a:schemeClr val="tx1"/>
                </a:solidFill>
              </a:rPr>
              <a:t> from brain</a:t>
            </a:r>
            <a:endParaRPr kumimoji="1" lang="ja-JP" altLang="en-US" sz="1600">
              <a:solidFill>
                <a:schemeClr val="tx1"/>
              </a:solidFill>
            </a:endParaRPr>
          </a:p>
        </p:txBody>
      </p:sp>
      <p:sp>
        <p:nvSpPr>
          <p:cNvPr id="77" name="正方形/長方形 76">
            <a:extLst>
              <a:ext uri="{FF2B5EF4-FFF2-40B4-BE49-F238E27FC236}">
                <a16:creationId xmlns:a16="http://schemas.microsoft.com/office/drawing/2014/main" id="{198BF094-D711-794B-BE50-10F10307D5FA}"/>
              </a:ext>
            </a:extLst>
          </p:cNvPr>
          <p:cNvSpPr/>
          <p:nvPr/>
        </p:nvSpPr>
        <p:spPr>
          <a:xfrm>
            <a:off x="10569352" y="2352328"/>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目標車速</a:t>
            </a:r>
            <a:r>
              <a:rPr lang="en-US" altLang="ja-JP" sz="1600" dirty="0">
                <a:solidFill>
                  <a:schemeClr val="tx1"/>
                </a:solidFill>
              </a:rPr>
              <a:t> at </a:t>
            </a:r>
            <a:r>
              <a:rPr lang="en-US" altLang="ja-JP" sz="1600" dirty="0" err="1">
                <a:solidFill>
                  <a:schemeClr val="tx1"/>
                </a:solidFill>
              </a:rPr>
              <a:t>robo</a:t>
            </a:r>
            <a:endParaRPr kumimoji="1" lang="ja-JP" altLang="en-US" sz="1600">
              <a:solidFill>
                <a:schemeClr val="tx1"/>
              </a:solidFill>
            </a:endParaRPr>
          </a:p>
        </p:txBody>
      </p:sp>
    </p:spTree>
    <p:extLst>
      <p:ext uri="{BB962C8B-B14F-4D97-AF65-F5344CB8AC3E}">
        <p14:creationId xmlns:p14="http://schemas.microsoft.com/office/powerpoint/2010/main" val="250021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110" y="3664892"/>
            <a:ext cx="11041380" cy="1855788"/>
          </a:xfrm>
        </p:spPr>
        <p:txBody>
          <a:bodyPr/>
          <a:lstStyle/>
          <a:p>
            <a:pPr algn="ctr"/>
            <a:r>
              <a:rPr kumimoji="1" lang="ja-JP" altLang="en-US" dirty="0"/>
              <a:t>左コースのシナリオ</a:t>
            </a:r>
          </a:p>
        </p:txBody>
      </p:sp>
    </p:spTree>
    <p:extLst>
      <p:ext uri="{BB962C8B-B14F-4D97-AF65-F5344CB8AC3E}">
        <p14:creationId xmlns:p14="http://schemas.microsoft.com/office/powerpoint/2010/main" val="329392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7B3B0CB0-4E98-B24B-A976-B03D4F37A33B}"/>
              </a:ext>
            </a:extLst>
          </p:cNvPr>
          <p:cNvSpPr/>
          <p:nvPr/>
        </p:nvSpPr>
        <p:spPr>
          <a:xfrm>
            <a:off x="208112" y="643362"/>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150:1</a:t>
            </a:r>
            <a:r>
              <a:rPr lang="en-US" altLang="ja-JP" sz="1600" b="1" baseline="30000" dirty="0">
                <a:solidFill>
                  <a:schemeClr val="tx1"/>
                </a:solidFill>
              </a:rPr>
              <a:t>st</a:t>
            </a:r>
            <a:r>
              <a:rPr lang="ja-JP" altLang="en-US" sz="1600" b="1" dirty="0">
                <a:solidFill>
                  <a:schemeClr val="tx1"/>
                </a:solidFill>
              </a:rPr>
              <a:t>コーナー入口</a:t>
            </a:r>
            <a:endParaRPr kumimoji="1" lang="ja-JP" altLang="en-US" sz="1600" b="1" dirty="0">
              <a:solidFill>
                <a:schemeClr val="tx1"/>
              </a:solidFill>
            </a:endParaRPr>
          </a:p>
        </p:txBody>
      </p:sp>
      <p:sp>
        <p:nvSpPr>
          <p:cNvPr id="34" name="正方形/長方形 33">
            <a:extLst>
              <a:ext uri="{FF2B5EF4-FFF2-40B4-BE49-F238E27FC236}">
                <a16:creationId xmlns:a16="http://schemas.microsoft.com/office/drawing/2014/main" id="{ADC76426-7EF2-754D-82C9-1D93691959C0}"/>
              </a:ext>
            </a:extLst>
          </p:cNvPr>
          <p:cNvSpPr/>
          <p:nvPr/>
        </p:nvSpPr>
        <p:spPr>
          <a:xfrm rot="16200000">
            <a:off x="281554" y="3436944"/>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35" name="正方形/長方形 34">
            <a:extLst>
              <a:ext uri="{FF2B5EF4-FFF2-40B4-BE49-F238E27FC236}">
                <a16:creationId xmlns:a16="http://schemas.microsoft.com/office/drawing/2014/main" id="{E29DBE60-BA93-8F49-AC3E-CA89866C3A57}"/>
              </a:ext>
            </a:extLst>
          </p:cNvPr>
          <p:cNvSpPr/>
          <p:nvPr/>
        </p:nvSpPr>
        <p:spPr>
          <a:xfrm>
            <a:off x="713602" y="3292928"/>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dirty="0">
                <a:solidFill>
                  <a:schemeClr val="tx1"/>
                </a:solidFill>
              </a:rPr>
              <a:t>・曲率に合わせて曲がる</a:t>
            </a:r>
            <a:endParaRPr kumimoji="1" lang="en-US" altLang="ja-JP" sz="1100" dirty="0">
              <a:solidFill>
                <a:schemeClr val="tx1"/>
              </a:solidFill>
            </a:endParaRPr>
          </a:p>
          <a:p>
            <a:endParaRPr lang="en-US" altLang="ja-JP" sz="1100" dirty="0">
              <a:solidFill>
                <a:schemeClr val="tx1"/>
              </a:solidFill>
            </a:endParaRPr>
          </a:p>
        </p:txBody>
      </p:sp>
      <p:grpSp>
        <p:nvGrpSpPr>
          <p:cNvPr id="36" name="グループ化 35">
            <a:extLst>
              <a:ext uri="{FF2B5EF4-FFF2-40B4-BE49-F238E27FC236}">
                <a16:creationId xmlns:a16="http://schemas.microsoft.com/office/drawing/2014/main" id="{7BDD6E62-4109-7C43-B3EF-F3AD8873CC41}"/>
              </a:ext>
            </a:extLst>
          </p:cNvPr>
          <p:cNvGrpSpPr/>
          <p:nvPr/>
        </p:nvGrpSpPr>
        <p:grpSpPr>
          <a:xfrm>
            <a:off x="425570" y="3906968"/>
            <a:ext cx="2592288" cy="936104"/>
            <a:chOff x="3088432" y="3648472"/>
            <a:chExt cx="2592288" cy="648072"/>
          </a:xfrm>
        </p:grpSpPr>
        <p:sp>
          <p:nvSpPr>
            <p:cNvPr id="37" name="正方形/長方形 36">
              <a:extLst>
                <a:ext uri="{FF2B5EF4-FFF2-40B4-BE49-F238E27FC236}">
                  <a16:creationId xmlns:a16="http://schemas.microsoft.com/office/drawing/2014/main" id="{D8760C93-F34C-5F43-A4F2-B3429AC9CBBD}"/>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38" name="正方形/長方形 37">
              <a:extLst>
                <a:ext uri="{FF2B5EF4-FFF2-40B4-BE49-F238E27FC236}">
                  <a16:creationId xmlns:a16="http://schemas.microsoft.com/office/drawing/2014/main" id="{DF1CC8C8-2587-7643-9450-DEE9ACC2C0A6}"/>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dirty="0">
                  <a:solidFill>
                    <a:schemeClr val="tx1"/>
                  </a:solidFill>
                </a:rPr>
                <a:t>・曲がりきれない</a:t>
              </a:r>
              <a:endParaRPr lang="en-US" altLang="ja-JP" sz="1100" dirty="0">
                <a:solidFill>
                  <a:schemeClr val="tx1"/>
                </a:solidFill>
              </a:endParaRPr>
            </a:p>
            <a:p>
              <a:r>
                <a:rPr lang="ja-JP" altLang="en-US" sz="1100" dirty="0">
                  <a:solidFill>
                    <a:schemeClr val="tx1"/>
                  </a:solidFill>
                </a:rPr>
                <a:t>・転ぶ</a:t>
              </a:r>
              <a:endParaRPr lang="en-US" altLang="ja-JP" sz="1100" dirty="0">
                <a:solidFill>
                  <a:schemeClr val="tx1"/>
                </a:solidFill>
              </a:endParaRPr>
            </a:p>
            <a:p>
              <a:r>
                <a:rPr lang="ja-JP" altLang="en-US" sz="1100" dirty="0">
                  <a:solidFill>
                    <a:schemeClr val="tx1"/>
                  </a:solidFill>
                </a:rPr>
                <a:t>・コースを外れる</a:t>
              </a:r>
            </a:p>
          </p:txBody>
        </p:sp>
      </p:grpSp>
      <p:sp>
        <p:nvSpPr>
          <p:cNvPr id="39" name="正方形/長方形 38">
            <a:extLst>
              <a:ext uri="{FF2B5EF4-FFF2-40B4-BE49-F238E27FC236}">
                <a16:creationId xmlns:a16="http://schemas.microsoft.com/office/drawing/2014/main" id="{1CB1040C-0826-DB47-A1C7-5A8DA9E2E739}"/>
              </a:ext>
            </a:extLst>
          </p:cNvPr>
          <p:cNvSpPr/>
          <p:nvPr/>
        </p:nvSpPr>
        <p:spPr>
          <a:xfrm>
            <a:off x="208112" y="628632"/>
            <a:ext cx="3849538"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cxnSp>
        <p:nvCxnSpPr>
          <p:cNvPr id="4" name="直線コネクタ 3"/>
          <p:cNvCxnSpPr/>
          <p:nvPr/>
        </p:nvCxnSpPr>
        <p:spPr>
          <a:xfrm flipV="1">
            <a:off x="589862" y="282697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円弧 5"/>
          <p:cNvSpPr/>
          <p:nvPr/>
        </p:nvSpPr>
        <p:spPr>
          <a:xfrm>
            <a:off x="-198976" y="-379480"/>
            <a:ext cx="3575440" cy="3209768"/>
          </a:xfrm>
          <a:prstGeom prst="arc">
            <a:avLst>
              <a:gd name="adj1" fmla="val 21567582"/>
              <a:gd name="adj2" fmla="val 5318988"/>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円弧 30"/>
          <p:cNvSpPr/>
          <p:nvPr/>
        </p:nvSpPr>
        <p:spPr>
          <a:xfrm>
            <a:off x="-55213" y="-614943"/>
            <a:ext cx="3364432" cy="3304148"/>
          </a:xfrm>
          <a:prstGeom prst="arc">
            <a:avLst>
              <a:gd name="adj1" fmla="val 381352"/>
              <a:gd name="adj2" fmla="val 527551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0" name="直線コネクタ 39"/>
          <p:cNvCxnSpPr/>
          <p:nvPr/>
        </p:nvCxnSpPr>
        <p:spPr>
          <a:xfrm>
            <a:off x="593776" y="2706992"/>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512217" y="2220487"/>
            <a:ext cx="720080" cy="864096"/>
            <a:chOff x="6590110" y="1374769"/>
            <a:chExt cx="720080" cy="864096"/>
          </a:xfrm>
        </p:grpSpPr>
        <p:grpSp>
          <p:nvGrpSpPr>
            <p:cNvPr id="8" name="グループ化 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0" name="正方形/長方形 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5" name="角丸四角形 1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3" name="片側の 2 つの角を切り取った四角形 1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片側の 2 つの角を切り取った四角形 1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41" name="直線コネクタ 40"/>
          <p:cNvCxnSpPr/>
          <p:nvPr/>
        </p:nvCxnSpPr>
        <p:spPr>
          <a:xfrm>
            <a:off x="1710910" y="2752868"/>
            <a:ext cx="1869098" cy="0"/>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円弧 44"/>
          <p:cNvSpPr/>
          <p:nvPr/>
        </p:nvSpPr>
        <p:spPr>
          <a:xfrm>
            <a:off x="292470" y="-539478"/>
            <a:ext cx="3644080" cy="3304148"/>
          </a:xfrm>
          <a:prstGeom prst="arc">
            <a:avLst>
              <a:gd name="adj1" fmla="val 577331"/>
              <a:gd name="adj2" fmla="val 6353051"/>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9" name="グループ化 18"/>
          <p:cNvGrpSpPr/>
          <p:nvPr/>
        </p:nvGrpSpPr>
        <p:grpSpPr>
          <a:xfrm rot="19361078">
            <a:off x="2198111" y="1854196"/>
            <a:ext cx="720080" cy="864096"/>
            <a:chOff x="6590110" y="1374769"/>
            <a:chExt cx="720080" cy="864096"/>
          </a:xfrm>
        </p:grpSpPr>
        <p:grpSp>
          <p:nvGrpSpPr>
            <p:cNvPr id="20" name="グループ化 1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2" name="正方形/長方形 2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7" name="角丸四角形 2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5" name="片側の 2 つの角を切り取った四角形 2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片側の 2 つの角を切り取った四角形 2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pic>
        <p:nvPicPr>
          <p:cNvPr id="4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グループ化 49"/>
          <p:cNvGrpSpPr/>
          <p:nvPr/>
        </p:nvGrpSpPr>
        <p:grpSpPr>
          <a:xfrm rot="20894177">
            <a:off x="10136629" y="9192943"/>
            <a:ext cx="723070" cy="143972"/>
            <a:chOff x="8010559" y="8389243"/>
            <a:chExt cx="723070" cy="143972"/>
          </a:xfrm>
        </p:grpSpPr>
        <p:sp>
          <p:nvSpPr>
            <p:cNvPr id="51" name="円/楕円 5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2" name="グループ化 131"/>
          <p:cNvGrpSpPr/>
          <p:nvPr/>
        </p:nvGrpSpPr>
        <p:grpSpPr>
          <a:xfrm>
            <a:off x="3150019" y="268592"/>
            <a:ext cx="7467809" cy="4667164"/>
            <a:chOff x="3156972" y="-311968"/>
            <a:chExt cx="7467809" cy="4667164"/>
          </a:xfrm>
        </p:grpSpPr>
        <p:grpSp>
          <p:nvGrpSpPr>
            <p:cNvPr id="111" name="グループ化 110"/>
            <p:cNvGrpSpPr/>
            <p:nvPr/>
          </p:nvGrpSpPr>
          <p:grpSpPr>
            <a:xfrm>
              <a:off x="3156972" y="-311968"/>
              <a:ext cx="4683988" cy="4008512"/>
              <a:chOff x="4528592" y="10681"/>
              <a:chExt cx="4683988" cy="4008512"/>
            </a:xfrm>
          </p:grpSpPr>
          <p:sp>
            <p:nvSpPr>
              <p:cNvPr id="53" name="円弧 52"/>
              <p:cNvSpPr/>
              <p:nvPr/>
            </p:nvSpPr>
            <p:spPr>
              <a:xfrm>
                <a:off x="4528592" y="10681"/>
                <a:ext cx="3575440" cy="4008512"/>
              </a:xfrm>
              <a:prstGeom prst="arc">
                <a:avLst>
                  <a:gd name="adj1" fmla="val 21404257"/>
                  <a:gd name="adj2" fmla="val 5372468"/>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p:nvPr/>
            </p:nvCxnSpPr>
            <p:spPr>
              <a:xfrm rot="5400000" flipV="1">
                <a:off x="7575007" y="1403422"/>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7436166" y="1684020"/>
                <a:ext cx="1776414" cy="188976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円弧 69"/>
              <p:cNvSpPr/>
              <p:nvPr/>
            </p:nvSpPr>
            <p:spPr>
              <a:xfrm>
                <a:off x="4632356" y="516546"/>
                <a:ext cx="3330544" cy="3362033"/>
              </a:xfrm>
              <a:prstGeom prst="arc">
                <a:avLst>
                  <a:gd name="adj1" fmla="val 21373279"/>
                  <a:gd name="adj2" fmla="val 527551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p:nvPr/>
            </p:nvCxnSpPr>
            <p:spPr>
              <a:xfrm flipV="1">
                <a:off x="7560978" y="1645920"/>
                <a:ext cx="1544922" cy="1626016"/>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rot="16200000">
                <a:off x="7418272" y="1520929"/>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6200000">
                <a:off x="7508174" y="1251972"/>
                <a:ext cx="720080" cy="864096"/>
                <a:chOff x="6590110" y="1374769"/>
                <a:chExt cx="720080" cy="864096"/>
              </a:xfrm>
            </p:grpSpPr>
            <p:grpSp>
              <p:nvGrpSpPr>
                <p:cNvPr id="88" name="グループ化 8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9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90" name="正方形/長方形 8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1" name="グループ化 9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95" name="角丸四角形 9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角丸四角形 9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93" name="片側の 2 つの角を切り取った四角形 9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片側の 2 つの角を切り取った四角形 9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99" name="グループ化 98"/>
              <p:cNvGrpSpPr/>
              <p:nvPr/>
            </p:nvGrpSpPr>
            <p:grpSpPr>
              <a:xfrm rot="18937153">
                <a:off x="8303860" y="1700399"/>
                <a:ext cx="720080" cy="864096"/>
                <a:chOff x="6590110" y="1374769"/>
                <a:chExt cx="720080" cy="864096"/>
              </a:xfrm>
            </p:grpSpPr>
            <p:grpSp>
              <p:nvGrpSpPr>
                <p:cNvPr id="100" name="グループ化 9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0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02" name="正方形/長方形 10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07" name="角丸四角形 10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角丸四角形 10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4" name="グループ化 10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05" name="片側の 2 つの角を切り取った四角形 10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片側の 2 つの角を切り取った四角形 10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31" name="グループ化 130"/>
            <p:cNvGrpSpPr/>
            <p:nvPr/>
          </p:nvGrpSpPr>
          <p:grpSpPr>
            <a:xfrm>
              <a:off x="4863862" y="34716"/>
              <a:ext cx="5760919" cy="4320480"/>
              <a:chOff x="4863862" y="34716"/>
              <a:chExt cx="5760919" cy="4320480"/>
            </a:xfrm>
          </p:grpSpPr>
          <p:sp>
            <p:nvSpPr>
              <p:cNvPr id="112" name="正方形/長方形 111">
                <a:extLst>
                  <a:ext uri="{FF2B5EF4-FFF2-40B4-BE49-F238E27FC236}">
                    <a16:creationId xmlns:a16="http://schemas.microsoft.com/office/drawing/2014/main" id="{7B3B0CB0-4E98-B24B-A976-B03D4F37A33B}"/>
                  </a:ext>
                </a:extLst>
              </p:cNvPr>
              <p:cNvSpPr/>
              <p:nvPr/>
            </p:nvSpPr>
            <p:spPr>
              <a:xfrm>
                <a:off x="4863862" y="62802"/>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160:1</a:t>
                </a:r>
                <a:r>
                  <a:rPr lang="en-US" altLang="ja-JP" sz="1600" b="1" baseline="30000" dirty="0">
                    <a:solidFill>
                      <a:schemeClr val="tx1"/>
                    </a:solidFill>
                  </a:rPr>
                  <a:t>st</a:t>
                </a:r>
                <a:r>
                  <a:rPr lang="ja-JP" altLang="en-US" sz="1600" b="1" dirty="0">
                    <a:solidFill>
                      <a:schemeClr val="tx1"/>
                    </a:solidFill>
                  </a:rPr>
                  <a:t>コーナー出口</a:t>
                </a:r>
                <a:endParaRPr kumimoji="1" lang="ja-JP" altLang="en-US" sz="1600" b="1" dirty="0">
                  <a:solidFill>
                    <a:schemeClr val="tx1"/>
                  </a:solidFill>
                </a:endParaRPr>
              </a:p>
            </p:txBody>
          </p:sp>
          <p:sp>
            <p:nvSpPr>
              <p:cNvPr id="113" name="正方形/長方形 112">
                <a:extLst>
                  <a:ext uri="{FF2B5EF4-FFF2-40B4-BE49-F238E27FC236}">
                    <a16:creationId xmlns:a16="http://schemas.microsoft.com/office/drawing/2014/main" id="{1CB1040C-0826-DB47-A1C7-5A8DA9E2E739}"/>
                  </a:ext>
                </a:extLst>
              </p:cNvPr>
              <p:cNvSpPr/>
              <p:nvPr/>
            </p:nvSpPr>
            <p:spPr>
              <a:xfrm>
                <a:off x="4915311" y="34716"/>
                <a:ext cx="5654891"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sp>
            <p:nvSpPr>
              <p:cNvPr id="114" name="正方形/長方形 113">
                <a:extLst>
                  <a:ext uri="{FF2B5EF4-FFF2-40B4-BE49-F238E27FC236}">
                    <a16:creationId xmlns:a16="http://schemas.microsoft.com/office/drawing/2014/main" id="{ADC76426-7EF2-754D-82C9-1D93691959C0}"/>
                  </a:ext>
                </a:extLst>
              </p:cNvPr>
              <p:cNvSpPr/>
              <p:nvPr/>
            </p:nvSpPr>
            <p:spPr>
              <a:xfrm rot="16200000">
                <a:off x="7382187" y="2640360"/>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115" name="正方形/長方形 114">
                <a:extLst>
                  <a:ext uri="{FF2B5EF4-FFF2-40B4-BE49-F238E27FC236}">
                    <a16:creationId xmlns:a16="http://schemas.microsoft.com/office/drawing/2014/main" id="{E29DBE60-BA93-8F49-AC3E-CA89866C3A57}"/>
                  </a:ext>
                </a:extLst>
              </p:cNvPr>
              <p:cNvSpPr/>
              <p:nvPr/>
            </p:nvSpPr>
            <p:spPr>
              <a:xfrm>
                <a:off x="7814235" y="2496344"/>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dirty="0">
                    <a:solidFill>
                      <a:schemeClr val="tx1"/>
                    </a:solidFill>
                  </a:rPr>
                  <a:t>・曲率に合わせて曲がる</a:t>
                </a:r>
                <a:endParaRPr kumimoji="1" lang="en-US" altLang="ja-JP" sz="1100" dirty="0">
                  <a:solidFill>
                    <a:schemeClr val="tx1"/>
                  </a:solidFill>
                </a:endParaRPr>
              </a:p>
              <a:p>
                <a:endParaRPr lang="en-US" altLang="ja-JP" sz="1100" dirty="0">
                  <a:solidFill>
                    <a:schemeClr val="tx1"/>
                  </a:solidFill>
                </a:endParaRPr>
              </a:p>
            </p:txBody>
          </p:sp>
          <p:grpSp>
            <p:nvGrpSpPr>
              <p:cNvPr id="116" name="グループ化 115">
                <a:extLst>
                  <a:ext uri="{FF2B5EF4-FFF2-40B4-BE49-F238E27FC236}">
                    <a16:creationId xmlns:a16="http://schemas.microsoft.com/office/drawing/2014/main" id="{7BDD6E62-4109-7C43-B3EF-F3AD8873CC41}"/>
                  </a:ext>
                </a:extLst>
              </p:cNvPr>
              <p:cNvGrpSpPr/>
              <p:nvPr/>
            </p:nvGrpSpPr>
            <p:grpSpPr>
              <a:xfrm>
                <a:off x="7526203" y="3072408"/>
                <a:ext cx="2592288" cy="936104"/>
                <a:chOff x="3088432" y="3648472"/>
                <a:chExt cx="2592288" cy="648072"/>
              </a:xfrm>
            </p:grpSpPr>
            <p:sp>
              <p:nvSpPr>
                <p:cNvPr id="117" name="正方形/長方形 116">
                  <a:extLst>
                    <a:ext uri="{FF2B5EF4-FFF2-40B4-BE49-F238E27FC236}">
                      <a16:creationId xmlns:a16="http://schemas.microsoft.com/office/drawing/2014/main" id="{D8760C93-F34C-5F43-A4F2-B3429AC9CBBD}"/>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118" name="正方形/長方形 117">
                  <a:extLst>
                    <a:ext uri="{FF2B5EF4-FFF2-40B4-BE49-F238E27FC236}">
                      <a16:creationId xmlns:a16="http://schemas.microsoft.com/office/drawing/2014/main" id="{DF1CC8C8-2587-7643-9450-DEE9ACC2C0A6}"/>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dirty="0">
                      <a:solidFill>
                        <a:schemeClr val="tx1"/>
                      </a:solidFill>
                    </a:rPr>
                    <a:t>・曲がりきれない</a:t>
                  </a:r>
                  <a:endParaRPr lang="en-US" altLang="ja-JP" sz="1100" dirty="0">
                    <a:solidFill>
                      <a:schemeClr val="tx1"/>
                    </a:solidFill>
                  </a:endParaRPr>
                </a:p>
                <a:p>
                  <a:r>
                    <a:rPr lang="ja-JP" altLang="en-US" sz="1100" dirty="0">
                      <a:solidFill>
                        <a:schemeClr val="tx1"/>
                      </a:solidFill>
                    </a:rPr>
                    <a:t>・転ぶ</a:t>
                  </a:r>
                  <a:endParaRPr lang="en-US" altLang="ja-JP" sz="1100" dirty="0">
                    <a:solidFill>
                      <a:schemeClr val="tx1"/>
                    </a:solidFill>
                  </a:endParaRPr>
                </a:p>
                <a:p>
                  <a:r>
                    <a:rPr lang="ja-JP" altLang="en-US" sz="1100" dirty="0">
                      <a:solidFill>
                        <a:schemeClr val="tx1"/>
                      </a:solidFill>
                    </a:rPr>
                    <a:t>・コースを外れる</a:t>
                  </a:r>
                </a:p>
              </p:txBody>
            </p:sp>
          </p:grpSp>
          <p:sp>
            <p:nvSpPr>
              <p:cNvPr id="119" name="雲形吹き出し 118"/>
              <p:cNvSpPr/>
              <p:nvPr/>
            </p:nvSpPr>
            <p:spPr>
              <a:xfrm>
                <a:off x="8388118" y="835295"/>
                <a:ext cx="2236663" cy="1474367"/>
              </a:xfrm>
              <a:prstGeom prst="cloudCallout">
                <a:avLst>
                  <a:gd name="adj1" fmla="val -71392"/>
                  <a:gd name="adj2" fmla="val 123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ゴールにはいくけど</a:t>
                </a:r>
              </a:p>
            </p:txBody>
          </p:sp>
        </p:grpSp>
      </p:grpSp>
      <p:grpSp>
        <p:nvGrpSpPr>
          <p:cNvPr id="120" name="グループ化 119"/>
          <p:cNvGrpSpPr/>
          <p:nvPr/>
        </p:nvGrpSpPr>
        <p:grpSpPr>
          <a:xfrm rot="17619801">
            <a:off x="10744450" y="8429975"/>
            <a:ext cx="723070" cy="143972"/>
            <a:chOff x="8010559" y="8389243"/>
            <a:chExt cx="723070" cy="143972"/>
          </a:xfrm>
        </p:grpSpPr>
        <p:sp>
          <p:nvSpPr>
            <p:cNvPr id="121" name="円/楕円 12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23"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62305" t="40298" r="11952" b="26287"/>
          <a:stretch/>
        </p:blipFill>
        <p:spPr bwMode="auto">
          <a:xfrm>
            <a:off x="1300449" y="5643616"/>
            <a:ext cx="3201648" cy="279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円弧 123"/>
          <p:cNvSpPr/>
          <p:nvPr/>
        </p:nvSpPr>
        <p:spPr>
          <a:xfrm>
            <a:off x="705228" y="5304656"/>
            <a:ext cx="2167180" cy="3304148"/>
          </a:xfrm>
          <a:prstGeom prst="arc">
            <a:avLst>
              <a:gd name="adj1" fmla="val 144994"/>
              <a:gd name="adj2" fmla="val 4028597"/>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円/楕円 124"/>
          <p:cNvSpPr/>
          <p:nvPr/>
        </p:nvSpPr>
        <p:spPr>
          <a:xfrm>
            <a:off x="2656384" y="684871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648272" y="684871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爆発 1 126"/>
          <p:cNvSpPr/>
          <p:nvPr/>
        </p:nvSpPr>
        <p:spPr>
          <a:xfrm>
            <a:off x="2842046" y="6696484"/>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雲形吹き出し 127"/>
          <p:cNvSpPr/>
          <p:nvPr/>
        </p:nvSpPr>
        <p:spPr>
          <a:xfrm>
            <a:off x="3169949" y="5255241"/>
            <a:ext cx="2664296" cy="1474367"/>
          </a:xfrm>
          <a:prstGeom prst="cloudCallout">
            <a:avLst>
              <a:gd name="adj1" fmla="val -54366"/>
              <a:gd name="adj2" fmla="val 435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無理に戻るとゲートに</a:t>
            </a:r>
            <a:endParaRPr kumimoji="1" lang="en-US" altLang="ja-JP" sz="1800" dirty="0">
              <a:solidFill>
                <a:schemeClr val="tx1"/>
              </a:solidFill>
            </a:endParaRPr>
          </a:p>
          <a:p>
            <a:pPr algn="ctr"/>
            <a:r>
              <a:rPr kumimoji="1" lang="ja-JP" altLang="en-US" sz="1800" dirty="0">
                <a:solidFill>
                  <a:schemeClr val="tx1"/>
                </a:solidFill>
              </a:rPr>
              <a:t>ぶつかる</a:t>
            </a:r>
          </a:p>
        </p:txBody>
      </p:sp>
      <p:sp>
        <p:nvSpPr>
          <p:cNvPr id="133" name="正方形/長方形 132">
            <a:extLst>
              <a:ext uri="{FF2B5EF4-FFF2-40B4-BE49-F238E27FC236}">
                <a16:creationId xmlns:a16="http://schemas.microsoft.com/office/drawing/2014/main" id="{7B3B0CB0-4E98-B24B-A976-B03D4F37A33B}"/>
              </a:ext>
            </a:extLst>
          </p:cNvPr>
          <p:cNvSpPr/>
          <p:nvPr/>
        </p:nvSpPr>
        <p:spPr>
          <a:xfrm>
            <a:off x="-14412" y="0"/>
            <a:ext cx="497361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rPr>
              <a:t>ダンロップ・カーブ</a:t>
            </a:r>
            <a:endParaRPr kumimoji="1" lang="ja-JP" altLang="en-US" sz="1800" b="1" dirty="0">
              <a:solidFill>
                <a:schemeClr val="tx1"/>
              </a:solidFill>
            </a:endParaRPr>
          </a:p>
        </p:txBody>
      </p:sp>
      <p:grpSp>
        <p:nvGrpSpPr>
          <p:cNvPr id="129" name="グループ化 128">
            <a:extLst>
              <a:ext uri="{FF2B5EF4-FFF2-40B4-BE49-F238E27FC236}">
                <a16:creationId xmlns:a16="http://schemas.microsoft.com/office/drawing/2014/main" id="{EF701B57-DF4F-6B45-A350-C20FCB6C2B71}"/>
              </a:ext>
            </a:extLst>
          </p:cNvPr>
          <p:cNvGrpSpPr/>
          <p:nvPr/>
        </p:nvGrpSpPr>
        <p:grpSpPr>
          <a:xfrm>
            <a:off x="9353128" y="5520680"/>
            <a:ext cx="3096344" cy="2016224"/>
            <a:chOff x="280120" y="480120"/>
            <a:chExt cx="3096344" cy="2016224"/>
          </a:xfrm>
        </p:grpSpPr>
        <p:sp>
          <p:nvSpPr>
            <p:cNvPr id="134" name="正方形/長方形 133">
              <a:extLst>
                <a:ext uri="{FF2B5EF4-FFF2-40B4-BE49-F238E27FC236}">
                  <a16:creationId xmlns:a16="http://schemas.microsoft.com/office/drawing/2014/main" id="{7F866ED8-3AAB-034B-8E09-CF8CDA1A144D}"/>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35" name="正方形/長方形 134">
              <a:extLst>
                <a:ext uri="{FF2B5EF4-FFF2-40B4-BE49-F238E27FC236}">
                  <a16:creationId xmlns:a16="http://schemas.microsoft.com/office/drawing/2014/main" id="{EF4CE1FF-BB5E-ED40-BCAD-E88F3A92656B}"/>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36" name="正方形/長方形 135">
              <a:extLst>
                <a:ext uri="{FF2B5EF4-FFF2-40B4-BE49-F238E27FC236}">
                  <a16:creationId xmlns:a16="http://schemas.microsoft.com/office/drawing/2014/main" id="{960C1622-F5F7-EB48-8002-3BC39F8790FF}"/>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40" name="正方形/長方形 139">
              <a:extLst>
                <a:ext uri="{FF2B5EF4-FFF2-40B4-BE49-F238E27FC236}">
                  <a16:creationId xmlns:a16="http://schemas.microsoft.com/office/drawing/2014/main" id="{086B992B-30A9-584F-B1C1-A64E18CEFC56}"/>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41" name="正方形/長方形 140">
              <a:extLst>
                <a:ext uri="{FF2B5EF4-FFF2-40B4-BE49-F238E27FC236}">
                  <a16:creationId xmlns:a16="http://schemas.microsoft.com/office/drawing/2014/main" id="{8923AF02-014F-3340-8309-A3ED27BD950A}"/>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42" name="正方形/長方形 141">
              <a:extLst>
                <a:ext uri="{FF2B5EF4-FFF2-40B4-BE49-F238E27FC236}">
                  <a16:creationId xmlns:a16="http://schemas.microsoft.com/office/drawing/2014/main" id="{FBFF075C-D962-2444-A663-CA261A64D10A}"/>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43" name="正方形/長方形 142">
              <a:extLst>
                <a:ext uri="{FF2B5EF4-FFF2-40B4-BE49-F238E27FC236}">
                  <a16:creationId xmlns:a16="http://schemas.microsoft.com/office/drawing/2014/main" id="{2E5B44C3-88CB-7B4B-A69C-2BCA9749FE07}"/>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44" name="正方形/長方形 143">
              <a:extLst>
                <a:ext uri="{FF2B5EF4-FFF2-40B4-BE49-F238E27FC236}">
                  <a16:creationId xmlns:a16="http://schemas.microsoft.com/office/drawing/2014/main" id="{C3B205B2-8884-4044-AAFC-DFBEEB5266DD}"/>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45" name="正方形/長方形 144">
              <a:extLst>
                <a:ext uri="{FF2B5EF4-FFF2-40B4-BE49-F238E27FC236}">
                  <a16:creationId xmlns:a16="http://schemas.microsoft.com/office/drawing/2014/main" id="{3CB8EE52-0AD7-BD45-B80C-F3CC8DA6C675}"/>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46" name="正方形/長方形 145">
              <a:extLst>
                <a:ext uri="{FF2B5EF4-FFF2-40B4-BE49-F238E27FC236}">
                  <a16:creationId xmlns:a16="http://schemas.microsoft.com/office/drawing/2014/main" id="{A35D4B67-A081-A644-B88B-669EE78B0A4D}"/>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47" name="正方形/長方形 146">
              <a:extLst>
                <a:ext uri="{FF2B5EF4-FFF2-40B4-BE49-F238E27FC236}">
                  <a16:creationId xmlns:a16="http://schemas.microsoft.com/office/drawing/2014/main" id="{07859F3E-3BAC-CE49-929F-49A88598B4A2}"/>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48" name="正方形/長方形 147">
              <a:extLst>
                <a:ext uri="{FF2B5EF4-FFF2-40B4-BE49-F238E27FC236}">
                  <a16:creationId xmlns:a16="http://schemas.microsoft.com/office/drawing/2014/main" id="{01DF6FF1-07E8-6040-9BB8-CCE3A76A0D76}"/>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49" name="グループ化 148">
            <a:extLst>
              <a:ext uri="{FF2B5EF4-FFF2-40B4-BE49-F238E27FC236}">
                <a16:creationId xmlns:a16="http://schemas.microsoft.com/office/drawing/2014/main" id="{685433B8-4562-974B-8A73-6B3D215B5EE2}"/>
              </a:ext>
            </a:extLst>
          </p:cNvPr>
          <p:cNvGrpSpPr/>
          <p:nvPr/>
        </p:nvGrpSpPr>
        <p:grpSpPr>
          <a:xfrm>
            <a:off x="12088669" y="-23936"/>
            <a:ext cx="712931" cy="641199"/>
            <a:chOff x="143253" y="8328992"/>
            <a:chExt cx="712931" cy="641199"/>
          </a:xfrm>
        </p:grpSpPr>
        <p:sp>
          <p:nvSpPr>
            <p:cNvPr id="150" name="角丸四角形 149">
              <a:extLst>
                <a:ext uri="{FF2B5EF4-FFF2-40B4-BE49-F238E27FC236}">
                  <a16:creationId xmlns:a16="http://schemas.microsoft.com/office/drawing/2014/main" id="{84D2E90E-3482-B346-8F8F-001B816C783A}"/>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51" name="角丸四角形 150">
              <a:extLst>
                <a:ext uri="{FF2B5EF4-FFF2-40B4-BE49-F238E27FC236}">
                  <a16:creationId xmlns:a16="http://schemas.microsoft.com/office/drawing/2014/main" id="{6E602A33-7D6A-A442-AC41-2DDE74AE9236}"/>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52" name="角丸四角形 151">
              <a:extLst>
                <a:ext uri="{FF2B5EF4-FFF2-40B4-BE49-F238E27FC236}">
                  <a16:creationId xmlns:a16="http://schemas.microsoft.com/office/drawing/2014/main" id="{DDEDE5F0-1502-624A-8683-B43890690B0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66025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888603E-7725-0A45-9976-98992290B8C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1060" t="45373" r="21970"/>
          <a:stretch/>
        </p:blipFill>
        <p:spPr bwMode="auto">
          <a:xfrm>
            <a:off x="340112" y="536226"/>
            <a:ext cx="11605303" cy="906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円/楕円 4">
            <a:extLst>
              <a:ext uri="{FF2B5EF4-FFF2-40B4-BE49-F238E27FC236}">
                <a16:creationId xmlns:a16="http://schemas.microsoft.com/office/drawing/2014/main" id="{788826F0-99EC-EF4B-A3D3-EFDC60DE50B6}"/>
              </a:ext>
            </a:extLst>
          </p:cNvPr>
          <p:cNvSpPr/>
          <p:nvPr/>
        </p:nvSpPr>
        <p:spPr>
          <a:xfrm>
            <a:off x="5320680" y="7824936"/>
            <a:ext cx="1224136" cy="1224136"/>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471D6E6F-3024-7340-89A7-C51395F320E5}"/>
              </a:ext>
            </a:extLst>
          </p:cNvPr>
          <p:cNvCxnSpPr>
            <a:cxnSpLocks/>
          </p:cNvCxnSpPr>
          <p:nvPr/>
        </p:nvCxnSpPr>
        <p:spPr>
          <a:xfrm flipH="1">
            <a:off x="352128" y="8401000"/>
            <a:ext cx="5400600" cy="0"/>
          </a:xfrm>
          <a:prstGeom prst="line">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E5F2079B-B2DB-9647-ABC6-903CD0BB8630}"/>
              </a:ext>
            </a:extLst>
          </p:cNvPr>
          <p:cNvCxnSpPr>
            <a:cxnSpLocks/>
          </p:cNvCxnSpPr>
          <p:nvPr/>
        </p:nvCxnSpPr>
        <p:spPr>
          <a:xfrm>
            <a:off x="9137104" y="1488232"/>
            <a:ext cx="1584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044F773E-B57C-6349-863F-4AEAB8707F07}"/>
              </a:ext>
            </a:extLst>
          </p:cNvPr>
          <p:cNvSpPr/>
          <p:nvPr/>
        </p:nvSpPr>
        <p:spPr>
          <a:xfrm>
            <a:off x="9353128" y="1200200"/>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270mm</a:t>
            </a:r>
            <a:endParaRPr kumimoji="1" lang="ja-JP" altLang="en-US" sz="1200" b="1">
              <a:solidFill>
                <a:schemeClr val="tx1"/>
              </a:solidFill>
            </a:endParaRPr>
          </a:p>
        </p:txBody>
      </p:sp>
      <p:grpSp>
        <p:nvGrpSpPr>
          <p:cNvPr id="25" name="グループ化 24">
            <a:extLst>
              <a:ext uri="{FF2B5EF4-FFF2-40B4-BE49-F238E27FC236}">
                <a16:creationId xmlns:a16="http://schemas.microsoft.com/office/drawing/2014/main" id="{0BD4995A-A1D0-D143-857D-7BF6FF169F1F}"/>
              </a:ext>
            </a:extLst>
          </p:cNvPr>
          <p:cNvGrpSpPr/>
          <p:nvPr/>
        </p:nvGrpSpPr>
        <p:grpSpPr>
          <a:xfrm>
            <a:off x="9569152" y="1488232"/>
            <a:ext cx="1440160" cy="1104056"/>
            <a:chOff x="8056984" y="-816024"/>
            <a:chExt cx="1440160" cy="1104056"/>
          </a:xfrm>
        </p:grpSpPr>
        <p:grpSp>
          <p:nvGrpSpPr>
            <p:cNvPr id="19" name="グループ化 18">
              <a:extLst>
                <a:ext uri="{FF2B5EF4-FFF2-40B4-BE49-F238E27FC236}">
                  <a16:creationId xmlns:a16="http://schemas.microsoft.com/office/drawing/2014/main" id="{9008868A-FB2B-CD43-95B3-E508346A8D1E}"/>
                </a:ext>
              </a:extLst>
            </p:cNvPr>
            <p:cNvGrpSpPr/>
            <p:nvPr/>
          </p:nvGrpSpPr>
          <p:grpSpPr>
            <a:xfrm>
              <a:off x="8056984" y="-288032"/>
              <a:ext cx="1224136" cy="576064"/>
              <a:chOff x="7408912" y="0"/>
              <a:chExt cx="1224136" cy="576064"/>
            </a:xfrm>
          </p:grpSpPr>
          <p:sp>
            <p:nvSpPr>
              <p:cNvPr id="14" name="正方形/長方形 13">
                <a:extLst>
                  <a:ext uri="{FF2B5EF4-FFF2-40B4-BE49-F238E27FC236}">
                    <a16:creationId xmlns:a16="http://schemas.microsoft.com/office/drawing/2014/main" id="{B040658E-F9E3-5E46-9747-06EDD88481C8}"/>
                  </a:ext>
                </a:extLst>
              </p:cNvPr>
              <p:cNvSpPr/>
              <p:nvPr/>
            </p:nvSpPr>
            <p:spPr>
              <a:xfrm>
                <a:off x="7408912" y="0"/>
                <a:ext cx="1224136"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5E4BF354-8F27-C34C-AC56-564DFB82CBF9}"/>
                  </a:ext>
                </a:extLst>
              </p:cNvPr>
              <p:cNvGrpSpPr/>
              <p:nvPr/>
            </p:nvGrpSpPr>
            <p:grpSpPr>
              <a:xfrm>
                <a:off x="7876964" y="144016"/>
                <a:ext cx="288032" cy="288032"/>
                <a:chOff x="10361240" y="984176"/>
                <a:chExt cx="288032" cy="288032"/>
              </a:xfrm>
            </p:grpSpPr>
            <p:sp>
              <p:nvSpPr>
                <p:cNvPr id="16" name="パイ 15">
                  <a:extLst>
                    <a:ext uri="{FF2B5EF4-FFF2-40B4-BE49-F238E27FC236}">
                      <a16:creationId xmlns:a16="http://schemas.microsoft.com/office/drawing/2014/main" id="{D3D7C509-9EDF-CC4A-A3CE-3037496C1519}"/>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パイ 16">
                  <a:extLst>
                    <a:ext uri="{FF2B5EF4-FFF2-40B4-BE49-F238E27FC236}">
                      <a16:creationId xmlns:a16="http://schemas.microsoft.com/office/drawing/2014/main" id="{894BEEDB-12BF-E74B-A77E-939DEEFBDF36}"/>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a:extLst>
                    <a:ext uri="{FF2B5EF4-FFF2-40B4-BE49-F238E27FC236}">
                      <a16:creationId xmlns:a16="http://schemas.microsoft.com/office/drawing/2014/main" id="{8E153B99-98B2-AE4E-9B8E-8CD5E069472A}"/>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20" name="直線矢印コネクタ 19">
              <a:extLst>
                <a:ext uri="{FF2B5EF4-FFF2-40B4-BE49-F238E27FC236}">
                  <a16:creationId xmlns:a16="http://schemas.microsoft.com/office/drawing/2014/main" id="{CE66D1D2-A959-9942-8A9A-96B348B6C8EC}"/>
                </a:ext>
              </a:extLst>
            </p:cNvPr>
            <p:cNvCxnSpPr>
              <a:cxnSpLocks/>
            </p:cNvCxnSpPr>
            <p:nvPr/>
          </p:nvCxnSpPr>
          <p:spPr>
            <a:xfrm>
              <a:off x="8056984" y="192088"/>
              <a:ext cx="12241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554190FA-1FC9-D044-B2E9-BB16DED04C3F}"/>
                </a:ext>
              </a:extLst>
            </p:cNvPr>
            <p:cNvSpPr/>
            <p:nvPr/>
          </p:nvSpPr>
          <p:spPr>
            <a:xfrm>
              <a:off x="8633048" y="-9594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195mm</a:t>
              </a:r>
              <a:endParaRPr kumimoji="1" lang="ja-JP" altLang="en-US" sz="1200" b="1">
                <a:solidFill>
                  <a:schemeClr val="tx1"/>
                </a:solidFill>
              </a:endParaRPr>
            </a:p>
          </p:txBody>
        </p:sp>
        <p:cxnSp>
          <p:nvCxnSpPr>
            <p:cNvPr id="23" name="直線コネクタ 22">
              <a:extLst>
                <a:ext uri="{FF2B5EF4-FFF2-40B4-BE49-F238E27FC236}">
                  <a16:creationId xmlns:a16="http://schemas.microsoft.com/office/drawing/2014/main" id="{A0450D66-C910-A442-BB2F-52DA4E4B14B6}"/>
                </a:ext>
              </a:extLst>
            </p:cNvPr>
            <p:cNvCxnSpPr>
              <a:cxnSpLocks/>
            </p:cNvCxnSpPr>
            <p:nvPr/>
          </p:nvCxnSpPr>
          <p:spPr>
            <a:xfrm rot="16200000" flipH="1">
              <a:off x="8309012" y="-455984"/>
              <a:ext cx="72008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C4C3E39E-4B00-0349-842F-A1613CC9E888}"/>
              </a:ext>
            </a:extLst>
          </p:cNvPr>
          <p:cNvGrpSpPr/>
          <p:nvPr/>
        </p:nvGrpSpPr>
        <p:grpSpPr>
          <a:xfrm rot="5400000">
            <a:off x="5512668" y="7344916"/>
            <a:ext cx="1440160" cy="1104056"/>
            <a:chOff x="8056984" y="-816024"/>
            <a:chExt cx="1440160" cy="1104056"/>
          </a:xfrm>
        </p:grpSpPr>
        <p:grpSp>
          <p:nvGrpSpPr>
            <p:cNvPr id="27" name="グループ化 26">
              <a:extLst>
                <a:ext uri="{FF2B5EF4-FFF2-40B4-BE49-F238E27FC236}">
                  <a16:creationId xmlns:a16="http://schemas.microsoft.com/office/drawing/2014/main" id="{F025AD9E-80B0-B94D-8510-9F6287CEA8A5}"/>
                </a:ext>
              </a:extLst>
            </p:cNvPr>
            <p:cNvGrpSpPr/>
            <p:nvPr/>
          </p:nvGrpSpPr>
          <p:grpSpPr>
            <a:xfrm>
              <a:off x="8056984" y="-288032"/>
              <a:ext cx="1224136" cy="576064"/>
              <a:chOff x="7408912" y="0"/>
              <a:chExt cx="1224136" cy="576064"/>
            </a:xfrm>
          </p:grpSpPr>
          <p:sp>
            <p:nvSpPr>
              <p:cNvPr id="31" name="正方形/長方形 30">
                <a:extLst>
                  <a:ext uri="{FF2B5EF4-FFF2-40B4-BE49-F238E27FC236}">
                    <a16:creationId xmlns:a16="http://schemas.microsoft.com/office/drawing/2014/main" id="{DF8E7B76-18F2-A542-9D6F-CFAA0611DB18}"/>
                  </a:ext>
                </a:extLst>
              </p:cNvPr>
              <p:cNvSpPr/>
              <p:nvPr/>
            </p:nvSpPr>
            <p:spPr>
              <a:xfrm>
                <a:off x="7408912" y="0"/>
                <a:ext cx="1224136"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5AC5694B-5626-F843-B454-4E11A13B9D9C}"/>
                  </a:ext>
                </a:extLst>
              </p:cNvPr>
              <p:cNvGrpSpPr/>
              <p:nvPr/>
            </p:nvGrpSpPr>
            <p:grpSpPr>
              <a:xfrm>
                <a:off x="7876964" y="144016"/>
                <a:ext cx="288032" cy="288032"/>
                <a:chOff x="10361240" y="984176"/>
                <a:chExt cx="288032" cy="288032"/>
              </a:xfrm>
            </p:grpSpPr>
            <p:sp>
              <p:nvSpPr>
                <p:cNvPr id="33" name="パイ 32">
                  <a:extLst>
                    <a:ext uri="{FF2B5EF4-FFF2-40B4-BE49-F238E27FC236}">
                      <a16:creationId xmlns:a16="http://schemas.microsoft.com/office/drawing/2014/main" id="{0DB52F08-82A9-6345-9755-4D7F7F11F6D4}"/>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パイ 33">
                  <a:extLst>
                    <a:ext uri="{FF2B5EF4-FFF2-40B4-BE49-F238E27FC236}">
                      <a16:creationId xmlns:a16="http://schemas.microsoft.com/office/drawing/2014/main" id="{17388D03-95C0-B34B-A2CC-E340BC28C431}"/>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パイ 34">
                  <a:extLst>
                    <a:ext uri="{FF2B5EF4-FFF2-40B4-BE49-F238E27FC236}">
                      <a16:creationId xmlns:a16="http://schemas.microsoft.com/office/drawing/2014/main" id="{3640E1D1-2C3C-2842-A396-ED7CE2A078E9}"/>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28" name="直線矢印コネクタ 27">
              <a:extLst>
                <a:ext uri="{FF2B5EF4-FFF2-40B4-BE49-F238E27FC236}">
                  <a16:creationId xmlns:a16="http://schemas.microsoft.com/office/drawing/2014/main" id="{7A80C4F4-B190-FE4F-B0E4-FFA94EB7B3DA}"/>
                </a:ext>
              </a:extLst>
            </p:cNvPr>
            <p:cNvCxnSpPr>
              <a:cxnSpLocks/>
            </p:cNvCxnSpPr>
            <p:nvPr/>
          </p:nvCxnSpPr>
          <p:spPr>
            <a:xfrm>
              <a:off x="8056984" y="192088"/>
              <a:ext cx="12241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BCEF4627-D175-354F-89CC-61AFDF295222}"/>
                </a:ext>
              </a:extLst>
            </p:cNvPr>
            <p:cNvSpPr/>
            <p:nvPr/>
          </p:nvSpPr>
          <p:spPr>
            <a:xfrm>
              <a:off x="8633048" y="-9594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195mm</a:t>
              </a:r>
              <a:endParaRPr kumimoji="1" lang="ja-JP" altLang="en-US" sz="1200" b="1">
                <a:solidFill>
                  <a:schemeClr val="tx1"/>
                </a:solidFill>
              </a:endParaRPr>
            </a:p>
          </p:txBody>
        </p:sp>
        <p:cxnSp>
          <p:nvCxnSpPr>
            <p:cNvPr id="30" name="直線コネクタ 29">
              <a:extLst>
                <a:ext uri="{FF2B5EF4-FFF2-40B4-BE49-F238E27FC236}">
                  <a16:creationId xmlns:a16="http://schemas.microsoft.com/office/drawing/2014/main" id="{9CCBE4DA-7D56-764E-8259-9BB2DDD1FF1D}"/>
                </a:ext>
              </a:extLst>
            </p:cNvPr>
            <p:cNvCxnSpPr>
              <a:cxnSpLocks/>
            </p:cNvCxnSpPr>
            <p:nvPr/>
          </p:nvCxnSpPr>
          <p:spPr>
            <a:xfrm rot="16200000" flipH="1">
              <a:off x="8309012" y="-455984"/>
              <a:ext cx="72008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円弧 35">
            <a:extLst>
              <a:ext uri="{FF2B5EF4-FFF2-40B4-BE49-F238E27FC236}">
                <a16:creationId xmlns:a16="http://schemas.microsoft.com/office/drawing/2014/main" id="{C9BB276A-18B5-9242-A79F-1EE45C67310C}"/>
              </a:ext>
            </a:extLst>
          </p:cNvPr>
          <p:cNvSpPr/>
          <p:nvPr/>
        </p:nvSpPr>
        <p:spPr>
          <a:xfrm>
            <a:off x="1792288" y="264096"/>
            <a:ext cx="8280920" cy="8136904"/>
          </a:xfrm>
          <a:prstGeom prst="arc">
            <a:avLst>
              <a:gd name="adj1" fmla="val 21542559"/>
              <a:gd name="adj2" fmla="val 5447393"/>
            </a:avLst>
          </a:prstGeom>
          <a:ln w="76200">
            <a:solidFill>
              <a:schemeClr val="accent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a:extLst>
              <a:ext uri="{FF2B5EF4-FFF2-40B4-BE49-F238E27FC236}">
                <a16:creationId xmlns:a16="http://schemas.microsoft.com/office/drawing/2014/main" id="{CB24894A-460B-4747-9DEE-4F6E35C600DA}"/>
              </a:ext>
            </a:extLst>
          </p:cNvPr>
          <p:cNvSpPr/>
          <p:nvPr/>
        </p:nvSpPr>
        <p:spPr>
          <a:xfrm>
            <a:off x="1792288" y="912168"/>
            <a:ext cx="8280920" cy="8136904"/>
          </a:xfrm>
          <a:prstGeom prst="arc">
            <a:avLst>
              <a:gd name="adj1" fmla="val 21542559"/>
              <a:gd name="adj2" fmla="val 5447393"/>
            </a:avLst>
          </a:prstGeom>
          <a:ln w="762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円弧 38">
            <a:extLst>
              <a:ext uri="{FF2B5EF4-FFF2-40B4-BE49-F238E27FC236}">
                <a16:creationId xmlns:a16="http://schemas.microsoft.com/office/drawing/2014/main" id="{1C6EB2A8-1184-F64B-A604-80597CB386CF}"/>
              </a:ext>
            </a:extLst>
          </p:cNvPr>
          <p:cNvSpPr/>
          <p:nvPr/>
        </p:nvSpPr>
        <p:spPr>
          <a:xfrm>
            <a:off x="1792288" y="-311968"/>
            <a:ext cx="8280920" cy="8136904"/>
          </a:xfrm>
          <a:prstGeom prst="arc">
            <a:avLst>
              <a:gd name="adj1" fmla="val 21542559"/>
              <a:gd name="adj2" fmla="val 5447393"/>
            </a:avLst>
          </a:prstGeom>
          <a:ln w="762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538963F7-CD85-F640-9B4C-09FE9B45C992}"/>
              </a:ext>
            </a:extLst>
          </p:cNvPr>
          <p:cNvSpPr/>
          <p:nvPr/>
        </p:nvSpPr>
        <p:spPr>
          <a:xfrm>
            <a:off x="1216224" y="264096"/>
            <a:ext cx="8280920" cy="8136904"/>
          </a:xfrm>
          <a:prstGeom prst="arc">
            <a:avLst>
              <a:gd name="adj1" fmla="val 21542559"/>
              <a:gd name="adj2" fmla="val 5447393"/>
            </a:avLst>
          </a:prstGeom>
          <a:ln w="762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4CB89FF-89EF-9540-9848-D4CC6262BE04}"/>
              </a:ext>
            </a:extLst>
          </p:cNvPr>
          <p:cNvGrpSpPr/>
          <p:nvPr/>
        </p:nvGrpSpPr>
        <p:grpSpPr>
          <a:xfrm rot="5400000">
            <a:off x="5512668" y="8641060"/>
            <a:ext cx="1440160" cy="1104056"/>
            <a:chOff x="8056984" y="-816024"/>
            <a:chExt cx="1440160" cy="1104056"/>
          </a:xfrm>
        </p:grpSpPr>
        <p:grpSp>
          <p:nvGrpSpPr>
            <p:cNvPr id="42" name="グループ化 41">
              <a:extLst>
                <a:ext uri="{FF2B5EF4-FFF2-40B4-BE49-F238E27FC236}">
                  <a16:creationId xmlns:a16="http://schemas.microsoft.com/office/drawing/2014/main" id="{8E2400E0-46EE-C84F-93B8-94484BB43238}"/>
                </a:ext>
              </a:extLst>
            </p:cNvPr>
            <p:cNvGrpSpPr/>
            <p:nvPr/>
          </p:nvGrpSpPr>
          <p:grpSpPr>
            <a:xfrm>
              <a:off x="8056984" y="-288032"/>
              <a:ext cx="1224136" cy="576064"/>
              <a:chOff x="7408912" y="0"/>
              <a:chExt cx="1224136" cy="576064"/>
            </a:xfrm>
          </p:grpSpPr>
          <p:sp>
            <p:nvSpPr>
              <p:cNvPr id="46" name="正方形/長方形 45">
                <a:extLst>
                  <a:ext uri="{FF2B5EF4-FFF2-40B4-BE49-F238E27FC236}">
                    <a16:creationId xmlns:a16="http://schemas.microsoft.com/office/drawing/2014/main" id="{6BB7DCBD-4F65-054D-91C6-D1B837C6F4CF}"/>
                  </a:ext>
                </a:extLst>
              </p:cNvPr>
              <p:cNvSpPr/>
              <p:nvPr/>
            </p:nvSpPr>
            <p:spPr>
              <a:xfrm>
                <a:off x="7408912" y="0"/>
                <a:ext cx="1224136"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24D88C7B-032C-C94D-B3EA-002646C9BEF5}"/>
                  </a:ext>
                </a:extLst>
              </p:cNvPr>
              <p:cNvGrpSpPr/>
              <p:nvPr/>
            </p:nvGrpSpPr>
            <p:grpSpPr>
              <a:xfrm>
                <a:off x="7876964" y="144016"/>
                <a:ext cx="288032" cy="288032"/>
                <a:chOff x="10361240" y="984176"/>
                <a:chExt cx="288032" cy="288032"/>
              </a:xfrm>
            </p:grpSpPr>
            <p:sp>
              <p:nvSpPr>
                <p:cNvPr id="48" name="パイ 47">
                  <a:extLst>
                    <a:ext uri="{FF2B5EF4-FFF2-40B4-BE49-F238E27FC236}">
                      <a16:creationId xmlns:a16="http://schemas.microsoft.com/office/drawing/2014/main" id="{5FA7B6B4-A678-024C-AFC6-FB71AC8761E7}"/>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パイ 48">
                  <a:extLst>
                    <a:ext uri="{FF2B5EF4-FFF2-40B4-BE49-F238E27FC236}">
                      <a16:creationId xmlns:a16="http://schemas.microsoft.com/office/drawing/2014/main" id="{1AD3DD6F-106E-F84B-B4C4-6049A29CDDFA}"/>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パイ 49">
                  <a:extLst>
                    <a:ext uri="{FF2B5EF4-FFF2-40B4-BE49-F238E27FC236}">
                      <a16:creationId xmlns:a16="http://schemas.microsoft.com/office/drawing/2014/main" id="{36565A9F-E679-1942-838C-CF9D4198384E}"/>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43" name="直線矢印コネクタ 42">
              <a:extLst>
                <a:ext uri="{FF2B5EF4-FFF2-40B4-BE49-F238E27FC236}">
                  <a16:creationId xmlns:a16="http://schemas.microsoft.com/office/drawing/2014/main" id="{83359698-723E-6549-A261-3051109AC708}"/>
                </a:ext>
              </a:extLst>
            </p:cNvPr>
            <p:cNvCxnSpPr>
              <a:cxnSpLocks/>
            </p:cNvCxnSpPr>
            <p:nvPr/>
          </p:nvCxnSpPr>
          <p:spPr>
            <a:xfrm>
              <a:off x="8056984" y="192088"/>
              <a:ext cx="12241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C4192020-159B-804D-AD43-D76A853286E9}"/>
                </a:ext>
              </a:extLst>
            </p:cNvPr>
            <p:cNvSpPr/>
            <p:nvPr/>
          </p:nvSpPr>
          <p:spPr>
            <a:xfrm>
              <a:off x="8633048" y="-9594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195mm</a:t>
              </a:r>
              <a:endParaRPr kumimoji="1" lang="ja-JP" altLang="en-US" sz="1200" b="1">
                <a:solidFill>
                  <a:schemeClr val="tx1"/>
                </a:solidFill>
              </a:endParaRPr>
            </a:p>
          </p:txBody>
        </p:sp>
        <p:cxnSp>
          <p:nvCxnSpPr>
            <p:cNvPr id="45" name="直線コネクタ 44">
              <a:extLst>
                <a:ext uri="{FF2B5EF4-FFF2-40B4-BE49-F238E27FC236}">
                  <a16:creationId xmlns:a16="http://schemas.microsoft.com/office/drawing/2014/main" id="{63A0AA60-976F-BB4B-9C56-54F8555DAE5D}"/>
                </a:ext>
              </a:extLst>
            </p:cNvPr>
            <p:cNvCxnSpPr>
              <a:cxnSpLocks/>
            </p:cNvCxnSpPr>
            <p:nvPr/>
          </p:nvCxnSpPr>
          <p:spPr>
            <a:xfrm rot="16200000" flipH="1">
              <a:off x="8309012" y="-455984"/>
              <a:ext cx="72008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C9C539FA-B61C-0548-8A29-A870420A7532}"/>
              </a:ext>
            </a:extLst>
          </p:cNvPr>
          <p:cNvGrpSpPr/>
          <p:nvPr/>
        </p:nvGrpSpPr>
        <p:grpSpPr>
          <a:xfrm rot="2193783">
            <a:off x="9180225" y="6128981"/>
            <a:ext cx="1440160" cy="1104056"/>
            <a:chOff x="8056984" y="-816024"/>
            <a:chExt cx="1440160" cy="1104056"/>
          </a:xfrm>
        </p:grpSpPr>
        <p:grpSp>
          <p:nvGrpSpPr>
            <p:cNvPr id="52" name="グループ化 51">
              <a:extLst>
                <a:ext uri="{FF2B5EF4-FFF2-40B4-BE49-F238E27FC236}">
                  <a16:creationId xmlns:a16="http://schemas.microsoft.com/office/drawing/2014/main" id="{4474751E-04D5-D34C-828A-46A12AA2CE6E}"/>
                </a:ext>
              </a:extLst>
            </p:cNvPr>
            <p:cNvGrpSpPr/>
            <p:nvPr/>
          </p:nvGrpSpPr>
          <p:grpSpPr>
            <a:xfrm>
              <a:off x="8056984" y="-288032"/>
              <a:ext cx="1224136" cy="576064"/>
              <a:chOff x="7408912" y="0"/>
              <a:chExt cx="1224136" cy="576064"/>
            </a:xfrm>
          </p:grpSpPr>
          <p:sp>
            <p:nvSpPr>
              <p:cNvPr id="56" name="正方形/長方形 55">
                <a:extLst>
                  <a:ext uri="{FF2B5EF4-FFF2-40B4-BE49-F238E27FC236}">
                    <a16:creationId xmlns:a16="http://schemas.microsoft.com/office/drawing/2014/main" id="{5C03C8F2-5347-1247-AFFB-BF465797475F}"/>
                  </a:ext>
                </a:extLst>
              </p:cNvPr>
              <p:cNvSpPr/>
              <p:nvPr/>
            </p:nvSpPr>
            <p:spPr>
              <a:xfrm>
                <a:off x="7408912" y="0"/>
                <a:ext cx="1224136"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5B21951F-0F7B-CF42-A91E-9CCE4CAD0DE8}"/>
                  </a:ext>
                </a:extLst>
              </p:cNvPr>
              <p:cNvGrpSpPr/>
              <p:nvPr/>
            </p:nvGrpSpPr>
            <p:grpSpPr>
              <a:xfrm>
                <a:off x="7876964" y="144016"/>
                <a:ext cx="288032" cy="288032"/>
                <a:chOff x="10361240" y="984176"/>
                <a:chExt cx="288032" cy="288032"/>
              </a:xfrm>
            </p:grpSpPr>
            <p:sp>
              <p:nvSpPr>
                <p:cNvPr id="58" name="パイ 57">
                  <a:extLst>
                    <a:ext uri="{FF2B5EF4-FFF2-40B4-BE49-F238E27FC236}">
                      <a16:creationId xmlns:a16="http://schemas.microsoft.com/office/drawing/2014/main" id="{494CA841-4968-0F4E-B31F-F8FC534EA5F6}"/>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パイ 58">
                  <a:extLst>
                    <a:ext uri="{FF2B5EF4-FFF2-40B4-BE49-F238E27FC236}">
                      <a16:creationId xmlns:a16="http://schemas.microsoft.com/office/drawing/2014/main" id="{643B4E7B-8C91-3442-B3CA-17244D71799E}"/>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パイ 59">
                  <a:extLst>
                    <a:ext uri="{FF2B5EF4-FFF2-40B4-BE49-F238E27FC236}">
                      <a16:creationId xmlns:a16="http://schemas.microsoft.com/office/drawing/2014/main" id="{B7D8A685-5FED-FD46-A962-B4B7B8C9E49C}"/>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53" name="直線矢印コネクタ 52">
              <a:extLst>
                <a:ext uri="{FF2B5EF4-FFF2-40B4-BE49-F238E27FC236}">
                  <a16:creationId xmlns:a16="http://schemas.microsoft.com/office/drawing/2014/main" id="{A205B3D4-D9F3-5C4E-84D4-385127D30003}"/>
                </a:ext>
              </a:extLst>
            </p:cNvPr>
            <p:cNvCxnSpPr>
              <a:cxnSpLocks/>
            </p:cNvCxnSpPr>
            <p:nvPr/>
          </p:nvCxnSpPr>
          <p:spPr>
            <a:xfrm>
              <a:off x="8056984" y="192088"/>
              <a:ext cx="12241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6D84C3D-8E6D-9749-8827-9352A3163AC8}"/>
                </a:ext>
              </a:extLst>
            </p:cNvPr>
            <p:cNvSpPr/>
            <p:nvPr/>
          </p:nvSpPr>
          <p:spPr>
            <a:xfrm>
              <a:off x="8633048" y="-9594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195mm</a:t>
              </a:r>
              <a:endParaRPr kumimoji="1" lang="ja-JP" altLang="en-US" sz="1200" b="1">
                <a:solidFill>
                  <a:schemeClr val="tx1"/>
                </a:solidFill>
              </a:endParaRPr>
            </a:p>
          </p:txBody>
        </p:sp>
        <p:cxnSp>
          <p:nvCxnSpPr>
            <p:cNvPr id="55" name="直線コネクタ 54">
              <a:extLst>
                <a:ext uri="{FF2B5EF4-FFF2-40B4-BE49-F238E27FC236}">
                  <a16:creationId xmlns:a16="http://schemas.microsoft.com/office/drawing/2014/main" id="{F7838096-0077-9446-B5AA-A552615A6536}"/>
                </a:ext>
              </a:extLst>
            </p:cNvPr>
            <p:cNvCxnSpPr>
              <a:cxnSpLocks/>
            </p:cNvCxnSpPr>
            <p:nvPr/>
          </p:nvCxnSpPr>
          <p:spPr>
            <a:xfrm rot="16200000" flipH="1">
              <a:off x="8309012" y="-455984"/>
              <a:ext cx="72008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4B8E8437-8713-C644-84AE-1A88C8B99D15}"/>
              </a:ext>
            </a:extLst>
          </p:cNvPr>
          <p:cNvGrpSpPr/>
          <p:nvPr/>
        </p:nvGrpSpPr>
        <p:grpSpPr>
          <a:xfrm rot="1731363">
            <a:off x="8460144" y="5480958"/>
            <a:ext cx="1440160" cy="1104056"/>
            <a:chOff x="8056984" y="-816024"/>
            <a:chExt cx="1440160" cy="1104056"/>
          </a:xfrm>
        </p:grpSpPr>
        <p:grpSp>
          <p:nvGrpSpPr>
            <p:cNvPr id="62" name="グループ化 61">
              <a:extLst>
                <a:ext uri="{FF2B5EF4-FFF2-40B4-BE49-F238E27FC236}">
                  <a16:creationId xmlns:a16="http://schemas.microsoft.com/office/drawing/2014/main" id="{4C04D6A5-45B1-C941-8C78-67F009617F34}"/>
                </a:ext>
              </a:extLst>
            </p:cNvPr>
            <p:cNvGrpSpPr/>
            <p:nvPr/>
          </p:nvGrpSpPr>
          <p:grpSpPr>
            <a:xfrm>
              <a:off x="8056984" y="-288032"/>
              <a:ext cx="1224136" cy="576064"/>
              <a:chOff x="7408912" y="0"/>
              <a:chExt cx="1224136" cy="576064"/>
            </a:xfrm>
          </p:grpSpPr>
          <p:sp>
            <p:nvSpPr>
              <p:cNvPr id="66" name="正方形/長方形 65">
                <a:extLst>
                  <a:ext uri="{FF2B5EF4-FFF2-40B4-BE49-F238E27FC236}">
                    <a16:creationId xmlns:a16="http://schemas.microsoft.com/office/drawing/2014/main" id="{4D4F772D-855C-2E45-9304-A461C4388A59}"/>
                  </a:ext>
                </a:extLst>
              </p:cNvPr>
              <p:cNvSpPr/>
              <p:nvPr/>
            </p:nvSpPr>
            <p:spPr>
              <a:xfrm>
                <a:off x="7408912" y="0"/>
                <a:ext cx="1224136"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4D5D62F5-DB6B-FA4A-94B0-DF7CF204D4C8}"/>
                  </a:ext>
                </a:extLst>
              </p:cNvPr>
              <p:cNvGrpSpPr/>
              <p:nvPr/>
            </p:nvGrpSpPr>
            <p:grpSpPr>
              <a:xfrm>
                <a:off x="7876964" y="144016"/>
                <a:ext cx="288032" cy="288032"/>
                <a:chOff x="10361240" y="984176"/>
                <a:chExt cx="288032" cy="288032"/>
              </a:xfrm>
            </p:grpSpPr>
            <p:sp>
              <p:nvSpPr>
                <p:cNvPr id="68" name="パイ 67">
                  <a:extLst>
                    <a:ext uri="{FF2B5EF4-FFF2-40B4-BE49-F238E27FC236}">
                      <a16:creationId xmlns:a16="http://schemas.microsoft.com/office/drawing/2014/main" id="{62862DB6-1AD3-4748-8FCD-4F8F2BFD1260}"/>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パイ 68">
                  <a:extLst>
                    <a:ext uri="{FF2B5EF4-FFF2-40B4-BE49-F238E27FC236}">
                      <a16:creationId xmlns:a16="http://schemas.microsoft.com/office/drawing/2014/main" id="{95890B47-EE2C-2C45-88A7-A2156855934D}"/>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パイ 69">
                  <a:extLst>
                    <a:ext uri="{FF2B5EF4-FFF2-40B4-BE49-F238E27FC236}">
                      <a16:creationId xmlns:a16="http://schemas.microsoft.com/office/drawing/2014/main" id="{EF0B9C0A-A4A3-9147-8200-ECD91A1E6CCB}"/>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63" name="直線矢印コネクタ 62">
              <a:extLst>
                <a:ext uri="{FF2B5EF4-FFF2-40B4-BE49-F238E27FC236}">
                  <a16:creationId xmlns:a16="http://schemas.microsoft.com/office/drawing/2014/main" id="{1E7AA1C2-8C1B-6F47-84FA-38B6B34F9C76}"/>
                </a:ext>
              </a:extLst>
            </p:cNvPr>
            <p:cNvCxnSpPr>
              <a:cxnSpLocks/>
            </p:cNvCxnSpPr>
            <p:nvPr/>
          </p:nvCxnSpPr>
          <p:spPr>
            <a:xfrm>
              <a:off x="8056984" y="192088"/>
              <a:ext cx="12241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CAB87546-A7BA-3642-BF2B-B544FD2BF03B}"/>
                </a:ext>
              </a:extLst>
            </p:cNvPr>
            <p:cNvSpPr/>
            <p:nvPr/>
          </p:nvSpPr>
          <p:spPr>
            <a:xfrm>
              <a:off x="8633048" y="-9594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195mm</a:t>
              </a:r>
              <a:endParaRPr kumimoji="1" lang="ja-JP" altLang="en-US" sz="1200" b="1">
                <a:solidFill>
                  <a:schemeClr val="tx1"/>
                </a:solidFill>
              </a:endParaRPr>
            </a:p>
          </p:txBody>
        </p:sp>
        <p:cxnSp>
          <p:nvCxnSpPr>
            <p:cNvPr id="65" name="直線コネクタ 64">
              <a:extLst>
                <a:ext uri="{FF2B5EF4-FFF2-40B4-BE49-F238E27FC236}">
                  <a16:creationId xmlns:a16="http://schemas.microsoft.com/office/drawing/2014/main" id="{310B13A1-FF6F-3149-A826-73F66B46FE0C}"/>
                </a:ext>
              </a:extLst>
            </p:cNvPr>
            <p:cNvCxnSpPr>
              <a:cxnSpLocks/>
            </p:cNvCxnSpPr>
            <p:nvPr/>
          </p:nvCxnSpPr>
          <p:spPr>
            <a:xfrm rot="16200000" flipH="1">
              <a:off x="8309012" y="-455984"/>
              <a:ext cx="720080" cy="0"/>
            </a:xfrm>
            <a:prstGeom prst="line">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1" name="爆発 1 70">
            <a:extLst>
              <a:ext uri="{FF2B5EF4-FFF2-40B4-BE49-F238E27FC236}">
                <a16:creationId xmlns:a16="http://schemas.microsoft.com/office/drawing/2014/main" id="{0A195586-4497-1C46-BB1B-5325D3F1E7C2}"/>
              </a:ext>
            </a:extLst>
          </p:cNvPr>
          <p:cNvSpPr/>
          <p:nvPr/>
        </p:nvSpPr>
        <p:spPr>
          <a:xfrm>
            <a:off x="8705056" y="5676485"/>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 name="図 72">
            <a:extLst>
              <a:ext uri="{FF2B5EF4-FFF2-40B4-BE49-F238E27FC236}">
                <a16:creationId xmlns:a16="http://schemas.microsoft.com/office/drawing/2014/main" id="{9DC9113A-1819-4447-A4F2-0CC7C9F66E48}"/>
              </a:ext>
            </a:extLst>
          </p:cNvPr>
          <p:cNvPicPr>
            <a:picLocks noChangeAspect="1"/>
          </p:cNvPicPr>
          <p:nvPr/>
        </p:nvPicPr>
        <p:blipFill>
          <a:blip r:embed="rId4"/>
          <a:stretch>
            <a:fillRect/>
          </a:stretch>
        </p:blipFill>
        <p:spPr>
          <a:xfrm>
            <a:off x="10001200" y="6600800"/>
            <a:ext cx="330200" cy="330200"/>
          </a:xfrm>
          <a:prstGeom prst="rect">
            <a:avLst/>
          </a:prstGeom>
        </p:spPr>
      </p:pic>
      <p:sp>
        <p:nvSpPr>
          <p:cNvPr id="74" name="正方形/長方形 73">
            <a:extLst>
              <a:ext uri="{FF2B5EF4-FFF2-40B4-BE49-F238E27FC236}">
                <a16:creationId xmlns:a16="http://schemas.microsoft.com/office/drawing/2014/main" id="{98E86F39-14F1-8F4E-A890-CF00A489AE67}"/>
              </a:ext>
            </a:extLst>
          </p:cNvPr>
          <p:cNvSpPr/>
          <p:nvPr/>
        </p:nvSpPr>
        <p:spPr>
          <a:xfrm>
            <a:off x="-14412" y="0"/>
            <a:ext cx="8791476"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座標補正なしの自己位置推定による走り</a:t>
            </a:r>
            <a:r>
              <a:rPr lang="en-US" altLang="ja-JP" sz="2800" b="1" dirty="0">
                <a:solidFill>
                  <a:schemeClr val="tx1"/>
                </a:solidFill>
              </a:rPr>
              <a:t>(</a:t>
            </a:r>
            <a:r>
              <a:rPr lang="ja-JP" altLang="en-US" sz="2800" b="1">
                <a:solidFill>
                  <a:schemeClr val="tx1"/>
                </a:solidFill>
              </a:rPr>
              <a:t>あなご師匠</a:t>
            </a:r>
            <a:r>
              <a:rPr lang="en-US" altLang="ja-JP" sz="2800" b="1" dirty="0">
                <a:solidFill>
                  <a:schemeClr val="tx1"/>
                </a:solidFill>
              </a:rPr>
              <a:t>)</a:t>
            </a:r>
            <a:endParaRPr kumimoji="1" lang="ja-JP" altLang="en-US" sz="1800" b="1" dirty="0">
              <a:solidFill>
                <a:schemeClr val="tx1"/>
              </a:solidFill>
            </a:endParaRPr>
          </a:p>
        </p:txBody>
      </p:sp>
      <p:sp>
        <p:nvSpPr>
          <p:cNvPr id="75" name="角丸四角形 74">
            <a:extLst>
              <a:ext uri="{FF2B5EF4-FFF2-40B4-BE49-F238E27FC236}">
                <a16:creationId xmlns:a16="http://schemas.microsoft.com/office/drawing/2014/main" id="{63C4A84D-4709-B149-A62B-168A989693A3}"/>
              </a:ext>
            </a:extLst>
          </p:cNvPr>
          <p:cNvSpPr/>
          <p:nvPr/>
        </p:nvSpPr>
        <p:spPr>
          <a:xfrm>
            <a:off x="424136" y="984176"/>
            <a:ext cx="5629537" cy="144016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ロボット内の座標のずれ、ロボットの動作のバラ付きで障害物にあたる</a:t>
            </a:r>
            <a:endParaRPr kumimoji="1" lang="ja-JP" altLang="en-US" dirty="0">
              <a:solidFill>
                <a:schemeClr val="tx1"/>
              </a:solidFill>
            </a:endParaRPr>
          </a:p>
        </p:txBody>
      </p:sp>
      <p:sp>
        <p:nvSpPr>
          <p:cNvPr id="76" name="角丸四角形 75">
            <a:extLst>
              <a:ext uri="{FF2B5EF4-FFF2-40B4-BE49-F238E27FC236}">
                <a16:creationId xmlns:a16="http://schemas.microsoft.com/office/drawing/2014/main" id="{F478F6D0-0D65-734C-A68F-642CBBE7FCC5}"/>
              </a:ext>
            </a:extLst>
          </p:cNvPr>
          <p:cNvSpPr/>
          <p:nvPr/>
        </p:nvSpPr>
        <p:spPr>
          <a:xfrm>
            <a:off x="424136" y="2712368"/>
            <a:ext cx="6421625" cy="72008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目的地に安全につくルートを作成する</a:t>
            </a:r>
            <a:endParaRPr kumimoji="1" lang="ja-JP" altLang="en-US" dirty="0">
              <a:solidFill>
                <a:schemeClr val="tx1"/>
              </a:solidFill>
            </a:endParaRPr>
          </a:p>
        </p:txBody>
      </p:sp>
      <p:grpSp>
        <p:nvGrpSpPr>
          <p:cNvPr id="77" name="グループ化 76">
            <a:extLst>
              <a:ext uri="{FF2B5EF4-FFF2-40B4-BE49-F238E27FC236}">
                <a16:creationId xmlns:a16="http://schemas.microsoft.com/office/drawing/2014/main" id="{89106189-0E86-6F46-A989-CFC9D05A61B2}"/>
              </a:ext>
            </a:extLst>
          </p:cNvPr>
          <p:cNvGrpSpPr/>
          <p:nvPr/>
        </p:nvGrpSpPr>
        <p:grpSpPr>
          <a:xfrm>
            <a:off x="9857184" y="3864496"/>
            <a:ext cx="576064" cy="576064"/>
            <a:chOff x="6040760" y="3756484"/>
            <a:chExt cx="576064" cy="576064"/>
          </a:xfrm>
        </p:grpSpPr>
        <p:sp>
          <p:nvSpPr>
            <p:cNvPr id="78" name="円/楕円 77">
              <a:extLst>
                <a:ext uri="{FF2B5EF4-FFF2-40B4-BE49-F238E27FC236}">
                  <a16:creationId xmlns:a16="http://schemas.microsoft.com/office/drawing/2014/main" id="{646F2A44-8CF1-1B40-9A6C-B515F4177158}"/>
                </a:ext>
              </a:extLst>
            </p:cNvPr>
            <p:cNvSpPr/>
            <p:nvPr/>
          </p:nvSpPr>
          <p:spPr>
            <a:xfrm>
              <a:off x="6148772" y="3864496"/>
              <a:ext cx="360040" cy="36004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a:extLst>
                <a:ext uri="{FF2B5EF4-FFF2-40B4-BE49-F238E27FC236}">
                  <a16:creationId xmlns:a16="http://schemas.microsoft.com/office/drawing/2014/main" id="{F7FA441F-3F2A-3944-AF22-6B65C31DCD50}"/>
                </a:ext>
              </a:extLst>
            </p:cNvPr>
            <p:cNvGrpSpPr/>
            <p:nvPr/>
          </p:nvGrpSpPr>
          <p:grpSpPr>
            <a:xfrm>
              <a:off x="6040760" y="3756484"/>
              <a:ext cx="576064" cy="576064"/>
              <a:chOff x="4240560" y="4592960"/>
              <a:chExt cx="720080" cy="720080"/>
            </a:xfrm>
          </p:grpSpPr>
          <p:cxnSp>
            <p:nvCxnSpPr>
              <p:cNvPr id="80" name="直線コネクタ 79">
                <a:extLst>
                  <a:ext uri="{FF2B5EF4-FFF2-40B4-BE49-F238E27FC236}">
                    <a16:creationId xmlns:a16="http://schemas.microsoft.com/office/drawing/2014/main" id="{C9355A5F-5073-F144-8B96-04DACF1439F6}"/>
                  </a:ext>
                </a:extLst>
              </p:cNvPr>
              <p:cNvCxnSpPr/>
              <p:nvPr/>
            </p:nvCxnSpPr>
            <p:spPr>
              <a:xfrm>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68DE87F-998C-0441-918F-A7BA0AE58227}"/>
                  </a:ext>
                </a:extLst>
              </p:cNvPr>
              <p:cNvCxnSpPr/>
              <p:nvPr/>
            </p:nvCxnSpPr>
            <p:spPr>
              <a:xfrm rot="5400000">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82" name="正方形/長方形 81">
            <a:extLst>
              <a:ext uri="{FF2B5EF4-FFF2-40B4-BE49-F238E27FC236}">
                <a16:creationId xmlns:a16="http://schemas.microsoft.com/office/drawing/2014/main" id="{7E0B1068-08C3-A04F-A0D4-665388CD9E0E}"/>
              </a:ext>
            </a:extLst>
          </p:cNvPr>
          <p:cNvSpPr/>
          <p:nvPr/>
        </p:nvSpPr>
        <p:spPr>
          <a:xfrm>
            <a:off x="10145216" y="3648472"/>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目的地</a:t>
            </a:r>
            <a:endParaRPr kumimoji="1" lang="ja-JP" altLang="en-US" sz="1200" b="1">
              <a:solidFill>
                <a:schemeClr val="tx1"/>
              </a:solidFill>
            </a:endParaRPr>
          </a:p>
        </p:txBody>
      </p:sp>
      <p:sp>
        <p:nvSpPr>
          <p:cNvPr id="83" name="角丸四角形 82">
            <a:extLst>
              <a:ext uri="{FF2B5EF4-FFF2-40B4-BE49-F238E27FC236}">
                <a16:creationId xmlns:a16="http://schemas.microsoft.com/office/drawing/2014/main" id="{A0641556-A41E-C341-B30F-D2F0FE6687AD}"/>
              </a:ext>
            </a:extLst>
          </p:cNvPr>
          <p:cNvSpPr/>
          <p:nvPr/>
        </p:nvSpPr>
        <p:spPr>
          <a:xfrm>
            <a:off x="424136" y="3864496"/>
            <a:ext cx="6421625" cy="72008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自己位置推定で走るのは厳しい、</a:t>
            </a:r>
            <a:endParaRPr lang="en-US" altLang="ja-JP" dirty="0">
              <a:solidFill>
                <a:schemeClr val="tx1"/>
              </a:solidFill>
            </a:endParaRPr>
          </a:p>
          <a:p>
            <a:pPr algn="ctr"/>
            <a:r>
              <a:rPr lang="ja-JP" altLang="en-US">
                <a:solidFill>
                  <a:schemeClr val="tx1"/>
                </a:solidFill>
              </a:rPr>
              <a:t>基本はライントレースなのか、、、</a:t>
            </a:r>
            <a:endParaRPr kumimoji="1" lang="ja-JP" altLang="en-US" dirty="0">
              <a:solidFill>
                <a:schemeClr val="tx1"/>
              </a:solidFill>
            </a:endParaRPr>
          </a:p>
        </p:txBody>
      </p:sp>
    </p:spTree>
    <p:extLst>
      <p:ext uri="{BB962C8B-B14F-4D97-AF65-F5344CB8AC3E}">
        <p14:creationId xmlns:p14="http://schemas.microsoft.com/office/powerpoint/2010/main" val="182184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110" y="1704256"/>
            <a:ext cx="11041380" cy="3816424"/>
          </a:xfrm>
        </p:spPr>
        <p:txBody>
          <a:bodyPr>
            <a:normAutofit/>
          </a:bodyPr>
          <a:lstStyle/>
          <a:p>
            <a:r>
              <a:rPr kumimoji="1" lang="ja-JP" altLang="en-US"/>
              <a:t>競技時のシナリオ、あなごの振る舞いを作成し、要求機能とリスク、リスク対策の抽出を行う。</a:t>
            </a:r>
            <a:endParaRPr kumimoji="1" lang="ja-JP" altLang="en-US" dirty="0"/>
          </a:p>
        </p:txBody>
      </p:sp>
    </p:spTree>
    <p:extLst>
      <p:ext uri="{BB962C8B-B14F-4D97-AF65-F5344CB8AC3E}">
        <p14:creationId xmlns:p14="http://schemas.microsoft.com/office/powerpoint/2010/main" val="4184141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角丸四角形 112">
            <a:extLst>
              <a:ext uri="{FF2B5EF4-FFF2-40B4-BE49-F238E27FC236}">
                <a16:creationId xmlns:a16="http://schemas.microsoft.com/office/drawing/2014/main" id="{5E39268E-2A1D-A547-8739-9DFE39BA0F0C}"/>
              </a:ext>
            </a:extLst>
          </p:cNvPr>
          <p:cNvSpPr/>
          <p:nvPr/>
        </p:nvSpPr>
        <p:spPr>
          <a:xfrm>
            <a:off x="8561040" y="120080"/>
            <a:ext cx="4104456" cy="3528392"/>
          </a:xfrm>
          <a:prstGeom prst="roundRect">
            <a:avLst/>
          </a:prstGeom>
          <a:solidFill>
            <a:schemeClr val="bg1">
              <a:lumMod val="95000"/>
            </a:schemeClr>
          </a:solid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機能の洗い出し</a:t>
            </a:r>
            <a:endParaRPr kumimoji="1" lang="ja-JP" altLang="en-US" sz="1200" dirty="0">
              <a:solidFill>
                <a:schemeClr val="tx1"/>
              </a:solidFill>
            </a:endParaRPr>
          </a:p>
        </p:txBody>
      </p:sp>
      <p:cxnSp>
        <p:nvCxnSpPr>
          <p:cNvPr id="11" name="直線コネクタ 10">
            <a:extLst>
              <a:ext uri="{FF2B5EF4-FFF2-40B4-BE49-F238E27FC236}">
                <a16:creationId xmlns:a16="http://schemas.microsoft.com/office/drawing/2014/main" id="{43F0F68C-AAB2-E747-88E5-6836E17EAC12}"/>
              </a:ext>
            </a:extLst>
          </p:cNvPr>
          <p:cNvCxnSpPr>
            <a:cxnSpLocks/>
          </p:cNvCxnSpPr>
          <p:nvPr/>
        </p:nvCxnSpPr>
        <p:spPr>
          <a:xfrm rot="5400000" flipV="1">
            <a:off x="6220781" y="1956283"/>
            <a:ext cx="3384376" cy="1"/>
          </a:xfrm>
          <a:prstGeom prst="line">
            <a:avLst/>
          </a:prstGeom>
          <a:ln w="457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F9388EAF-0F0B-D349-B5DF-DD76B02D9648}"/>
              </a:ext>
            </a:extLst>
          </p:cNvPr>
          <p:cNvGrpSpPr/>
          <p:nvPr/>
        </p:nvGrpSpPr>
        <p:grpSpPr>
          <a:xfrm>
            <a:off x="-1448072" y="-650728"/>
            <a:ext cx="16315735" cy="8403657"/>
            <a:chOff x="-1448072" y="-650728"/>
            <a:chExt cx="16315735" cy="8403657"/>
          </a:xfrm>
        </p:grpSpPr>
        <p:cxnSp>
          <p:nvCxnSpPr>
            <p:cNvPr id="8" name="直線コネクタ 7">
              <a:extLst>
                <a:ext uri="{FF2B5EF4-FFF2-40B4-BE49-F238E27FC236}">
                  <a16:creationId xmlns:a16="http://schemas.microsoft.com/office/drawing/2014/main" id="{C5BD0A89-C0DB-9740-BD1A-7C2E29254D7E}"/>
                </a:ext>
              </a:extLst>
            </p:cNvPr>
            <p:cNvCxnSpPr>
              <a:cxnSpLocks/>
            </p:cNvCxnSpPr>
            <p:nvPr/>
          </p:nvCxnSpPr>
          <p:spPr>
            <a:xfrm flipV="1">
              <a:off x="0" y="7752928"/>
              <a:ext cx="3384376" cy="1"/>
            </a:xfrm>
            <a:prstGeom prst="line">
              <a:avLst/>
            </a:prstGeom>
            <a:ln w="457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円弧 8">
              <a:extLst>
                <a:ext uri="{FF2B5EF4-FFF2-40B4-BE49-F238E27FC236}">
                  <a16:creationId xmlns:a16="http://schemas.microsoft.com/office/drawing/2014/main" id="{6A553AA6-300B-0348-8AA3-DF0FA934F290}"/>
                </a:ext>
              </a:extLst>
            </p:cNvPr>
            <p:cNvSpPr/>
            <p:nvPr/>
          </p:nvSpPr>
          <p:spPr>
            <a:xfrm>
              <a:off x="-1448072" y="-650728"/>
              <a:ext cx="9361040" cy="8403656"/>
            </a:xfrm>
            <a:prstGeom prst="arc">
              <a:avLst>
                <a:gd name="adj1" fmla="val 21583089"/>
                <a:gd name="adj2" fmla="val 5318988"/>
              </a:avLst>
            </a:prstGeom>
            <a:ln w="457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88374A20-0971-B34C-9247-EF7FE9771A40}"/>
                </a:ext>
              </a:extLst>
            </p:cNvPr>
            <p:cNvSpPr/>
            <p:nvPr/>
          </p:nvSpPr>
          <p:spPr>
            <a:xfrm flipH="1">
              <a:off x="7912968" y="1200200"/>
              <a:ext cx="6954695" cy="6243416"/>
            </a:xfrm>
            <a:prstGeom prst="arc">
              <a:avLst>
                <a:gd name="adj1" fmla="val 18344988"/>
                <a:gd name="adj2" fmla="val 5318988"/>
              </a:avLst>
            </a:prstGeom>
            <a:ln w="457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7519327-6100-A849-BA76-E7F268CE479B}"/>
              </a:ext>
            </a:extLst>
          </p:cNvPr>
          <p:cNvGrpSpPr/>
          <p:nvPr/>
        </p:nvGrpSpPr>
        <p:grpSpPr>
          <a:xfrm>
            <a:off x="-1160040" y="-1320080"/>
            <a:ext cx="9289032" cy="9361040"/>
            <a:chOff x="-1160040" y="-1392088"/>
            <a:chExt cx="9289032" cy="9361040"/>
          </a:xfrm>
        </p:grpSpPr>
        <p:sp>
          <p:nvSpPr>
            <p:cNvPr id="18" name="アーチ 17">
              <a:extLst>
                <a:ext uri="{FF2B5EF4-FFF2-40B4-BE49-F238E27FC236}">
                  <a16:creationId xmlns:a16="http://schemas.microsoft.com/office/drawing/2014/main" id="{C50D9A19-53C0-924B-8D62-56D1BB394829}"/>
                </a:ext>
              </a:extLst>
            </p:cNvPr>
            <p:cNvSpPr/>
            <p:nvPr/>
          </p:nvSpPr>
          <p:spPr>
            <a:xfrm rot="5400000">
              <a:off x="-1196044" y="-1356084"/>
              <a:ext cx="9361040" cy="9289032"/>
            </a:xfrm>
            <a:prstGeom prst="blockArc">
              <a:avLst>
                <a:gd name="adj1" fmla="val 16204783"/>
                <a:gd name="adj2" fmla="val 0"/>
                <a:gd name="adj3" fmla="val 25000"/>
              </a:avLst>
            </a:prstGeom>
            <a:solidFill>
              <a:schemeClr val="accent1">
                <a:lumMod val="20000"/>
                <a:lumOff val="8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BF78F6B2-435B-8B4B-96D4-4A2F34981CD9}"/>
                </a:ext>
              </a:extLst>
            </p:cNvPr>
            <p:cNvSpPr/>
            <p:nvPr/>
          </p:nvSpPr>
          <p:spPr>
            <a:xfrm>
              <a:off x="5824736" y="264096"/>
              <a:ext cx="2304256" cy="3024336"/>
            </a:xfrm>
            <a:prstGeom prst="rect">
              <a:avLst/>
            </a:prstGeom>
            <a:solidFill>
              <a:srgbClr val="DAE3F3">
                <a:alpha val="5058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正方形/長方形 20">
            <a:extLst>
              <a:ext uri="{FF2B5EF4-FFF2-40B4-BE49-F238E27FC236}">
                <a16:creationId xmlns:a16="http://schemas.microsoft.com/office/drawing/2014/main" id="{A1F56B1E-E099-0D49-955A-DCCF32A669E3}"/>
              </a:ext>
            </a:extLst>
          </p:cNvPr>
          <p:cNvSpPr/>
          <p:nvPr/>
        </p:nvSpPr>
        <p:spPr>
          <a:xfrm>
            <a:off x="5896744" y="336104"/>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Safety Zone</a:t>
            </a:r>
            <a:endParaRPr kumimoji="1" lang="ja-JP" altLang="en-US" sz="1400" b="1">
              <a:solidFill>
                <a:schemeClr val="tx1"/>
              </a:solidFill>
            </a:endParaRPr>
          </a:p>
        </p:txBody>
      </p:sp>
      <p:grpSp>
        <p:nvGrpSpPr>
          <p:cNvPr id="29" name="グループ化 28">
            <a:extLst>
              <a:ext uri="{FF2B5EF4-FFF2-40B4-BE49-F238E27FC236}">
                <a16:creationId xmlns:a16="http://schemas.microsoft.com/office/drawing/2014/main" id="{2E784C7F-D7E1-EF40-8B39-A8E1025CE92B}"/>
              </a:ext>
            </a:extLst>
          </p:cNvPr>
          <p:cNvGrpSpPr/>
          <p:nvPr/>
        </p:nvGrpSpPr>
        <p:grpSpPr>
          <a:xfrm>
            <a:off x="7336904" y="3000400"/>
            <a:ext cx="576064" cy="576064"/>
            <a:chOff x="6040760" y="3756484"/>
            <a:chExt cx="576064" cy="576064"/>
          </a:xfrm>
        </p:grpSpPr>
        <p:sp>
          <p:nvSpPr>
            <p:cNvPr id="30" name="円/楕円 29">
              <a:extLst>
                <a:ext uri="{FF2B5EF4-FFF2-40B4-BE49-F238E27FC236}">
                  <a16:creationId xmlns:a16="http://schemas.microsoft.com/office/drawing/2014/main" id="{F2207D22-32AF-224B-B2D0-7AD5139DF5F1}"/>
                </a:ext>
              </a:extLst>
            </p:cNvPr>
            <p:cNvSpPr/>
            <p:nvPr/>
          </p:nvSpPr>
          <p:spPr>
            <a:xfrm>
              <a:off x="6148772" y="3864496"/>
              <a:ext cx="360040" cy="36004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C78DC201-F15D-0A47-8F7E-87C22B566A77}"/>
                </a:ext>
              </a:extLst>
            </p:cNvPr>
            <p:cNvGrpSpPr/>
            <p:nvPr/>
          </p:nvGrpSpPr>
          <p:grpSpPr>
            <a:xfrm>
              <a:off x="6040760" y="3756484"/>
              <a:ext cx="576064" cy="576064"/>
              <a:chOff x="4240560" y="4592960"/>
              <a:chExt cx="720080" cy="720080"/>
            </a:xfrm>
          </p:grpSpPr>
          <p:cxnSp>
            <p:nvCxnSpPr>
              <p:cNvPr id="32" name="直線コネクタ 31">
                <a:extLst>
                  <a:ext uri="{FF2B5EF4-FFF2-40B4-BE49-F238E27FC236}">
                    <a16:creationId xmlns:a16="http://schemas.microsoft.com/office/drawing/2014/main" id="{CFD743AA-7984-A446-860D-26C8BBEF6465}"/>
                  </a:ext>
                </a:extLst>
              </p:cNvPr>
              <p:cNvCxnSpPr/>
              <p:nvPr/>
            </p:nvCxnSpPr>
            <p:spPr>
              <a:xfrm>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0101ED8-053D-5A45-85E2-653F9EC74ADA}"/>
                  </a:ext>
                </a:extLst>
              </p:cNvPr>
              <p:cNvCxnSpPr/>
              <p:nvPr/>
            </p:nvCxnSpPr>
            <p:spPr>
              <a:xfrm rot="5400000">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4" name="正方形/長方形 33">
            <a:extLst>
              <a:ext uri="{FF2B5EF4-FFF2-40B4-BE49-F238E27FC236}">
                <a16:creationId xmlns:a16="http://schemas.microsoft.com/office/drawing/2014/main" id="{7E3CD695-59E8-F447-96AC-682254B8230C}"/>
              </a:ext>
            </a:extLst>
          </p:cNvPr>
          <p:cNvSpPr/>
          <p:nvPr/>
        </p:nvSpPr>
        <p:spPr>
          <a:xfrm>
            <a:off x="6616824" y="2856384"/>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目的地</a:t>
            </a:r>
            <a:endParaRPr kumimoji="1" lang="ja-JP" altLang="en-US" sz="1200" b="1">
              <a:solidFill>
                <a:schemeClr val="tx1"/>
              </a:solidFill>
            </a:endParaRPr>
          </a:p>
        </p:txBody>
      </p:sp>
      <p:grpSp>
        <p:nvGrpSpPr>
          <p:cNvPr id="35" name="グループ化 34">
            <a:extLst>
              <a:ext uri="{FF2B5EF4-FFF2-40B4-BE49-F238E27FC236}">
                <a16:creationId xmlns:a16="http://schemas.microsoft.com/office/drawing/2014/main" id="{252D1620-9689-A94F-8084-876065403718}"/>
              </a:ext>
            </a:extLst>
          </p:cNvPr>
          <p:cNvGrpSpPr/>
          <p:nvPr/>
        </p:nvGrpSpPr>
        <p:grpSpPr>
          <a:xfrm>
            <a:off x="7408912" y="120080"/>
            <a:ext cx="576064" cy="576064"/>
            <a:chOff x="6040760" y="3756484"/>
            <a:chExt cx="576064" cy="576064"/>
          </a:xfrm>
        </p:grpSpPr>
        <p:sp>
          <p:nvSpPr>
            <p:cNvPr id="36" name="円/楕円 35">
              <a:extLst>
                <a:ext uri="{FF2B5EF4-FFF2-40B4-BE49-F238E27FC236}">
                  <a16:creationId xmlns:a16="http://schemas.microsoft.com/office/drawing/2014/main" id="{49E51BB5-30AC-DC46-BB4A-FEFF3502D2A8}"/>
                </a:ext>
              </a:extLst>
            </p:cNvPr>
            <p:cNvSpPr/>
            <p:nvPr/>
          </p:nvSpPr>
          <p:spPr>
            <a:xfrm>
              <a:off x="6148772" y="3864496"/>
              <a:ext cx="360040" cy="36004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2BC21030-82BF-0E46-9519-90CEDB84EBA0}"/>
                </a:ext>
              </a:extLst>
            </p:cNvPr>
            <p:cNvGrpSpPr/>
            <p:nvPr/>
          </p:nvGrpSpPr>
          <p:grpSpPr>
            <a:xfrm>
              <a:off x="6040760" y="3756484"/>
              <a:ext cx="576064" cy="576064"/>
              <a:chOff x="4240560" y="4592960"/>
              <a:chExt cx="720080" cy="720080"/>
            </a:xfrm>
          </p:grpSpPr>
          <p:cxnSp>
            <p:nvCxnSpPr>
              <p:cNvPr id="38" name="直線コネクタ 37">
                <a:extLst>
                  <a:ext uri="{FF2B5EF4-FFF2-40B4-BE49-F238E27FC236}">
                    <a16:creationId xmlns:a16="http://schemas.microsoft.com/office/drawing/2014/main" id="{9EC36431-291E-364C-BE5A-06BA68CC0C50}"/>
                  </a:ext>
                </a:extLst>
              </p:cNvPr>
              <p:cNvCxnSpPr/>
              <p:nvPr/>
            </p:nvCxnSpPr>
            <p:spPr>
              <a:xfrm>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94A2C4A-F666-CA4D-A821-370A7E86086A}"/>
                  </a:ext>
                </a:extLst>
              </p:cNvPr>
              <p:cNvCxnSpPr/>
              <p:nvPr/>
            </p:nvCxnSpPr>
            <p:spPr>
              <a:xfrm rot="5400000">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45" name="グループ化 44">
            <a:extLst>
              <a:ext uri="{FF2B5EF4-FFF2-40B4-BE49-F238E27FC236}">
                <a16:creationId xmlns:a16="http://schemas.microsoft.com/office/drawing/2014/main" id="{A0960832-5A39-7446-811F-24D0AE319EDB}"/>
              </a:ext>
            </a:extLst>
          </p:cNvPr>
          <p:cNvGrpSpPr/>
          <p:nvPr/>
        </p:nvGrpSpPr>
        <p:grpSpPr>
          <a:xfrm>
            <a:off x="3232448" y="7104856"/>
            <a:ext cx="576064" cy="576064"/>
            <a:chOff x="6040760" y="3756484"/>
            <a:chExt cx="576064" cy="576064"/>
          </a:xfrm>
        </p:grpSpPr>
        <p:sp>
          <p:nvSpPr>
            <p:cNvPr id="46" name="円/楕円 45">
              <a:extLst>
                <a:ext uri="{FF2B5EF4-FFF2-40B4-BE49-F238E27FC236}">
                  <a16:creationId xmlns:a16="http://schemas.microsoft.com/office/drawing/2014/main" id="{92409F94-99BB-C749-96E2-432F81666639}"/>
                </a:ext>
              </a:extLst>
            </p:cNvPr>
            <p:cNvSpPr/>
            <p:nvPr/>
          </p:nvSpPr>
          <p:spPr>
            <a:xfrm>
              <a:off x="6148772" y="3864496"/>
              <a:ext cx="360040" cy="36004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F529A070-6869-BB47-A691-33BCE6F5CC3A}"/>
                </a:ext>
              </a:extLst>
            </p:cNvPr>
            <p:cNvGrpSpPr/>
            <p:nvPr/>
          </p:nvGrpSpPr>
          <p:grpSpPr>
            <a:xfrm>
              <a:off x="6040760" y="3756484"/>
              <a:ext cx="576064" cy="576064"/>
              <a:chOff x="4240560" y="4592960"/>
              <a:chExt cx="720080" cy="720080"/>
            </a:xfrm>
          </p:grpSpPr>
          <p:cxnSp>
            <p:nvCxnSpPr>
              <p:cNvPr id="48" name="直線コネクタ 47">
                <a:extLst>
                  <a:ext uri="{FF2B5EF4-FFF2-40B4-BE49-F238E27FC236}">
                    <a16:creationId xmlns:a16="http://schemas.microsoft.com/office/drawing/2014/main" id="{687F46A8-F3E6-7648-99FE-23D6FF77EBFA}"/>
                  </a:ext>
                </a:extLst>
              </p:cNvPr>
              <p:cNvCxnSpPr/>
              <p:nvPr/>
            </p:nvCxnSpPr>
            <p:spPr>
              <a:xfrm>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55A8574-5737-F241-9A0C-7E226C860C72}"/>
                  </a:ext>
                </a:extLst>
              </p:cNvPr>
              <p:cNvCxnSpPr/>
              <p:nvPr/>
            </p:nvCxnSpPr>
            <p:spPr>
              <a:xfrm rot="5400000">
                <a:off x="4240560" y="4953000"/>
                <a:ext cx="720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50" name="正方形/長方形 49">
            <a:extLst>
              <a:ext uri="{FF2B5EF4-FFF2-40B4-BE49-F238E27FC236}">
                <a16:creationId xmlns:a16="http://schemas.microsoft.com/office/drawing/2014/main" id="{B6731871-6CEB-644E-B647-522CF5F93736}"/>
              </a:ext>
            </a:extLst>
          </p:cNvPr>
          <p:cNvSpPr/>
          <p:nvPr/>
        </p:nvSpPr>
        <p:spPr>
          <a:xfrm>
            <a:off x="0" y="5232648"/>
            <a:ext cx="2296344"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C8DB5DC4-754F-F947-9338-D9D2DAFC98B4}"/>
              </a:ext>
            </a:extLst>
          </p:cNvPr>
          <p:cNvSpPr/>
          <p:nvPr/>
        </p:nvSpPr>
        <p:spPr>
          <a:xfrm>
            <a:off x="-7912" y="5232648"/>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b="1" dirty="0">
                <a:solidFill>
                  <a:schemeClr val="tx1"/>
                </a:solidFill>
              </a:rPr>
              <a:t>1</a:t>
            </a:r>
            <a:r>
              <a:rPr kumimoji="1" lang="en-US" altLang="ja-JP" sz="1400" b="1" baseline="30000" dirty="0">
                <a:solidFill>
                  <a:schemeClr val="tx1"/>
                </a:solidFill>
              </a:rPr>
              <a:t>st</a:t>
            </a:r>
            <a:r>
              <a:rPr kumimoji="1" lang="ja-JP" altLang="en-US" sz="1400" b="1">
                <a:solidFill>
                  <a:schemeClr val="tx1"/>
                </a:solidFill>
              </a:rPr>
              <a:t>ストレートゾーン</a:t>
            </a:r>
          </a:p>
        </p:txBody>
      </p:sp>
      <p:sp>
        <p:nvSpPr>
          <p:cNvPr id="52" name="正方形/長方形 51">
            <a:extLst>
              <a:ext uri="{FF2B5EF4-FFF2-40B4-BE49-F238E27FC236}">
                <a16:creationId xmlns:a16="http://schemas.microsoft.com/office/drawing/2014/main" id="{71529379-F39F-0349-8C5D-F5817A0B5E5D}"/>
              </a:ext>
            </a:extLst>
          </p:cNvPr>
          <p:cNvSpPr/>
          <p:nvPr/>
        </p:nvSpPr>
        <p:spPr>
          <a:xfrm>
            <a:off x="2296344" y="5232648"/>
            <a:ext cx="1944216"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吹き出し 52">
            <a:extLst>
              <a:ext uri="{FF2B5EF4-FFF2-40B4-BE49-F238E27FC236}">
                <a16:creationId xmlns:a16="http://schemas.microsoft.com/office/drawing/2014/main" id="{4213B4F1-4746-2A42-AE54-72A2DBD80B03}"/>
              </a:ext>
            </a:extLst>
          </p:cNvPr>
          <p:cNvSpPr/>
          <p:nvPr/>
        </p:nvSpPr>
        <p:spPr>
          <a:xfrm>
            <a:off x="352128" y="8761040"/>
            <a:ext cx="3096344" cy="648072"/>
          </a:xfrm>
          <a:prstGeom prst="wedgeRoundRectCallout">
            <a:avLst>
              <a:gd name="adj1" fmla="val -24279"/>
              <a:gd name="adj2" fmla="val -2007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座標をリセット</a:t>
            </a:r>
          </a:p>
        </p:txBody>
      </p:sp>
      <p:sp>
        <p:nvSpPr>
          <p:cNvPr id="54" name="角丸四角形 53">
            <a:extLst>
              <a:ext uri="{FF2B5EF4-FFF2-40B4-BE49-F238E27FC236}">
                <a16:creationId xmlns:a16="http://schemas.microsoft.com/office/drawing/2014/main" id="{E1C4591C-4424-4D49-8AE6-03767E380B06}"/>
              </a:ext>
            </a:extLst>
          </p:cNvPr>
          <p:cNvSpPr/>
          <p:nvPr/>
        </p:nvSpPr>
        <p:spPr>
          <a:xfrm>
            <a:off x="136104" y="5808663"/>
            <a:ext cx="1656184" cy="288032"/>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期待ヨーレート：</a:t>
            </a:r>
            <a:r>
              <a:rPr lang="en-US" altLang="ja-JP" sz="1200" dirty="0">
                <a:solidFill>
                  <a:schemeClr val="tx1"/>
                </a:solidFill>
              </a:rPr>
              <a:t>0</a:t>
            </a:r>
            <a:endParaRPr kumimoji="1" lang="ja-JP" altLang="en-US" sz="1200" dirty="0">
              <a:solidFill>
                <a:schemeClr val="tx1"/>
              </a:solidFill>
            </a:endParaRPr>
          </a:p>
        </p:txBody>
      </p:sp>
      <p:sp>
        <p:nvSpPr>
          <p:cNvPr id="55" name="角丸四角形 54">
            <a:extLst>
              <a:ext uri="{FF2B5EF4-FFF2-40B4-BE49-F238E27FC236}">
                <a16:creationId xmlns:a16="http://schemas.microsoft.com/office/drawing/2014/main" id="{47FF5EE0-1C8F-774D-A11D-F1D1D3DEA863}"/>
              </a:ext>
            </a:extLst>
          </p:cNvPr>
          <p:cNvSpPr/>
          <p:nvPr/>
        </p:nvSpPr>
        <p:spPr>
          <a:xfrm>
            <a:off x="4240560" y="4728592"/>
            <a:ext cx="1944216" cy="288032"/>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期待ヨーレート：</a:t>
            </a:r>
            <a:r>
              <a:rPr lang="en-US" altLang="ja-JP" sz="1200" dirty="0">
                <a:solidFill>
                  <a:schemeClr val="tx1"/>
                </a:solidFill>
              </a:rPr>
              <a:t>B&gt;A&gt;0</a:t>
            </a:r>
            <a:endParaRPr kumimoji="1" lang="ja-JP" altLang="en-US" sz="1200" dirty="0">
              <a:solidFill>
                <a:schemeClr val="tx1"/>
              </a:solidFill>
            </a:endParaRPr>
          </a:p>
        </p:txBody>
      </p:sp>
      <p:sp>
        <p:nvSpPr>
          <p:cNvPr id="56" name="角丸四角形 55">
            <a:extLst>
              <a:ext uri="{FF2B5EF4-FFF2-40B4-BE49-F238E27FC236}">
                <a16:creationId xmlns:a16="http://schemas.microsoft.com/office/drawing/2014/main" id="{EBC36B7D-0D15-7B4A-B5E6-6229C3C18E42}"/>
              </a:ext>
            </a:extLst>
          </p:cNvPr>
          <p:cNvSpPr/>
          <p:nvPr/>
        </p:nvSpPr>
        <p:spPr>
          <a:xfrm>
            <a:off x="2440360" y="5805250"/>
            <a:ext cx="1800200" cy="291494"/>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期待ヨーレート：</a:t>
            </a:r>
            <a:r>
              <a:rPr lang="en-US" altLang="ja-JP" sz="1200" dirty="0">
                <a:solidFill>
                  <a:schemeClr val="tx1"/>
                </a:solidFill>
              </a:rPr>
              <a:t>A&gt;0</a:t>
            </a:r>
            <a:endParaRPr kumimoji="1" lang="ja-JP" altLang="en-US" sz="1200" dirty="0">
              <a:solidFill>
                <a:schemeClr val="tx1"/>
              </a:solidFill>
            </a:endParaRPr>
          </a:p>
        </p:txBody>
      </p:sp>
      <p:sp>
        <p:nvSpPr>
          <p:cNvPr id="57" name="正方形/長方形 56">
            <a:extLst>
              <a:ext uri="{FF2B5EF4-FFF2-40B4-BE49-F238E27FC236}">
                <a16:creationId xmlns:a16="http://schemas.microsoft.com/office/drawing/2014/main" id="{2824A65A-D958-6B4E-B9D2-DB56313CDE9C}"/>
              </a:ext>
            </a:extLst>
          </p:cNvPr>
          <p:cNvSpPr/>
          <p:nvPr/>
        </p:nvSpPr>
        <p:spPr>
          <a:xfrm>
            <a:off x="4960640" y="2712368"/>
            <a:ext cx="3168352"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C3F55D0D-38BB-1247-8A39-E4A92B82433F}"/>
              </a:ext>
            </a:extLst>
          </p:cNvPr>
          <p:cNvSpPr/>
          <p:nvPr/>
        </p:nvSpPr>
        <p:spPr>
          <a:xfrm>
            <a:off x="5032648" y="3432449"/>
            <a:ext cx="1728192" cy="288032"/>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期待ヨーレート：</a:t>
            </a:r>
            <a:r>
              <a:rPr lang="en-US" altLang="ja-JP" sz="1200" dirty="0">
                <a:solidFill>
                  <a:schemeClr val="tx1"/>
                </a:solidFill>
              </a:rPr>
              <a:t>A&gt;0</a:t>
            </a:r>
            <a:endParaRPr kumimoji="1" lang="ja-JP" altLang="en-US" sz="1200" dirty="0">
              <a:solidFill>
                <a:schemeClr val="tx1"/>
              </a:solidFill>
            </a:endParaRPr>
          </a:p>
        </p:txBody>
      </p:sp>
      <p:sp>
        <p:nvSpPr>
          <p:cNvPr id="59" name="正方形/長方形 58">
            <a:extLst>
              <a:ext uri="{FF2B5EF4-FFF2-40B4-BE49-F238E27FC236}">
                <a16:creationId xmlns:a16="http://schemas.microsoft.com/office/drawing/2014/main" id="{A9544A57-2AB1-AE49-A119-956DCC2440C7}"/>
              </a:ext>
            </a:extLst>
          </p:cNvPr>
          <p:cNvSpPr/>
          <p:nvPr/>
        </p:nvSpPr>
        <p:spPr>
          <a:xfrm>
            <a:off x="4960640" y="264096"/>
            <a:ext cx="3240360" cy="2448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FCF34C10-5B47-D544-8BA3-A298A349DAD2}"/>
              </a:ext>
            </a:extLst>
          </p:cNvPr>
          <p:cNvSpPr/>
          <p:nvPr/>
        </p:nvSpPr>
        <p:spPr>
          <a:xfrm>
            <a:off x="5104656" y="984176"/>
            <a:ext cx="1656184" cy="288032"/>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期待ヨーレート：</a:t>
            </a:r>
            <a:r>
              <a:rPr lang="en-US" altLang="ja-JP" sz="1200" dirty="0">
                <a:solidFill>
                  <a:schemeClr val="tx1"/>
                </a:solidFill>
              </a:rPr>
              <a:t>0</a:t>
            </a:r>
            <a:endParaRPr kumimoji="1" lang="ja-JP" altLang="en-US" sz="1200" dirty="0">
              <a:solidFill>
                <a:schemeClr val="tx1"/>
              </a:solidFill>
            </a:endParaRPr>
          </a:p>
        </p:txBody>
      </p:sp>
      <p:grpSp>
        <p:nvGrpSpPr>
          <p:cNvPr id="61" name="グループ化 60">
            <a:extLst>
              <a:ext uri="{FF2B5EF4-FFF2-40B4-BE49-F238E27FC236}">
                <a16:creationId xmlns:a16="http://schemas.microsoft.com/office/drawing/2014/main" id="{18E5ED63-64F9-A242-B676-02BF4EB8F121}"/>
              </a:ext>
            </a:extLst>
          </p:cNvPr>
          <p:cNvGrpSpPr/>
          <p:nvPr/>
        </p:nvGrpSpPr>
        <p:grpSpPr>
          <a:xfrm>
            <a:off x="1864296" y="6672808"/>
            <a:ext cx="1296144" cy="1555373"/>
            <a:chOff x="6590110" y="1374769"/>
            <a:chExt cx="720080" cy="864096"/>
          </a:xfrm>
        </p:grpSpPr>
        <p:grpSp>
          <p:nvGrpSpPr>
            <p:cNvPr id="62" name="グループ化 61">
              <a:extLst>
                <a:ext uri="{FF2B5EF4-FFF2-40B4-BE49-F238E27FC236}">
                  <a16:creationId xmlns:a16="http://schemas.microsoft.com/office/drawing/2014/main" id="{DBFFA2A3-784E-A244-B1C4-466B927EE7D8}"/>
                </a:ext>
              </a:extLst>
            </p:cNvPr>
            <p:cNvGrpSpPr/>
            <p:nvPr/>
          </p:nvGrpSpPr>
          <p:grpSpPr>
            <a:xfrm rot="16200000">
              <a:off x="7012868" y="1662801"/>
              <a:ext cx="216024" cy="288032"/>
              <a:chOff x="4096544" y="1776264"/>
              <a:chExt cx="576064" cy="504056"/>
            </a:xfrm>
          </p:grpSpPr>
          <p:sp>
            <p:nvSpPr>
              <p:cNvPr id="71" name="三角形 182">
                <a:extLst>
                  <a:ext uri="{FF2B5EF4-FFF2-40B4-BE49-F238E27FC236}">
                    <a16:creationId xmlns:a16="http://schemas.microsoft.com/office/drawing/2014/main" id="{14360835-6F51-B442-9883-AAA83236FCCC}"/>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4DDF372C-71D0-0F43-8E50-06D49B5F76CA}"/>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BE6B6CBE-E1C9-984A-B6F9-ED7ED0536A84}"/>
                </a:ext>
              </a:extLst>
            </p:cNvPr>
            <p:cNvGrpSpPr/>
            <p:nvPr/>
          </p:nvGrpSpPr>
          <p:grpSpPr>
            <a:xfrm rot="16200000">
              <a:off x="6518102" y="1446777"/>
              <a:ext cx="864096" cy="720080"/>
              <a:chOff x="6184776" y="4080520"/>
              <a:chExt cx="864096" cy="720080"/>
            </a:xfrm>
          </p:grpSpPr>
          <p:sp>
            <p:nvSpPr>
              <p:cNvPr id="64" name="正方形/長方形 63">
                <a:extLst>
                  <a:ext uri="{FF2B5EF4-FFF2-40B4-BE49-F238E27FC236}">
                    <a16:creationId xmlns:a16="http://schemas.microsoft.com/office/drawing/2014/main" id="{0D14FF3C-BC8B-814C-97C4-C2CED523C05C}"/>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00800799-8F76-0146-ACCF-BFAB2F71E069}"/>
                  </a:ext>
                </a:extLst>
              </p:cNvPr>
              <p:cNvGrpSpPr/>
              <p:nvPr/>
            </p:nvGrpSpPr>
            <p:grpSpPr>
              <a:xfrm>
                <a:off x="6184776" y="4080520"/>
                <a:ext cx="864096" cy="720080"/>
                <a:chOff x="6184776" y="4080520"/>
                <a:chExt cx="864096" cy="720080"/>
              </a:xfrm>
            </p:grpSpPr>
            <p:sp>
              <p:nvSpPr>
                <p:cNvPr id="69" name="角丸四角形 68">
                  <a:extLst>
                    <a:ext uri="{FF2B5EF4-FFF2-40B4-BE49-F238E27FC236}">
                      <a16:creationId xmlns:a16="http://schemas.microsoft.com/office/drawing/2014/main" id="{0E64F4C8-637E-1943-B2BD-8F103E72113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C22083E0-8A8A-F847-9FE3-CC897BB6588B}"/>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31CA0D9F-4314-5446-9D5E-02C77092E436}"/>
                  </a:ext>
                </a:extLst>
              </p:cNvPr>
              <p:cNvGrpSpPr/>
              <p:nvPr/>
            </p:nvGrpSpPr>
            <p:grpSpPr>
              <a:xfrm>
                <a:off x="6425710" y="4396183"/>
                <a:ext cx="382228" cy="188393"/>
                <a:chOff x="6112768" y="3360440"/>
                <a:chExt cx="382228" cy="188393"/>
              </a:xfrm>
            </p:grpSpPr>
            <p:sp>
              <p:nvSpPr>
                <p:cNvPr id="67" name="片側の 2 つの角を切り取った四角形 66">
                  <a:extLst>
                    <a:ext uri="{FF2B5EF4-FFF2-40B4-BE49-F238E27FC236}">
                      <a16:creationId xmlns:a16="http://schemas.microsoft.com/office/drawing/2014/main" id="{DD6DA51E-E202-094F-86EC-FCA27D6F5848}"/>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片側の 2 つの角を切り取った四角形 67">
                  <a:extLst>
                    <a:ext uri="{FF2B5EF4-FFF2-40B4-BE49-F238E27FC236}">
                      <a16:creationId xmlns:a16="http://schemas.microsoft.com/office/drawing/2014/main" id="{AF74E7FB-7CAE-F146-8281-B75A9EB9AB30}"/>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3" name="雲形吹き出し 72">
            <a:extLst>
              <a:ext uri="{FF2B5EF4-FFF2-40B4-BE49-F238E27FC236}">
                <a16:creationId xmlns:a16="http://schemas.microsoft.com/office/drawing/2014/main" id="{6C83BCB3-8F21-234D-A1FA-971F00B1A172}"/>
              </a:ext>
            </a:extLst>
          </p:cNvPr>
          <p:cNvSpPr/>
          <p:nvPr/>
        </p:nvSpPr>
        <p:spPr>
          <a:xfrm>
            <a:off x="3448472" y="8184976"/>
            <a:ext cx="1440160" cy="936104"/>
          </a:xfrm>
          <a:prstGeom prst="cloudCallout">
            <a:avLst>
              <a:gd name="adj1" fmla="val -61365"/>
              <a:gd name="adj2" fmla="val -1022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そろそろコーナーかな</a:t>
            </a:r>
            <a:r>
              <a:rPr kumimoji="1" lang="en-US" altLang="ja-JP" sz="1200" dirty="0">
                <a:solidFill>
                  <a:schemeClr val="tx1"/>
                </a:solidFill>
              </a:rPr>
              <a:t>〜</a:t>
            </a:r>
            <a:endParaRPr kumimoji="1" lang="ja-JP" altLang="en-US" sz="1200">
              <a:solidFill>
                <a:schemeClr val="tx1"/>
              </a:solidFill>
            </a:endParaRPr>
          </a:p>
        </p:txBody>
      </p:sp>
      <p:grpSp>
        <p:nvGrpSpPr>
          <p:cNvPr id="74" name="グループ化 73">
            <a:extLst>
              <a:ext uri="{FF2B5EF4-FFF2-40B4-BE49-F238E27FC236}">
                <a16:creationId xmlns:a16="http://schemas.microsoft.com/office/drawing/2014/main" id="{0B1CF978-8C01-BC4B-8E84-030326FC5521}"/>
              </a:ext>
            </a:extLst>
          </p:cNvPr>
          <p:cNvGrpSpPr/>
          <p:nvPr/>
        </p:nvGrpSpPr>
        <p:grpSpPr>
          <a:xfrm>
            <a:off x="4168552" y="6384776"/>
            <a:ext cx="1296144" cy="1555373"/>
            <a:chOff x="6590110" y="1374769"/>
            <a:chExt cx="720080" cy="864096"/>
          </a:xfrm>
        </p:grpSpPr>
        <p:grpSp>
          <p:nvGrpSpPr>
            <p:cNvPr id="75" name="グループ化 74">
              <a:extLst>
                <a:ext uri="{FF2B5EF4-FFF2-40B4-BE49-F238E27FC236}">
                  <a16:creationId xmlns:a16="http://schemas.microsoft.com/office/drawing/2014/main" id="{25F45159-DF59-AF4F-86D5-CD0492CD6430}"/>
                </a:ext>
              </a:extLst>
            </p:cNvPr>
            <p:cNvGrpSpPr/>
            <p:nvPr/>
          </p:nvGrpSpPr>
          <p:grpSpPr>
            <a:xfrm rot="16200000">
              <a:off x="7012868" y="1662801"/>
              <a:ext cx="216024" cy="288032"/>
              <a:chOff x="4096544" y="1776264"/>
              <a:chExt cx="576064" cy="504056"/>
            </a:xfrm>
          </p:grpSpPr>
          <p:sp>
            <p:nvSpPr>
              <p:cNvPr id="84" name="三角形 182">
                <a:extLst>
                  <a:ext uri="{FF2B5EF4-FFF2-40B4-BE49-F238E27FC236}">
                    <a16:creationId xmlns:a16="http://schemas.microsoft.com/office/drawing/2014/main" id="{C571584A-EAFC-974B-8C7B-30097AADB922}"/>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a:extLst>
                  <a:ext uri="{FF2B5EF4-FFF2-40B4-BE49-F238E27FC236}">
                    <a16:creationId xmlns:a16="http://schemas.microsoft.com/office/drawing/2014/main" id="{D0AA4863-85A7-7742-92F4-B53F9A892479}"/>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316972B4-7252-7740-A4EF-7927EF4D0BA0}"/>
                </a:ext>
              </a:extLst>
            </p:cNvPr>
            <p:cNvGrpSpPr/>
            <p:nvPr/>
          </p:nvGrpSpPr>
          <p:grpSpPr>
            <a:xfrm rot="16200000">
              <a:off x="6518102" y="1446777"/>
              <a:ext cx="864096" cy="720080"/>
              <a:chOff x="6184776" y="4080520"/>
              <a:chExt cx="864096" cy="720080"/>
            </a:xfrm>
          </p:grpSpPr>
          <p:sp>
            <p:nvSpPr>
              <p:cNvPr id="77" name="正方形/長方形 76">
                <a:extLst>
                  <a:ext uri="{FF2B5EF4-FFF2-40B4-BE49-F238E27FC236}">
                    <a16:creationId xmlns:a16="http://schemas.microsoft.com/office/drawing/2014/main" id="{4D8BC487-51FE-9544-AE91-0AF89CF1BCDF}"/>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7DB3443D-B53A-5A42-93DD-894798699EDF}"/>
                  </a:ext>
                </a:extLst>
              </p:cNvPr>
              <p:cNvGrpSpPr/>
              <p:nvPr/>
            </p:nvGrpSpPr>
            <p:grpSpPr>
              <a:xfrm>
                <a:off x="6184776" y="4080520"/>
                <a:ext cx="864096" cy="720080"/>
                <a:chOff x="6184776" y="4080520"/>
                <a:chExt cx="864096" cy="720080"/>
              </a:xfrm>
            </p:grpSpPr>
            <p:sp>
              <p:nvSpPr>
                <p:cNvPr id="82" name="角丸四角形 81">
                  <a:extLst>
                    <a:ext uri="{FF2B5EF4-FFF2-40B4-BE49-F238E27FC236}">
                      <a16:creationId xmlns:a16="http://schemas.microsoft.com/office/drawing/2014/main" id="{C79FC667-2AF4-C14F-B9F9-360F77487B9E}"/>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角丸四角形 82">
                  <a:extLst>
                    <a:ext uri="{FF2B5EF4-FFF2-40B4-BE49-F238E27FC236}">
                      <a16:creationId xmlns:a16="http://schemas.microsoft.com/office/drawing/2014/main" id="{3BA64163-53D8-634D-901B-2008C1D7040A}"/>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17C8E599-0C5A-234A-8BC2-C2707F51CA1C}"/>
                  </a:ext>
                </a:extLst>
              </p:cNvPr>
              <p:cNvGrpSpPr/>
              <p:nvPr/>
            </p:nvGrpSpPr>
            <p:grpSpPr>
              <a:xfrm>
                <a:off x="6425710" y="4396183"/>
                <a:ext cx="382228" cy="188393"/>
                <a:chOff x="6112768" y="3360440"/>
                <a:chExt cx="382228" cy="188393"/>
              </a:xfrm>
            </p:grpSpPr>
            <p:sp>
              <p:nvSpPr>
                <p:cNvPr id="80" name="片側の 2 つの角を切り取った四角形 79">
                  <a:extLst>
                    <a:ext uri="{FF2B5EF4-FFF2-40B4-BE49-F238E27FC236}">
                      <a16:creationId xmlns:a16="http://schemas.microsoft.com/office/drawing/2014/main" id="{40D5EF05-8E02-1743-BCD1-4238162F8DC1}"/>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片側の 2 つの角を切り取った四角形 80">
                  <a:extLst>
                    <a:ext uri="{FF2B5EF4-FFF2-40B4-BE49-F238E27FC236}">
                      <a16:creationId xmlns:a16="http://schemas.microsoft.com/office/drawing/2014/main" id="{79821E30-D01F-E245-A7F7-79A895720236}"/>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86" name="円/楕円 85">
            <a:extLst>
              <a:ext uri="{FF2B5EF4-FFF2-40B4-BE49-F238E27FC236}">
                <a16:creationId xmlns:a16="http://schemas.microsoft.com/office/drawing/2014/main" id="{900F484E-E20B-8C43-84BD-8960479845B1}"/>
              </a:ext>
            </a:extLst>
          </p:cNvPr>
          <p:cNvSpPr/>
          <p:nvPr/>
        </p:nvSpPr>
        <p:spPr>
          <a:xfrm>
            <a:off x="5320680" y="6816824"/>
            <a:ext cx="432048" cy="4320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0</a:t>
            </a:r>
            <a:endParaRPr kumimoji="1" lang="ja-JP" altLang="en-US" sz="1400">
              <a:solidFill>
                <a:schemeClr val="tx1"/>
              </a:solidFill>
            </a:endParaRPr>
          </a:p>
        </p:txBody>
      </p:sp>
      <p:sp>
        <p:nvSpPr>
          <p:cNvPr id="87" name="雲形吹き出し 86">
            <a:extLst>
              <a:ext uri="{FF2B5EF4-FFF2-40B4-BE49-F238E27FC236}">
                <a16:creationId xmlns:a16="http://schemas.microsoft.com/office/drawing/2014/main" id="{8725CBCC-26A1-5D4E-887B-66FE52AE9FBF}"/>
              </a:ext>
            </a:extLst>
          </p:cNvPr>
          <p:cNvSpPr/>
          <p:nvPr/>
        </p:nvSpPr>
        <p:spPr>
          <a:xfrm>
            <a:off x="5536704" y="7896944"/>
            <a:ext cx="1512168" cy="936104"/>
          </a:xfrm>
          <a:prstGeom prst="cloudCallout">
            <a:avLst>
              <a:gd name="adj1" fmla="val -61365"/>
              <a:gd name="adj2" fmla="val -1022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コーナー</a:t>
            </a:r>
            <a:endParaRPr kumimoji="1" lang="en-US" altLang="ja-JP" sz="1200" dirty="0">
              <a:solidFill>
                <a:schemeClr val="tx1"/>
              </a:solidFill>
            </a:endParaRPr>
          </a:p>
          <a:p>
            <a:pPr algn="ctr"/>
            <a:r>
              <a:rPr lang="ja-JP" altLang="en-US" sz="1200">
                <a:solidFill>
                  <a:schemeClr val="tx1"/>
                </a:solidFill>
              </a:rPr>
              <a:t>キタキタ♫</a:t>
            </a:r>
            <a:endParaRPr kumimoji="1" lang="ja-JP" altLang="en-US" sz="1200">
              <a:solidFill>
                <a:schemeClr val="tx1"/>
              </a:solidFill>
            </a:endParaRPr>
          </a:p>
        </p:txBody>
      </p:sp>
      <p:grpSp>
        <p:nvGrpSpPr>
          <p:cNvPr id="88" name="グループ化 87">
            <a:extLst>
              <a:ext uri="{FF2B5EF4-FFF2-40B4-BE49-F238E27FC236}">
                <a16:creationId xmlns:a16="http://schemas.microsoft.com/office/drawing/2014/main" id="{0F0C4580-9308-F740-BC99-4C75124CE237}"/>
              </a:ext>
            </a:extLst>
          </p:cNvPr>
          <p:cNvGrpSpPr/>
          <p:nvPr/>
        </p:nvGrpSpPr>
        <p:grpSpPr>
          <a:xfrm rot="18705175">
            <a:off x="6044384" y="5240291"/>
            <a:ext cx="1296144" cy="1555373"/>
            <a:chOff x="6590110" y="1374769"/>
            <a:chExt cx="720080" cy="864096"/>
          </a:xfrm>
        </p:grpSpPr>
        <p:grpSp>
          <p:nvGrpSpPr>
            <p:cNvPr id="89" name="グループ化 88">
              <a:extLst>
                <a:ext uri="{FF2B5EF4-FFF2-40B4-BE49-F238E27FC236}">
                  <a16:creationId xmlns:a16="http://schemas.microsoft.com/office/drawing/2014/main" id="{11FD4513-FC60-B245-8AFB-A258124F13BA}"/>
                </a:ext>
              </a:extLst>
            </p:cNvPr>
            <p:cNvGrpSpPr/>
            <p:nvPr/>
          </p:nvGrpSpPr>
          <p:grpSpPr>
            <a:xfrm rot="16200000">
              <a:off x="7012868" y="1662801"/>
              <a:ext cx="216024" cy="288032"/>
              <a:chOff x="4096544" y="1776264"/>
              <a:chExt cx="576064" cy="504056"/>
            </a:xfrm>
          </p:grpSpPr>
          <p:sp>
            <p:nvSpPr>
              <p:cNvPr id="98" name="三角形 182">
                <a:extLst>
                  <a:ext uri="{FF2B5EF4-FFF2-40B4-BE49-F238E27FC236}">
                    <a16:creationId xmlns:a16="http://schemas.microsoft.com/office/drawing/2014/main" id="{5D142171-C913-514A-8DC8-47EB0B6EB1C6}"/>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2F6F1452-6D69-2F45-AFBF-A9AEBEFCD3F4}"/>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01651F68-AE75-C541-86CF-05F0EF1A8538}"/>
                </a:ext>
              </a:extLst>
            </p:cNvPr>
            <p:cNvGrpSpPr/>
            <p:nvPr/>
          </p:nvGrpSpPr>
          <p:grpSpPr>
            <a:xfrm rot="16200000">
              <a:off x="6518102" y="1446777"/>
              <a:ext cx="864096" cy="720080"/>
              <a:chOff x="6184776" y="4080520"/>
              <a:chExt cx="864096" cy="720080"/>
            </a:xfrm>
          </p:grpSpPr>
          <p:sp>
            <p:nvSpPr>
              <p:cNvPr id="91" name="正方形/長方形 90">
                <a:extLst>
                  <a:ext uri="{FF2B5EF4-FFF2-40B4-BE49-F238E27FC236}">
                    <a16:creationId xmlns:a16="http://schemas.microsoft.com/office/drawing/2014/main" id="{6251A685-49CB-A648-B865-299549CEC7B9}"/>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2" name="グループ化 91">
                <a:extLst>
                  <a:ext uri="{FF2B5EF4-FFF2-40B4-BE49-F238E27FC236}">
                    <a16:creationId xmlns:a16="http://schemas.microsoft.com/office/drawing/2014/main" id="{6DE5BAC7-631B-F042-B4E7-1F5A822264EE}"/>
                  </a:ext>
                </a:extLst>
              </p:cNvPr>
              <p:cNvGrpSpPr/>
              <p:nvPr/>
            </p:nvGrpSpPr>
            <p:grpSpPr>
              <a:xfrm>
                <a:off x="6184776" y="4080520"/>
                <a:ext cx="864096" cy="720080"/>
                <a:chOff x="6184776" y="4080520"/>
                <a:chExt cx="864096" cy="720080"/>
              </a:xfrm>
            </p:grpSpPr>
            <p:sp>
              <p:nvSpPr>
                <p:cNvPr id="96" name="角丸四角形 95">
                  <a:extLst>
                    <a:ext uri="{FF2B5EF4-FFF2-40B4-BE49-F238E27FC236}">
                      <a16:creationId xmlns:a16="http://schemas.microsoft.com/office/drawing/2014/main" id="{B94DA58C-2D7B-9543-A213-E4ACBB68CAB5}"/>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角丸四角形 96">
                  <a:extLst>
                    <a:ext uri="{FF2B5EF4-FFF2-40B4-BE49-F238E27FC236}">
                      <a16:creationId xmlns:a16="http://schemas.microsoft.com/office/drawing/2014/main" id="{75BBBCEF-0A5B-594C-A24B-069E3609EF8E}"/>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8EAE3FFA-949B-5546-A32F-E179C683A993}"/>
                  </a:ext>
                </a:extLst>
              </p:cNvPr>
              <p:cNvGrpSpPr/>
              <p:nvPr/>
            </p:nvGrpSpPr>
            <p:grpSpPr>
              <a:xfrm>
                <a:off x="6425710" y="4396183"/>
                <a:ext cx="382228" cy="188393"/>
                <a:chOff x="6112768" y="3360440"/>
                <a:chExt cx="382228" cy="188393"/>
              </a:xfrm>
            </p:grpSpPr>
            <p:sp>
              <p:nvSpPr>
                <p:cNvPr id="94" name="片側の 2 つの角を切り取った四角形 93">
                  <a:extLst>
                    <a:ext uri="{FF2B5EF4-FFF2-40B4-BE49-F238E27FC236}">
                      <a16:creationId xmlns:a16="http://schemas.microsoft.com/office/drawing/2014/main" id="{DEA987F8-A36A-E146-BE40-2AE10377C015}"/>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片側の 2 つの角を切り取った四角形 94">
                  <a:extLst>
                    <a:ext uri="{FF2B5EF4-FFF2-40B4-BE49-F238E27FC236}">
                      <a16:creationId xmlns:a16="http://schemas.microsoft.com/office/drawing/2014/main" id="{566D9E7B-D48D-5F4D-8244-C0DD1FD8EBB8}"/>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00" name="グループ化 99">
            <a:extLst>
              <a:ext uri="{FF2B5EF4-FFF2-40B4-BE49-F238E27FC236}">
                <a16:creationId xmlns:a16="http://schemas.microsoft.com/office/drawing/2014/main" id="{17364BEE-A673-3E4F-AD4A-9CF38B4A68DA}"/>
              </a:ext>
            </a:extLst>
          </p:cNvPr>
          <p:cNvGrpSpPr/>
          <p:nvPr/>
        </p:nvGrpSpPr>
        <p:grpSpPr>
          <a:xfrm rot="19681981">
            <a:off x="8226422" y="3945656"/>
            <a:ext cx="1296144" cy="1555373"/>
            <a:chOff x="6590110" y="1374769"/>
            <a:chExt cx="720080" cy="864096"/>
          </a:xfrm>
          <a:solidFill>
            <a:schemeClr val="bg1">
              <a:lumMod val="95000"/>
            </a:schemeClr>
          </a:solidFill>
        </p:grpSpPr>
        <p:grpSp>
          <p:nvGrpSpPr>
            <p:cNvPr id="101" name="グループ化 100">
              <a:extLst>
                <a:ext uri="{FF2B5EF4-FFF2-40B4-BE49-F238E27FC236}">
                  <a16:creationId xmlns:a16="http://schemas.microsoft.com/office/drawing/2014/main" id="{4C8541E5-00C9-E648-B666-7372E51B1142}"/>
                </a:ext>
              </a:extLst>
            </p:cNvPr>
            <p:cNvGrpSpPr/>
            <p:nvPr/>
          </p:nvGrpSpPr>
          <p:grpSpPr>
            <a:xfrm rot="16200000">
              <a:off x="7012868" y="1662801"/>
              <a:ext cx="216024" cy="288032"/>
              <a:chOff x="4096544" y="1776264"/>
              <a:chExt cx="576064" cy="504056"/>
            </a:xfrm>
            <a:grpFill/>
          </p:grpSpPr>
          <p:sp>
            <p:nvSpPr>
              <p:cNvPr id="110" name="三角形 182">
                <a:extLst>
                  <a:ext uri="{FF2B5EF4-FFF2-40B4-BE49-F238E27FC236}">
                    <a16:creationId xmlns:a16="http://schemas.microsoft.com/office/drawing/2014/main" id="{E912690B-CC98-2A4B-87D0-6807020CBB20}"/>
                  </a:ext>
                </a:extLst>
              </p:cNvPr>
              <p:cNvSpPr/>
              <p:nvPr/>
            </p:nvSpPr>
            <p:spPr>
              <a:xfrm>
                <a:off x="4096544" y="1776264"/>
                <a:ext cx="576064" cy="360040"/>
              </a:xfrm>
              <a:prstGeom prst="triangle">
                <a:avLst/>
              </a:prstGeom>
              <a:grp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52E4E9A2-A5EE-5E41-A4CE-B986C9388B99}"/>
                  </a:ext>
                </a:extLst>
              </p:cNvPr>
              <p:cNvSpPr/>
              <p:nvPr/>
            </p:nvSpPr>
            <p:spPr>
              <a:xfrm>
                <a:off x="4096544" y="2064296"/>
                <a:ext cx="576064" cy="216024"/>
              </a:xfrm>
              <a:prstGeom prst="ellipse">
                <a:avLst/>
              </a:prstGeom>
              <a:grp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2" name="グループ化 101">
              <a:extLst>
                <a:ext uri="{FF2B5EF4-FFF2-40B4-BE49-F238E27FC236}">
                  <a16:creationId xmlns:a16="http://schemas.microsoft.com/office/drawing/2014/main" id="{8A668FC5-22B6-1F4A-87F4-2298A98FD38D}"/>
                </a:ext>
              </a:extLst>
            </p:cNvPr>
            <p:cNvGrpSpPr/>
            <p:nvPr/>
          </p:nvGrpSpPr>
          <p:grpSpPr>
            <a:xfrm rot="16200000">
              <a:off x="6518102" y="1446777"/>
              <a:ext cx="864096" cy="720080"/>
              <a:chOff x="6184776" y="4080520"/>
              <a:chExt cx="864096" cy="720080"/>
            </a:xfrm>
            <a:grpFill/>
          </p:grpSpPr>
          <p:sp>
            <p:nvSpPr>
              <p:cNvPr id="103" name="正方形/長方形 102">
                <a:extLst>
                  <a:ext uri="{FF2B5EF4-FFF2-40B4-BE49-F238E27FC236}">
                    <a16:creationId xmlns:a16="http://schemas.microsoft.com/office/drawing/2014/main" id="{8EC0A1CC-059D-614D-B064-029B82011B86}"/>
                  </a:ext>
                </a:extLst>
              </p:cNvPr>
              <p:cNvSpPr/>
              <p:nvPr/>
            </p:nvSpPr>
            <p:spPr>
              <a:xfrm rot="10800000">
                <a:off x="6337166" y="4224536"/>
                <a:ext cx="559317" cy="360040"/>
              </a:xfrm>
              <a:prstGeom prst="rect">
                <a:avLst/>
              </a:prstGeom>
              <a:grp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54D8C69C-4996-EB4C-BC1B-6BC2E9BC5B6C}"/>
                  </a:ext>
                </a:extLst>
              </p:cNvPr>
              <p:cNvGrpSpPr/>
              <p:nvPr/>
            </p:nvGrpSpPr>
            <p:grpSpPr>
              <a:xfrm>
                <a:off x="6184776" y="4080520"/>
                <a:ext cx="864096" cy="720080"/>
                <a:chOff x="6184776" y="4080520"/>
                <a:chExt cx="864096" cy="720080"/>
              </a:xfrm>
              <a:grpFill/>
            </p:grpSpPr>
            <p:sp>
              <p:nvSpPr>
                <p:cNvPr id="108" name="角丸四角形 107">
                  <a:extLst>
                    <a:ext uri="{FF2B5EF4-FFF2-40B4-BE49-F238E27FC236}">
                      <a16:creationId xmlns:a16="http://schemas.microsoft.com/office/drawing/2014/main" id="{C2B948F7-8B87-A443-A40A-88264E67DE8B}"/>
                    </a:ext>
                  </a:extLst>
                </p:cNvPr>
                <p:cNvSpPr/>
                <p:nvPr/>
              </p:nvSpPr>
              <p:spPr>
                <a:xfrm>
                  <a:off x="6184776" y="4080520"/>
                  <a:ext cx="72008" cy="720080"/>
                </a:xfrm>
                <a:prstGeom prst="roundRect">
                  <a:avLst>
                    <a:gd name="adj" fmla="val 50000"/>
                  </a:avLst>
                </a:prstGeom>
                <a:grp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03B51590-A46F-C442-948F-6908D6C12186}"/>
                    </a:ext>
                  </a:extLst>
                </p:cNvPr>
                <p:cNvSpPr/>
                <p:nvPr/>
              </p:nvSpPr>
              <p:spPr>
                <a:xfrm>
                  <a:off x="6976864" y="4080520"/>
                  <a:ext cx="72008" cy="720080"/>
                </a:xfrm>
                <a:prstGeom prst="roundRect">
                  <a:avLst>
                    <a:gd name="adj" fmla="val 50000"/>
                  </a:avLst>
                </a:prstGeom>
                <a:grp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58E337FF-0818-594B-8B7C-93008544A88B}"/>
                  </a:ext>
                </a:extLst>
              </p:cNvPr>
              <p:cNvGrpSpPr/>
              <p:nvPr/>
            </p:nvGrpSpPr>
            <p:grpSpPr>
              <a:xfrm>
                <a:off x="6425710" y="4396183"/>
                <a:ext cx="382228" cy="188393"/>
                <a:chOff x="6112768" y="3360440"/>
                <a:chExt cx="382228" cy="188393"/>
              </a:xfrm>
              <a:grpFill/>
            </p:grpSpPr>
            <p:sp>
              <p:nvSpPr>
                <p:cNvPr id="106" name="片側の 2 つの角を切り取った四角形 105">
                  <a:extLst>
                    <a:ext uri="{FF2B5EF4-FFF2-40B4-BE49-F238E27FC236}">
                      <a16:creationId xmlns:a16="http://schemas.microsoft.com/office/drawing/2014/main" id="{9A5E601D-1D8D-6D44-9A84-587FAF4165F0}"/>
                    </a:ext>
                  </a:extLst>
                </p:cNvPr>
                <p:cNvSpPr/>
                <p:nvPr/>
              </p:nvSpPr>
              <p:spPr>
                <a:xfrm flipV="1">
                  <a:off x="6112768" y="3360440"/>
                  <a:ext cx="188393" cy="188393"/>
                </a:xfrm>
                <a:prstGeom prst="snip2SameRect">
                  <a:avLst/>
                </a:prstGeom>
                <a:grp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片側の 2 つの角を切り取った四角形 106">
                  <a:extLst>
                    <a:ext uri="{FF2B5EF4-FFF2-40B4-BE49-F238E27FC236}">
                      <a16:creationId xmlns:a16="http://schemas.microsoft.com/office/drawing/2014/main" id="{59A6DEB2-7F35-8544-B3DB-D19EDB7C6A58}"/>
                    </a:ext>
                  </a:extLst>
                </p:cNvPr>
                <p:cNvSpPr/>
                <p:nvPr/>
              </p:nvSpPr>
              <p:spPr>
                <a:xfrm flipV="1">
                  <a:off x="6306603" y="3360440"/>
                  <a:ext cx="188393" cy="188393"/>
                </a:xfrm>
                <a:prstGeom prst="snip2SameRect">
                  <a:avLst/>
                </a:prstGeom>
                <a:grp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12" name="直線コネクタ 111">
            <a:extLst>
              <a:ext uri="{FF2B5EF4-FFF2-40B4-BE49-F238E27FC236}">
                <a16:creationId xmlns:a16="http://schemas.microsoft.com/office/drawing/2014/main" id="{B00FF9DA-8197-4A4D-9B4E-499D1EB3B148}"/>
              </a:ext>
            </a:extLst>
          </p:cNvPr>
          <p:cNvCxnSpPr>
            <a:cxnSpLocks/>
          </p:cNvCxnSpPr>
          <p:nvPr/>
        </p:nvCxnSpPr>
        <p:spPr>
          <a:xfrm flipV="1">
            <a:off x="7120880" y="4872608"/>
            <a:ext cx="1343418" cy="787020"/>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角丸四角形吹き出し 115">
            <a:extLst>
              <a:ext uri="{FF2B5EF4-FFF2-40B4-BE49-F238E27FC236}">
                <a16:creationId xmlns:a16="http://schemas.microsoft.com/office/drawing/2014/main" id="{FCD65537-8542-E643-847A-A321A2FEF570}"/>
              </a:ext>
            </a:extLst>
          </p:cNvPr>
          <p:cNvSpPr/>
          <p:nvPr/>
        </p:nvSpPr>
        <p:spPr>
          <a:xfrm>
            <a:off x="8201000" y="5830675"/>
            <a:ext cx="1440160" cy="677399"/>
          </a:xfrm>
          <a:prstGeom prst="wedgeRoundRectCallout">
            <a:avLst>
              <a:gd name="adj1" fmla="val -114973"/>
              <a:gd name="adj2" fmla="val -7129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こっちやで</a:t>
            </a:r>
            <a:r>
              <a:rPr kumimoji="1" lang="en-US" altLang="ja-JP" sz="1200" dirty="0">
                <a:solidFill>
                  <a:schemeClr val="tx1"/>
                </a:solidFill>
              </a:rPr>
              <a:t>〜</a:t>
            </a:r>
          </a:p>
          <a:p>
            <a:pPr algn="ctr"/>
            <a:r>
              <a:rPr lang="ja-JP" altLang="en-US" sz="1200">
                <a:solidFill>
                  <a:schemeClr val="tx1"/>
                </a:solidFill>
              </a:rPr>
              <a:t>クックック</a:t>
            </a:r>
            <a:endParaRPr kumimoji="1" lang="ja-JP" altLang="en-US" sz="1200">
              <a:solidFill>
                <a:schemeClr val="tx1"/>
              </a:solidFill>
            </a:endParaRPr>
          </a:p>
        </p:txBody>
      </p:sp>
      <p:cxnSp>
        <p:nvCxnSpPr>
          <p:cNvPr id="117" name="直線コネクタ 116">
            <a:extLst>
              <a:ext uri="{FF2B5EF4-FFF2-40B4-BE49-F238E27FC236}">
                <a16:creationId xmlns:a16="http://schemas.microsoft.com/office/drawing/2014/main" id="{BBBA7784-3E88-1044-9E1C-009EE7FECDB7}"/>
              </a:ext>
            </a:extLst>
          </p:cNvPr>
          <p:cNvCxnSpPr>
            <a:cxnSpLocks/>
            <a:stCxn id="99" idx="4"/>
            <a:endCxn id="30" idx="4"/>
          </p:cNvCxnSpPr>
          <p:nvPr/>
        </p:nvCxnSpPr>
        <p:spPr>
          <a:xfrm flipV="1">
            <a:off x="7069727" y="3468452"/>
            <a:ext cx="555209" cy="2126871"/>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雲形吹き出し 118">
            <a:extLst>
              <a:ext uri="{FF2B5EF4-FFF2-40B4-BE49-F238E27FC236}">
                <a16:creationId xmlns:a16="http://schemas.microsoft.com/office/drawing/2014/main" id="{2B477360-51CF-3148-8B7E-F8B487093469}"/>
              </a:ext>
            </a:extLst>
          </p:cNvPr>
          <p:cNvSpPr/>
          <p:nvPr/>
        </p:nvSpPr>
        <p:spPr>
          <a:xfrm>
            <a:off x="7408912" y="7752928"/>
            <a:ext cx="2880320" cy="1512168"/>
          </a:xfrm>
          <a:prstGeom prst="cloudCallout">
            <a:avLst>
              <a:gd name="adj1" fmla="val -50230"/>
              <a:gd name="adj2" fmla="val -1324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ライントレースさんはそういうけど、</a:t>
            </a:r>
            <a:endParaRPr kumimoji="1" lang="en-US" altLang="ja-JP" sz="1200" dirty="0">
              <a:solidFill>
                <a:schemeClr val="tx1"/>
              </a:solidFill>
            </a:endParaRPr>
          </a:p>
          <a:p>
            <a:pPr algn="ctr"/>
            <a:r>
              <a:rPr lang="ja-JP" altLang="en-US" sz="1200">
                <a:solidFill>
                  <a:schemeClr val="tx1"/>
                </a:solidFill>
              </a:rPr>
              <a:t>目的地と方向違うし、目的地に向かって期待値へ行こうと。</a:t>
            </a:r>
            <a:endParaRPr kumimoji="1" lang="ja-JP" altLang="en-US" sz="1200">
              <a:solidFill>
                <a:schemeClr val="tx1"/>
              </a:solidFill>
            </a:endParaRPr>
          </a:p>
        </p:txBody>
      </p:sp>
      <p:grpSp>
        <p:nvGrpSpPr>
          <p:cNvPr id="121" name="グループ化 120">
            <a:extLst>
              <a:ext uri="{FF2B5EF4-FFF2-40B4-BE49-F238E27FC236}">
                <a16:creationId xmlns:a16="http://schemas.microsoft.com/office/drawing/2014/main" id="{D7E2970D-A7BA-354B-BE10-1EB66465C1B1}"/>
              </a:ext>
            </a:extLst>
          </p:cNvPr>
          <p:cNvGrpSpPr/>
          <p:nvPr/>
        </p:nvGrpSpPr>
        <p:grpSpPr>
          <a:xfrm rot="16200000">
            <a:off x="6674431" y="3950905"/>
            <a:ext cx="1296144" cy="1555373"/>
            <a:chOff x="6590110" y="1374769"/>
            <a:chExt cx="720080" cy="864096"/>
          </a:xfrm>
          <a:solidFill>
            <a:schemeClr val="bg1">
              <a:lumMod val="95000"/>
            </a:schemeClr>
          </a:solidFill>
        </p:grpSpPr>
        <p:grpSp>
          <p:nvGrpSpPr>
            <p:cNvPr id="122" name="グループ化 121">
              <a:extLst>
                <a:ext uri="{FF2B5EF4-FFF2-40B4-BE49-F238E27FC236}">
                  <a16:creationId xmlns:a16="http://schemas.microsoft.com/office/drawing/2014/main" id="{2A87511D-2E44-9B49-9C14-D0F64321B1C3}"/>
                </a:ext>
              </a:extLst>
            </p:cNvPr>
            <p:cNvGrpSpPr/>
            <p:nvPr/>
          </p:nvGrpSpPr>
          <p:grpSpPr>
            <a:xfrm rot="16200000">
              <a:off x="7012868" y="1662801"/>
              <a:ext cx="216024" cy="288032"/>
              <a:chOff x="4096544" y="1776264"/>
              <a:chExt cx="576064" cy="504056"/>
            </a:xfrm>
            <a:grpFill/>
          </p:grpSpPr>
          <p:sp>
            <p:nvSpPr>
              <p:cNvPr id="131" name="三角形 182">
                <a:extLst>
                  <a:ext uri="{FF2B5EF4-FFF2-40B4-BE49-F238E27FC236}">
                    <a16:creationId xmlns:a16="http://schemas.microsoft.com/office/drawing/2014/main" id="{BCD3E0F1-463D-6D4C-9252-481AC4E50DD7}"/>
                  </a:ext>
                </a:extLst>
              </p:cNvPr>
              <p:cNvSpPr/>
              <p:nvPr/>
            </p:nvSpPr>
            <p:spPr>
              <a:xfrm>
                <a:off x="4096544" y="1776264"/>
                <a:ext cx="576064" cy="360040"/>
              </a:xfrm>
              <a:prstGeom prst="triangle">
                <a:avLst/>
              </a:prstGeom>
              <a:grp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円/楕円 131">
                <a:extLst>
                  <a:ext uri="{FF2B5EF4-FFF2-40B4-BE49-F238E27FC236}">
                    <a16:creationId xmlns:a16="http://schemas.microsoft.com/office/drawing/2014/main" id="{C4691E64-A7D7-2B40-851C-80678236CDDC}"/>
                  </a:ext>
                </a:extLst>
              </p:cNvPr>
              <p:cNvSpPr/>
              <p:nvPr/>
            </p:nvSpPr>
            <p:spPr>
              <a:xfrm>
                <a:off x="4096544" y="2064296"/>
                <a:ext cx="576064" cy="216024"/>
              </a:xfrm>
              <a:prstGeom prst="ellipse">
                <a:avLst/>
              </a:prstGeom>
              <a:grp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246CFF7A-0951-6349-8D22-141FA21CF170}"/>
                </a:ext>
              </a:extLst>
            </p:cNvPr>
            <p:cNvGrpSpPr/>
            <p:nvPr/>
          </p:nvGrpSpPr>
          <p:grpSpPr>
            <a:xfrm rot="16200000">
              <a:off x="6518102" y="1446777"/>
              <a:ext cx="864096" cy="720080"/>
              <a:chOff x="6184776" y="4080520"/>
              <a:chExt cx="864096" cy="720080"/>
            </a:xfrm>
            <a:grpFill/>
          </p:grpSpPr>
          <p:sp>
            <p:nvSpPr>
              <p:cNvPr id="124" name="正方形/長方形 123">
                <a:extLst>
                  <a:ext uri="{FF2B5EF4-FFF2-40B4-BE49-F238E27FC236}">
                    <a16:creationId xmlns:a16="http://schemas.microsoft.com/office/drawing/2014/main" id="{7AE40C55-86C2-B94D-8F14-3906919F3165}"/>
                  </a:ext>
                </a:extLst>
              </p:cNvPr>
              <p:cNvSpPr/>
              <p:nvPr/>
            </p:nvSpPr>
            <p:spPr>
              <a:xfrm rot="10800000">
                <a:off x="6337166" y="4224536"/>
                <a:ext cx="559317" cy="360040"/>
              </a:xfrm>
              <a:prstGeom prst="rect">
                <a:avLst/>
              </a:prstGeom>
              <a:grp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7A33846-F4F5-C24A-8571-58F4541670E0}"/>
                  </a:ext>
                </a:extLst>
              </p:cNvPr>
              <p:cNvGrpSpPr/>
              <p:nvPr/>
            </p:nvGrpSpPr>
            <p:grpSpPr>
              <a:xfrm>
                <a:off x="6184776" y="4080520"/>
                <a:ext cx="864096" cy="720080"/>
                <a:chOff x="6184776" y="4080520"/>
                <a:chExt cx="864096" cy="720080"/>
              </a:xfrm>
              <a:grpFill/>
            </p:grpSpPr>
            <p:sp>
              <p:nvSpPr>
                <p:cNvPr id="129" name="角丸四角形 128">
                  <a:extLst>
                    <a:ext uri="{FF2B5EF4-FFF2-40B4-BE49-F238E27FC236}">
                      <a16:creationId xmlns:a16="http://schemas.microsoft.com/office/drawing/2014/main" id="{4E80B9DD-9E10-EE47-9BE8-CA1979C098FE}"/>
                    </a:ext>
                  </a:extLst>
                </p:cNvPr>
                <p:cNvSpPr/>
                <p:nvPr/>
              </p:nvSpPr>
              <p:spPr>
                <a:xfrm>
                  <a:off x="6184776" y="4080520"/>
                  <a:ext cx="72008" cy="720080"/>
                </a:xfrm>
                <a:prstGeom prst="roundRect">
                  <a:avLst>
                    <a:gd name="adj" fmla="val 50000"/>
                  </a:avLst>
                </a:prstGeom>
                <a:grp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角丸四角形 129">
                  <a:extLst>
                    <a:ext uri="{FF2B5EF4-FFF2-40B4-BE49-F238E27FC236}">
                      <a16:creationId xmlns:a16="http://schemas.microsoft.com/office/drawing/2014/main" id="{CEDE044F-4536-814C-9FA6-A87CD109A058}"/>
                    </a:ext>
                  </a:extLst>
                </p:cNvPr>
                <p:cNvSpPr/>
                <p:nvPr/>
              </p:nvSpPr>
              <p:spPr>
                <a:xfrm>
                  <a:off x="6976864" y="4080520"/>
                  <a:ext cx="72008" cy="720080"/>
                </a:xfrm>
                <a:prstGeom prst="roundRect">
                  <a:avLst>
                    <a:gd name="adj" fmla="val 50000"/>
                  </a:avLst>
                </a:prstGeom>
                <a:grp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2206D91-C5DD-2543-ADC9-AA60CC61064B}"/>
                  </a:ext>
                </a:extLst>
              </p:cNvPr>
              <p:cNvGrpSpPr/>
              <p:nvPr/>
            </p:nvGrpSpPr>
            <p:grpSpPr>
              <a:xfrm>
                <a:off x="6425710" y="4396183"/>
                <a:ext cx="382228" cy="188393"/>
                <a:chOff x="6112768" y="3360440"/>
                <a:chExt cx="382228" cy="188393"/>
              </a:xfrm>
              <a:grpFill/>
            </p:grpSpPr>
            <p:sp>
              <p:nvSpPr>
                <p:cNvPr id="127" name="片側の 2 つの角を切り取った四角形 126">
                  <a:extLst>
                    <a:ext uri="{FF2B5EF4-FFF2-40B4-BE49-F238E27FC236}">
                      <a16:creationId xmlns:a16="http://schemas.microsoft.com/office/drawing/2014/main" id="{BB6553D3-85AD-9043-85C2-DB8DE82A4C3A}"/>
                    </a:ext>
                  </a:extLst>
                </p:cNvPr>
                <p:cNvSpPr/>
                <p:nvPr/>
              </p:nvSpPr>
              <p:spPr>
                <a:xfrm flipV="1">
                  <a:off x="6112768" y="3360440"/>
                  <a:ext cx="188393" cy="188393"/>
                </a:xfrm>
                <a:prstGeom prst="snip2SameRect">
                  <a:avLst/>
                </a:prstGeom>
                <a:grp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片側の 2 つの角を切り取った四角形 127">
                  <a:extLst>
                    <a:ext uri="{FF2B5EF4-FFF2-40B4-BE49-F238E27FC236}">
                      <a16:creationId xmlns:a16="http://schemas.microsoft.com/office/drawing/2014/main" id="{953CF957-F436-074E-B7ED-136AA7B5296C}"/>
                    </a:ext>
                  </a:extLst>
                </p:cNvPr>
                <p:cNvSpPr/>
                <p:nvPr/>
              </p:nvSpPr>
              <p:spPr>
                <a:xfrm flipV="1">
                  <a:off x="6306603" y="3360440"/>
                  <a:ext cx="188393" cy="188393"/>
                </a:xfrm>
                <a:prstGeom prst="snip2SameRect">
                  <a:avLst/>
                </a:prstGeom>
                <a:grp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34" name="角丸四角形吹き出し 133">
            <a:extLst>
              <a:ext uri="{FF2B5EF4-FFF2-40B4-BE49-F238E27FC236}">
                <a16:creationId xmlns:a16="http://schemas.microsoft.com/office/drawing/2014/main" id="{8C2179D0-9019-9648-B484-A8D9C6B98303}"/>
              </a:ext>
            </a:extLst>
          </p:cNvPr>
          <p:cNvSpPr/>
          <p:nvPr/>
        </p:nvSpPr>
        <p:spPr>
          <a:xfrm>
            <a:off x="280120" y="3504456"/>
            <a:ext cx="3600400" cy="1008112"/>
          </a:xfrm>
          <a:prstGeom prst="wedgeRoundRectCallout">
            <a:avLst>
              <a:gd name="adj1" fmla="val 136444"/>
              <a:gd name="adj2" fmla="val 665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次に行こうとする場所</a:t>
            </a:r>
            <a:endParaRPr kumimoji="1" lang="en-US" altLang="ja-JP" dirty="0">
              <a:solidFill>
                <a:schemeClr val="tx1"/>
              </a:solidFill>
            </a:endParaRPr>
          </a:p>
          <a:p>
            <a:pPr algn="ctr"/>
            <a:r>
              <a:rPr lang="ja-JP" altLang="en-US">
                <a:solidFill>
                  <a:schemeClr val="tx1"/>
                </a:solidFill>
              </a:rPr>
              <a:t>期待値</a:t>
            </a:r>
            <a:endParaRPr kumimoji="1" lang="ja-JP" altLang="en-US">
              <a:solidFill>
                <a:schemeClr val="tx1"/>
              </a:solidFill>
            </a:endParaRPr>
          </a:p>
        </p:txBody>
      </p:sp>
      <p:sp>
        <p:nvSpPr>
          <p:cNvPr id="135" name="角丸四角形 134">
            <a:extLst>
              <a:ext uri="{FF2B5EF4-FFF2-40B4-BE49-F238E27FC236}">
                <a16:creationId xmlns:a16="http://schemas.microsoft.com/office/drawing/2014/main" id="{D3C6C9B5-F3ED-8542-B940-A5B1DD7173B3}"/>
              </a:ext>
            </a:extLst>
          </p:cNvPr>
          <p:cNvSpPr/>
          <p:nvPr/>
        </p:nvSpPr>
        <p:spPr>
          <a:xfrm>
            <a:off x="280120" y="480120"/>
            <a:ext cx="4320480" cy="504056"/>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目的地と現在の位置から最適ルートを判定する</a:t>
            </a:r>
            <a:endParaRPr kumimoji="1" lang="ja-JP" altLang="en-US" sz="1200" dirty="0">
              <a:solidFill>
                <a:schemeClr val="tx1"/>
              </a:solidFill>
            </a:endParaRPr>
          </a:p>
        </p:txBody>
      </p:sp>
      <p:sp>
        <p:nvSpPr>
          <p:cNvPr id="136" name="角丸四角形 135">
            <a:extLst>
              <a:ext uri="{FF2B5EF4-FFF2-40B4-BE49-F238E27FC236}">
                <a16:creationId xmlns:a16="http://schemas.microsoft.com/office/drawing/2014/main" id="{20F5E8E4-4119-5349-ABE9-DBA8542B2D41}"/>
              </a:ext>
            </a:extLst>
          </p:cNvPr>
          <p:cNvSpPr/>
          <p:nvPr/>
        </p:nvSpPr>
        <p:spPr>
          <a:xfrm>
            <a:off x="280120" y="1776264"/>
            <a:ext cx="4320480" cy="504056"/>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ライントレースの結果進む位置の予測値と最適位置が大きく違う場合は、最適値に向かって進む</a:t>
            </a:r>
            <a:endParaRPr kumimoji="1" lang="ja-JP" altLang="en-US" sz="1200" dirty="0">
              <a:solidFill>
                <a:schemeClr val="tx1"/>
              </a:solidFill>
            </a:endParaRPr>
          </a:p>
        </p:txBody>
      </p:sp>
      <p:sp>
        <p:nvSpPr>
          <p:cNvPr id="137" name="角丸四角形 136">
            <a:extLst>
              <a:ext uri="{FF2B5EF4-FFF2-40B4-BE49-F238E27FC236}">
                <a16:creationId xmlns:a16="http://schemas.microsoft.com/office/drawing/2014/main" id="{4C3C4411-35A3-C043-B51B-D3688BBA1A6D}"/>
              </a:ext>
            </a:extLst>
          </p:cNvPr>
          <p:cNvSpPr/>
          <p:nvPr/>
        </p:nvSpPr>
        <p:spPr>
          <a:xfrm>
            <a:off x="280120" y="1128192"/>
            <a:ext cx="4248472" cy="504056"/>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最適ルートから次に進むべき位置を判定する</a:t>
            </a:r>
            <a:endParaRPr kumimoji="1" lang="ja-JP" altLang="en-US" sz="1200" dirty="0">
              <a:solidFill>
                <a:schemeClr val="tx1"/>
              </a:solidFill>
            </a:endParaRPr>
          </a:p>
        </p:txBody>
      </p:sp>
      <p:sp>
        <p:nvSpPr>
          <p:cNvPr id="114" name="角丸四角形 113">
            <a:extLst>
              <a:ext uri="{FF2B5EF4-FFF2-40B4-BE49-F238E27FC236}">
                <a16:creationId xmlns:a16="http://schemas.microsoft.com/office/drawing/2014/main" id="{9BE1C6BC-7937-4846-B256-5DEFE3233F38}"/>
              </a:ext>
            </a:extLst>
          </p:cNvPr>
          <p:cNvSpPr/>
          <p:nvPr/>
        </p:nvSpPr>
        <p:spPr>
          <a:xfrm>
            <a:off x="8849072" y="624136"/>
            <a:ext cx="180020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座標を補正する</a:t>
            </a:r>
            <a:endParaRPr kumimoji="1" lang="ja-JP" altLang="en-US" sz="1200" dirty="0">
              <a:solidFill>
                <a:schemeClr val="tx1"/>
              </a:solidFill>
            </a:endParaRPr>
          </a:p>
        </p:txBody>
      </p:sp>
      <p:sp>
        <p:nvSpPr>
          <p:cNvPr id="115" name="角丸四角形 114">
            <a:extLst>
              <a:ext uri="{FF2B5EF4-FFF2-40B4-BE49-F238E27FC236}">
                <a16:creationId xmlns:a16="http://schemas.microsoft.com/office/drawing/2014/main" id="{33FA768C-C32E-7044-A37F-66FD928ED853}"/>
              </a:ext>
            </a:extLst>
          </p:cNvPr>
          <p:cNvSpPr/>
          <p:nvPr/>
        </p:nvSpPr>
        <p:spPr>
          <a:xfrm>
            <a:off x="8849072" y="1195923"/>
            <a:ext cx="273630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座標からコースの位置を判定する</a:t>
            </a:r>
            <a:endParaRPr kumimoji="1" lang="ja-JP" altLang="en-US" sz="1200" dirty="0">
              <a:solidFill>
                <a:schemeClr val="tx1"/>
              </a:solidFill>
            </a:endParaRPr>
          </a:p>
        </p:txBody>
      </p:sp>
      <p:sp>
        <p:nvSpPr>
          <p:cNvPr id="118" name="角丸四角形 117">
            <a:extLst>
              <a:ext uri="{FF2B5EF4-FFF2-40B4-BE49-F238E27FC236}">
                <a16:creationId xmlns:a16="http://schemas.microsoft.com/office/drawing/2014/main" id="{A97A6995-CDA4-FB4B-88D6-04FECEB2327A}"/>
              </a:ext>
            </a:extLst>
          </p:cNvPr>
          <p:cNvSpPr/>
          <p:nvPr/>
        </p:nvSpPr>
        <p:spPr>
          <a:xfrm>
            <a:off x="8849072" y="1767710"/>
            <a:ext cx="3384376"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コースの位置からコースの曲率を判定する</a:t>
            </a:r>
            <a:endParaRPr kumimoji="1" lang="ja-JP" altLang="en-US" sz="1200" dirty="0">
              <a:solidFill>
                <a:schemeClr val="tx1"/>
              </a:solidFill>
            </a:endParaRPr>
          </a:p>
        </p:txBody>
      </p:sp>
      <p:sp>
        <p:nvSpPr>
          <p:cNvPr id="133" name="角丸四角形 132">
            <a:extLst>
              <a:ext uri="{FF2B5EF4-FFF2-40B4-BE49-F238E27FC236}">
                <a16:creationId xmlns:a16="http://schemas.microsoft.com/office/drawing/2014/main" id="{4126A91B-8B39-BD4F-93B3-47AF4C5A5BA5}"/>
              </a:ext>
            </a:extLst>
          </p:cNvPr>
          <p:cNvSpPr/>
          <p:nvPr/>
        </p:nvSpPr>
        <p:spPr>
          <a:xfrm>
            <a:off x="8849072" y="2339497"/>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100ms</a:t>
            </a:r>
            <a:r>
              <a:rPr lang="ja-JP" altLang="en-US" sz="1200">
                <a:solidFill>
                  <a:schemeClr val="tx1"/>
                </a:solidFill>
              </a:rPr>
              <a:t>先までの軌道を予測する</a:t>
            </a:r>
            <a:endParaRPr kumimoji="1" lang="ja-JP" altLang="en-US" sz="1200" dirty="0">
              <a:solidFill>
                <a:schemeClr val="tx1"/>
              </a:solidFill>
            </a:endParaRPr>
          </a:p>
        </p:txBody>
      </p:sp>
      <p:sp>
        <p:nvSpPr>
          <p:cNvPr id="138" name="角丸四角形 137">
            <a:extLst>
              <a:ext uri="{FF2B5EF4-FFF2-40B4-BE49-F238E27FC236}">
                <a16:creationId xmlns:a16="http://schemas.microsoft.com/office/drawing/2014/main" id="{44BD52CB-0637-D846-BE1F-BE31FC999D8F}"/>
              </a:ext>
            </a:extLst>
          </p:cNvPr>
          <p:cNvSpPr/>
          <p:nvPr/>
        </p:nvSpPr>
        <p:spPr>
          <a:xfrm>
            <a:off x="8849072" y="2928392"/>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目的地に向かって軌道を修正する</a:t>
            </a:r>
            <a:endParaRPr kumimoji="1" lang="ja-JP" altLang="en-US" sz="1200" dirty="0">
              <a:solidFill>
                <a:schemeClr val="tx1"/>
              </a:solidFill>
            </a:endParaRPr>
          </a:p>
        </p:txBody>
      </p:sp>
      <p:sp>
        <p:nvSpPr>
          <p:cNvPr id="139" name="角丸四角形 138">
            <a:extLst>
              <a:ext uri="{FF2B5EF4-FFF2-40B4-BE49-F238E27FC236}">
                <a16:creationId xmlns:a16="http://schemas.microsoft.com/office/drawing/2014/main" id="{AD217B04-DF61-8C48-9C22-96269CA5DB58}"/>
              </a:ext>
            </a:extLst>
          </p:cNvPr>
          <p:cNvSpPr/>
          <p:nvPr/>
        </p:nvSpPr>
        <p:spPr>
          <a:xfrm>
            <a:off x="9425136" y="192088"/>
            <a:ext cx="180020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座標を推定する</a:t>
            </a:r>
            <a:endParaRPr kumimoji="1" lang="ja-JP" altLang="en-US" sz="1200" dirty="0">
              <a:solidFill>
                <a:schemeClr val="tx1"/>
              </a:solidFill>
            </a:endParaRPr>
          </a:p>
        </p:txBody>
      </p:sp>
    </p:spTree>
    <p:extLst>
      <p:ext uri="{BB962C8B-B14F-4D97-AF65-F5344CB8AC3E}">
        <p14:creationId xmlns:p14="http://schemas.microsoft.com/office/powerpoint/2010/main" val="379270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639508" y="1992288"/>
            <a:ext cx="288097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0" name="正方形/長方形 139">
            <a:extLst>
              <a:ext uri="{FF2B5EF4-FFF2-40B4-BE49-F238E27FC236}">
                <a16:creationId xmlns:a16="http://schemas.microsoft.com/office/drawing/2014/main" id="{84BA4296-0F08-7E44-BAC7-687176E37A74}"/>
              </a:ext>
            </a:extLst>
          </p:cNvPr>
          <p:cNvSpPr/>
          <p:nvPr/>
        </p:nvSpPr>
        <p:spPr>
          <a:xfrm>
            <a:off x="648072" y="81024"/>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170:2</a:t>
            </a:r>
            <a:r>
              <a:rPr lang="en-US" altLang="ja-JP" sz="1600" b="1" baseline="30000" dirty="0">
                <a:solidFill>
                  <a:schemeClr val="tx1"/>
                </a:solidFill>
              </a:rPr>
              <a:t>nd</a:t>
            </a:r>
            <a:r>
              <a:rPr lang="ja-JP" altLang="en-US" sz="1600" b="1" dirty="0">
                <a:solidFill>
                  <a:schemeClr val="tx1"/>
                </a:solidFill>
              </a:rPr>
              <a:t>ストレート</a:t>
            </a:r>
            <a:endParaRPr kumimoji="1" lang="ja-JP" altLang="en-US" sz="1600" b="1" dirty="0">
              <a:solidFill>
                <a:schemeClr val="tx1"/>
              </a:solidFill>
            </a:endParaRPr>
          </a:p>
        </p:txBody>
      </p:sp>
      <p:sp>
        <p:nvSpPr>
          <p:cNvPr id="148" name="正方形/長方形 147">
            <a:extLst>
              <a:ext uri="{FF2B5EF4-FFF2-40B4-BE49-F238E27FC236}">
                <a16:creationId xmlns:a16="http://schemas.microsoft.com/office/drawing/2014/main" id="{ADC76426-7EF2-754D-82C9-1D93691959C0}"/>
              </a:ext>
            </a:extLst>
          </p:cNvPr>
          <p:cNvSpPr/>
          <p:nvPr/>
        </p:nvSpPr>
        <p:spPr>
          <a:xfrm rot="16200000">
            <a:off x="631596" y="3288432"/>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149" name="正方形/長方形 148">
            <a:extLst>
              <a:ext uri="{FF2B5EF4-FFF2-40B4-BE49-F238E27FC236}">
                <a16:creationId xmlns:a16="http://schemas.microsoft.com/office/drawing/2014/main" id="{E29DBE60-BA93-8F49-AC3E-CA89866C3A57}"/>
              </a:ext>
            </a:extLst>
          </p:cNvPr>
          <p:cNvSpPr/>
          <p:nvPr/>
        </p:nvSpPr>
        <p:spPr>
          <a:xfrm>
            <a:off x="1063644" y="3144416"/>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a:solidFill>
                  <a:schemeClr val="tx1"/>
                </a:solidFill>
              </a:rPr>
              <a:t>・直進する</a:t>
            </a:r>
            <a:endParaRPr kumimoji="1" lang="en-US" altLang="ja-JP" sz="1100" dirty="0">
              <a:solidFill>
                <a:schemeClr val="tx1"/>
              </a:solidFill>
            </a:endParaRPr>
          </a:p>
          <a:p>
            <a:endParaRPr lang="en-US" altLang="ja-JP" sz="1100" dirty="0">
              <a:solidFill>
                <a:schemeClr val="tx1"/>
              </a:solidFill>
            </a:endParaRPr>
          </a:p>
        </p:txBody>
      </p:sp>
      <p:grpSp>
        <p:nvGrpSpPr>
          <p:cNvPr id="150" name="グループ化 149">
            <a:extLst>
              <a:ext uri="{FF2B5EF4-FFF2-40B4-BE49-F238E27FC236}">
                <a16:creationId xmlns:a16="http://schemas.microsoft.com/office/drawing/2014/main" id="{7BDD6E62-4109-7C43-B3EF-F3AD8873CC41}"/>
              </a:ext>
            </a:extLst>
          </p:cNvPr>
          <p:cNvGrpSpPr/>
          <p:nvPr/>
        </p:nvGrpSpPr>
        <p:grpSpPr>
          <a:xfrm>
            <a:off x="775612" y="3720480"/>
            <a:ext cx="2592288" cy="936104"/>
            <a:chOff x="3088432" y="3648472"/>
            <a:chExt cx="2592288" cy="648072"/>
          </a:xfrm>
        </p:grpSpPr>
        <p:sp>
          <p:nvSpPr>
            <p:cNvPr id="160" name="正方形/長方形 159">
              <a:extLst>
                <a:ext uri="{FF2B5EF4-FFF2-40B4-BE49-F238E27FC236}">
                  <a16:creationId xmlns:a16="http://schemas.microsoft.com/office/drawing/2014/main" id="{D8760C93-F34C-5F43-A4F2-B3429AC9CBBD}"/>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161" name="正方形/長方形 160">
              <a:extLst>
                <a:ext uri="{FF2B5EF4-FFF2-40B4-BE49-F238E27FC236}">
                  <a16:creationId xmlns:a16="http://schemas.microsoft.com/office/drawing/2014/main" id="{DF1CC8C8-2587-7643-9450-DEE9ACC2C0A6}"/>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・しっぽが地面に付く</a:t>
              </a:r>
              <a:endParaRPr lang="en-US" altLang="ja-JP" sz="1100" dirty="0">
                <a:solidFill>
                  <a:schemeClr val="tx1"/>
                </a:solidFill>
              </a:endParaRPr>
            </a:p>
            <a:p>
              <a:r>
                <a:rPr lang="ja-JP" altLang="en-US" sz="1100">
                  <a:solidFill>
                    <a:schemeClr val="tx1"/>
                  </a:solidFill>
                </a:rPr>
                <a:t>・転ぶ</a:t>
              </a:r>
              <a:endParaRPr lang="en-US" altLang="ja-JP" sz="1100" dirty="0">
                <a:solidFill>
                  <a:schemeClr val="tx1"/>
                </a:solidFill>
              </a:endParaRPr>
            </a:p>
            <a:p>
              <a:r>
                <a:rPr lang="ja-JP" altLang="en-US" sz="1100">
                  <a:solidFill>
                    <a:schemeClr val="tx1"/>
                  </a:solidFill>
                </a:rPr>
                <a:t>・コースを外れる</a:t>
              </a:r>
            </a:p>
          </p:txBody>
        </p:sp>
      </p:grpSp>
      <p:sp>
        <p:nvSpPr>
          <p:cNvPr id="151" name="正方形/長方形 150">
            <a:extLst>
              <a:ext uri="{FF2B5EF4-FFF2-40B4-BE49-F238E27FC236}">
                <a16:creationId xmlns:a16="http://schemas.microsoft.com/office/drawing/2014/main" id="{1CB1040C-0826-DB47-A1C7-5A8DA9E2E739}"/>
              </a:ext>
            </a:extLst>
          </p:cNvPr>
          <p:cNvSpPr/>
          <p:nvPr/>
        </p:nvSpPr>
        <p:spPr>
          <a:xfrm>
            <a:off x="647745" y="72008"/>
            <a:ext cx="2872408" cy="48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grpSp>
        <p:nvGrpSpPr>
          <p:cNvPr id="7" name="グループ化 6"/>
          <p:cNvGrpSpPr/>
          <p:nvPr/>
        </p:nvGrpSpPr>
        <p:grpSpPr>
          <a:xfrm>
            <a:off x="828818" y="1446777"/>
            <a:ext cx="720080" cy="864096"/>
            <a:chOff x="6590110" y="1374769"/>
            <a:chExt cx="720080" cy="864096"/>
          </a:xfrm>
        </p:grpSpPr>
        <p:grpSp>
          <p:nvGrpSpPr>
            <p:cNvPr id="182" name="グループ化 18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8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3" name="グループ化 17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74" name="正方形/長方形 17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5" name="グループ化 17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9" name="角丸四角形 17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77" name="片側の 2 つの角を切り取った四角形 17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片側の 2 つの角を切り取った四角形 17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86" name="直線コネクタ 185">
            <a:extLst>
              <a:ext uri="{FF2B5EF4-FFF2-40B4-BE49-F238E27FC236}">
                <a16:creationId xmlns:a16="http://schemas.microsoft.com/office/drawing/2014/main" id="{4A31B975-B9DF-904E-A3FB-6BEC0E7EFF33}"/>
              </a:ext>
            </a:extLst>
          </p:cNvPr>
          <p:cNvCxnSpPr>
            <a:cxnSpLocks/>
          </p:cNvCxnSpPr>
          <p:nvPr/>
        </p:nvCxnSpPr>
        <p:spPr>
          <a:xfrm>
            <a:off x="639508" y="1128192"/>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D283143E-7F80-5745-8857-9705446C9D4F}"/>
              </a:ext>
            </a:extLst>
          </p:cNvPr>
          <p:cNvCxnSpPr>
            <a:cxnSpLocks/>
          </p:cNvCxnSpPr>
          <p:nvPr/>
        </p:nvCxnSpPr>
        <p:spPr>
          <a:xfrm>
            <a:off x="639508" y="2712368"/>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円弧 235"/>
          <p:cNvSpPr/>
          <p:nvPr/>
        </p:nvSpPr>
        <p:spPr>
          <a:xfrm flipV="1">
            <a:off x="208112" y="1978844"/>
            <a:ext cx="2183217" cy="1165571"/>
          </a:xfrm>
          <a:prstGeom prst="arc">
            <a:avLst>
              <a:gd name="adj1" fmla="val 19332966"/>
              <a:gd name="adj2" fmla="val 4346406"/>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コネクタ 5"/>
          <p:cNvCxnSpPr/>
          <p:nvPr/>
        </p:nvCxnSpPr>
        <p:spPr>
          <a:xfrm>
            <a:off x="1648272" y="1810026"/>
            <a:ext cx="1486114"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グループ化 11"/>
          <p:cNvGrpSpPr/>
          <p:nvPr/>
        </p:nvGrpSpPr>
        <p:grpSpPr>
          <a:xfrm rot="16200000">
            <a:off x="10719763" y="7031375"/>
            <a:ext cx="723070" cy="143972"/>
            <a:chOff x="8010559" y="8389243"/>
            <a:chExt cx="723070" cy="143972"/>
          </a:xfrm>
        </p:grpSpPr>
        <p:sp>
          <p:nvSpPr>
            <p:cNvPr id="242" name="円/楕円 241"/>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AA07D76-0B6E-C342-A5AF-AC44D5619999}"/>
              </a:ext>
            </a:extLst>
          </p:cNvPr>
          <p:cNvGrpSpPr/>
          <p:nvPr/>
        </p:nvGrpSpPr>
        <p:grpSpPr>
          <a:xfrm>
            <a:off x="9497144" y="336104"/>
            <a:ext cx="3096344" cy="2016224"/>
            <a:chOff x="280120" y="480120"/>
            <a:chExt cx="3096344" cy="2016224"/>
          </a:xfrm>
        </p:grpSpPr>
        <p:sp>
          <p:nvSpPr>
            <p:cNvPr id="36" name="正方形/長方形 35">
              <a:extLst>
                <a:ext uri="{FF2B5EF4-FFF2-40B4-BE49-F238E27FC236}">
                  <a16:creationId xmlns:a16="http://schemas.microsoft.com/office/drawing/2014/main" id="{19AFD6CA-0447-DD4E-AF13-7F22947F4AC6}"/>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D1CB8839-7B29-164E-986A-3CAD6C54DD72}"/>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38" name="正方形/長方形 37">
              <a:extLst>
                <a:ext uri="{FF2B5EF4-FFF2-40B4-BE49-F238E27FC236}">
                  <a16:creationId xmlns:a16="http://schemas.microsoft.com/office/drawing/2014/main" id="{0D3C87B7-5CE4-E94D-9606-0BF77C6F8483}"/>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5C845B62-8FB4-9E45-9931-A1082ADB73D1}"/>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51069A0E-60D0-C04C-981C-0C25C2B16206}"/>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6AFC8EEF-7667-D242-99B0-11DEC6C74D1E}"/>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42" name="正方形/長方形 41">
              <a:extLst>
                <a:ext uri="{FF2B5EF4-FFF2-40B4-BE49-F238E27FC236}">
                  <a16:creationId xmlns:a16="http://schemas.microsoft.com/office/drawing/2014/main" id="{946E8D46-BBCA-314C-94A0-CB848A97FDEE}"/>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43" name="正方形/長方形 42">
              <a:extLst>
                <a:ext uri="{FF2B5EF4-FFF2-40B4-BE49-F238E27FC236}">
                  <a16:creationId xmlns:a16="http://schemas.microsoft.com/office/drawing/2014/main" id="{795E618E-D499-2E49-BA5B-93622833A43B}"/>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44" name="正方形/長方形 43">
              <a:extLst>
                <a:ext uri="{FF2B5EF4-FFF2-40B4-BE49-F238E27FC236}">
                  <a16:creationId xmlns:a16="http://schemas.microsoft.com/office/drawing/2014/main" id="{1276A19D-0923-EA48-91A4-8B6813251D16}"/>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45" name="正方形/長方形 44">
              <a:extLst>
                <a:ext uri="{FF2B5EF4-FFF2-40B4-BE49-F238E27FC236}">
                  <a16:creationId xmlns:a16="http://schemas.microsoft.com/office/drawing/2014/main" id="{4B6F3C98-8514-1442-AF2F-577A2238DC85}"/>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46" name="正方形/長方形 45">
              <a:extLst>
                <a:ext uri="{FF2B5EF4-FFF2-40B4-BE49-F238E27FC236}">
                  <a16:creationId xmlns:a16="http://schemas.microsoft.com/office/drawing/2014/main" id="{F69903E6-5E8C-DA4F-9A06-1D367D10A226}"/>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47" name="正方形/長方形 46">
              <a:extLst>
                <a:ext uri="{FF2B5EF4-FFF2-40B4-BE49-F238E27FC236}">
                  <a16:creationId xmlns:a16="http://schemas.microsoft.com/office/drawing/2014/main" id="{D8163B8F-0550-B149-9A0C-C3C7BB2ADB63}"/>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48" name="グループ化 47">
            <a:extLst>
              <a:ext uri="{FF2B5EF4-FFF2-40B4-BE49-F238E27FC236}">
                <a16:creationId xmlns:a16="http://schemas.microsoft.com/office/drawing/2014/main" id="{467A2ED4-EEF4-9B43-9C2F-E9988A21906E}"/>
              </a:ext>
            </a:extLst>
          </p:cNvPr>
          <p:cNvGrpSpPr/>
          <p:nvPr/>
        </p:nvGrpSpPr>
        <p:grpSpPr>
          <a:xfrm>
            <a:off x="12088669" y="16294"/>
            <a:ext cx="712931" cy="641199"/>
            <a:chOff x="143253" y="8328992"/>
            <a:chExt cx="712931" cy="641199"/>
          </a:xfrm>
        </p:grpSpPr>
        <p:sp>
          <p:nvSpPr>
            <p:cNvPr id="49" name="角丸四角形 48">
              <a:extLst>
                <a:ext uri="{FF2B5EF4-FFF2-40B4-BE49-F238E27FC236}">
                  <a16:creationId xmlns:a16="http://schemas.microsoft.com/office/drawing/2014/main" id="{7A07709D-4137-3A42-9EE9-CBC9D6E5DA97}"/>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50" name="角丸四角形 49">
              <a:extLst>
                <a:ext uri="{FF2B5EF4-FFF2-40B4-BE49-F238E27FC236}">
                  <a16:creationId xmlns:a16="http://schemas.microsoft.com/office/drawing/2014/main" id="{6BBCC1E6-139C-B449-B468-026E56BF829D}"/>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51" name="角丸四角形 50">
              <a:extLst>
                <a:ext uri="{FF2B5EF4-FFF2-40B4-BE49-F238E27FC236}">
                  <a16:creationId xmlns:a16="http://schemas.microsoft.com/office/drawing/2014/main" id="{DAB08B1A-BF57-FD40-8353-03D79CEA0553}"/>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393372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グループ化 11"/>
          <p:cNvGrpSpPr/>
          <p:nvPr/>
        </p:nvGrpSpPr>
        <p:grpSpPr>
          <a:xfrm rot="19708765">
            <a:off x="11037028" y="5915927"/>
            <a:ext cx="723070" cy="143972"/>
            <a:chOff x="8010559" y="8389243"/>
            <a:chExt cx="723070" cy="143972"/>
          </a:xfrm>
        </p:grpSpPr>
        <p:sp>
          <p:nvSpPr>
            <p:cNvPr id="242" name="円/楕円 241"/>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 name="グループ化 1"/>
          <p:cNvGrpSpPr/>
          <p:nvPr/>
        </p:nvGrpSpPr>
        <p:grpSpPr>
          <a:xfrm>
            <a:off x="742170" y="1907695"/>
            <a:ext cx="3575441" cy="3209768"/>
            <a:chOff x="2800399" y="2461176"/>
            <a:chExt cx="3575441" cy="3209768"/>
          </a:xfrm>
        </p:grpSpPr>
        <p:sp>
          <p:nvSpPr>
            <p:cNvPr id="181" name="円弧 180"/>
            <p:cNvSpPr/>
            <p:nvPr/>
          </p:nvSpPr>
          <p:spPr>
            <a:xfrm>
              <a:off x="2800400" y="2461176"/>
              <a:ext cx="3575440" cy="3209768"/>
            </a:xfrm>
            <a:prstGeom prst="arc">
              <a:avLst>
                <a:gd name="adj1" fmla="val 10799897"/>
                <a:gd name="adj2" fmla="val 16261586"/>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85" name="直線コネクタ 184"/>
            <p:cNvCxnSpPr/>
            <p:nvPr/>
          </p:nvCxnSpPr>
          <p:spPr>
            <a:xfrm rot="5400000" flipV="1">
              <a:off x="2271374" y="459508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rot="10800000" flipV="1">
              <a:off x="4588120" y="246117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45" name="円弧 244"/>
          <p:cNvSpPr/>
          <p:nvPr/>
        </p:nvSpPr>
        <p:spPr>
          <a:xfrm>
            <a:off x="598155" y="1798847"/>
            <a:ext cx="3240360" cy="3168352"/>
          </a:xfrm>
          <a:prstGeom prst="arc">
            <a:avLst>
              <a:gd name="adj1" fmla="val 10811536"/>
              <a:gd name="adj2" fmla="val 16162384"/>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46" name="直線コネクタ 245"/>
          <p:cNvCxnSpPr/>
          <p:nvPr/>
        </p:nvCxnSpPr>
        <p:spPr>
          <a:xfrm rot="16200000">
            <a:off x="58095" y="3959499"/>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2267895" y="1759224"/>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直線コネクタ 269"/>
          <p:cNvCxnSpPr/>
          <p:nvPr/>
        </p:nvCxnSpPr>
        <p:spPr>
          <a:xfrm flipH="1" flipV="1">
            <a:off x="598155" y="2208769"/>
            <a:ext cx="3359" cy="1419553"/>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2" name="円弧 271"/>
          <p:cNvSpPr/>
          <p:nvPr/>
        </p:nvSpPr>
        <p:spPr>
          <a:xfrm>
            <a:off x="598155" y="1543582"/>
            <a:ext cx="1225054" cy="1215380"/>
          </a:xfrm>
          <a:prstGeom prst="arc">
            <a:avLst>
              <a:gd name="adj1" fmla="val 10811536"/>
              <a:gd name="adj2" fmla="val 6286461"/>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1" name="円弧 280"/>
          <p:cNvSpPr/>
          <p:nvPr/>
        </p:nvSpPr>
        <p:spPr>
          <a:xfrm>
            <a:off x="833027" y="2673555"/>
            <a:ext cx="999716" cy="1491768"/>
          </a:xfrm>
          <a:prstGeom prst="arc">
            <a:avLst>
              <a:gd name="adj1" fmla="val 10811536"/>
              <a:gd name="adj2" fmla="val 14619639"/>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82" name="直線コネクタ 281"/>
          <p:cNvCxnSpPr/>
          <p:nvPr/>
        </p:nvCxnSpPr>
        <p:spPr>
          <a:xfrm flipH="1">
            <a:off x="833027" y="3419439"/>
            <a:ext cx="3360" cy="115155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83" name="グループ化 282"/>
          <p:cNvGrpSpPr/>
          <p:nvPr/>
        </p:nvGrpSpPr>
        <p:grpSpPr>
          <a:xfrm>
            <a:off x="2252225" y="1327174"/>
            <a:ext cx="720080" cy="864096"/>
            <a:chOff x="6590110" y="1374769"/>
            <a:chExt cx="720080" cy="864096"/>
          </a:xfrm>
        </p:grpSpPr>
        <p:grpSp>
          <p:nvGrpSpPr>
            <p:cNvPr id="284" name="グループ化 283">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9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円/楕円 29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5" name="グループ化 284">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86" name="正方形/長方形 285">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7" name="グループ化 286">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91" name="角丸四角形 290">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角丸四角形 291">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89" name="片側の 2 つの角を切り取った四角形 288">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片側の 2 つの角を切り取った四角形 289">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3" name="角丸四角形 12"/>
          <p:cNvSpPr/>
          <p:nvPr/>
        </p:nvSpPr>
        <p:spPr>
          <a:xfrm>
            <a:off x="1851407" y="2799741"/>
            <a:ext cx="1809750" cy="1771249"/>
          </a:xfrm>
          <a:prstGeom prst="roundRect">
            <a:avLst>
              <a:gd name="adj" fmla="val 235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グリーン</a:t>
            </a:r>
            <a:endParaRPr kumimoji="1" lang="ja-JP" altLang="en-US" dirty="0">
              <a:solidFill>
                <a:schemeClr val="tx1"/>
              </a:solidFill>
            </a:endParaRPr>
          </a:p>
        </p:txBody>
      </p:sp>
      <p:sp>
        <p:nvSpPr>
          <p:cNvPr id="295" name="円弧 294"/>
          <p:cNvSpPr/>
          <p:nvPr/>
        </p:nvSpPr>
        <p:spPr>
          <a:xfrm>
            <a:off x="757090" y="2389743"/>
            <a:ext cx="1822449" cy="891501"/>
          </a:xfrm>
          <a:prstGeom prst="arc">
            <a:avLst>
              <a:gd name="adj1" fmla="val 10811536"/>
              <a:gd name="adj2" fmla="val 21300806"/>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6" name="直線コネクタ 295"/>
          <p:cNvCxnSpPr/>
          <p:nvPr/>
        </p:nvCxnSpPr>
        <p:spPr>
          <a:xfrm rot="16200000" flipH="1">
            <a:off x="3141985" y="2181507"/>
            <a:ext cx="3360" cy="115155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7" name="グループ化 296"/>
          <p:cNvGrpSpPr/>
          <p:nvPr/>
        </p:nvGrpSpPr>
        <p:grpSpPr>
          <a:xfrm>
            <a:off x="2699056" y="2300032"/>
            <a:ext cx="720080" cy="864096"/>
            <a:chOff x="6590110" y="1374769"/>
            <a:chExt cx="720080" cy="864096"/>
          </a:xfrm>
        </p:grpSpPr>
        <p:grpSp>
          <p:nvGrpSpPr>
            <p:cNvPr id="298" name="グループ化 29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30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円/楕円 30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9" name="グループ化 29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00" name="正方形/長方形 29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1" name="グループ化 30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05" name="角丸四角形 30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角丸四角形 30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2" name="グループ化 30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03" name="片側の 2 つの角を切り取った四角形 30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片側の 2 つの角を切り取った四角形 30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309" name="グループ化 308"/>
          <p:cNvGrpSpPr/>
          <p:nvPr/>
        </p:nvGrpSpPr>
        <p:grpSpPr>
          <a:xfrm rot="5400000">
            <a:off x="972845" y="3711246"/>
            <a:ext cx="720080" cy="864096"/>
            <a:chOff x="6590110" y="1374769"/>
            <a:chExt cx="720080" cy="864096"/>
          </a:xfrm>
        </p:grpSpPr>
        <p:grpSp>
          <p:nvGrpSpPr>
            <p:cNvPr id="310" name="グループ化 30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31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円/楕円 31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1" name="グループ化 31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12" name="正方形/長方形 31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3" name="グループ化 31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17" name="角丸四角形 31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角丸四角形 31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4" name="グループ化 31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15" name="片側の 2 つの角を切り取った四角形 31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片側の 2 つの角を切り取った四角形 31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325" name="正方形/長方形 324">
            <a:extLst>
              <a:ext uri="{FF2B5EF4-FFF2-40B4-BE49-F238E27FC236}">
                <a16:creationId xmlns:a16="http://schemas.microsoft.com/office/drawing/2014/main" id="{84BA4296-0F08-7E44-BAC7-687176E37A74}"/>
              </a:ext>
            </a:extLst>
          </p:cNvPr>
          <p:cNvSpPr/>
          <p:nvPr/>
        </p:nvSpPr>
        <p:spPr>
          <a:xfrm>
            <a:off x="638550" y="738972"/>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180:2</a:t>
            </a:r>
            <a:r>
              <a:rPr lang="en-US" altLang="ja-JP" sz="1600" b="1" baseline="30000" dirty="0">
                <a:solidFill>
                  <a:schemeClr val="tx1"/>
                </a:solidFill>
              </a:rPr>
              <a:t>nd</a:t>
            </a:r>
            <a:r>
              <a:rPr lang="ja-JP" altLang="en-US" sz="1600" b="1" dirty="0">
                <a:solidFill>
                  <a:schemeClr val="tx1"/>
                </a:solidFill>
              </a:rPr>
              <a:t>コーナー</a:t>
            </a:r>
            <a:endParaRPr kumimoji="1" lang="ja-JP" altLang="en-US" sz="1600" b="1" dirty="0">
              <a:solidFill>
                <a:schemeClr val="tx1"/>
              </a:solidFill>
            </a:endParaRPr>
          </a:p>
        </p:txBody>
      </p:sp>
      <p:sp>
        <p:nvSpPr>
          <p:cNvPr id="326" name="正方形/長方形 325">
            <a:extLst>
              <a:ext uri="{FF2B5EF4-FFF2-40B4-BE49-F238E27FC236}">
                <a16:creationId xmlns:a16="http://schemas.microsoft.com/office/drawing/2014/main" id="{7B3B0CB0-4E98-B24B-A976-B03D4F37A33B}"/>
              </a:ext>
            </a:extLst>
          </p:cNvPr>
          <p:cNvSpPr/>
          <p:nvPr/>
        </p:nvSpPr>
        <p:spPr>
          <a:xfrm>
            <a:off x="9173" y="-19050"/>
            <a:ext cx="5677251"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tx1"/>
                </a:solidFill>
              </a:rPr>
              <a:t>テルトル・ルージュ・コーナー</a:t>
            </a:r>
          </a:p>
        </p:txBody>
      </p:sp>
      <p:grpSp>
        <p:nvGrpSpPr>
          <p:cNvPr id="328" name="グループ化 327"/>
          <p:cNvGrpSpPr/>
          <p:nvPr/>
        </p:nvGrpSpPr>
        <p:grpSpPr>
          <a:xfrm rot="5400000">
            <a:off x="6410889" y="1629127"/>
            <a:ext cx="3575441" cy="3209768"/>
            <a:chOff x="2800399" y="2461176"/>
            <a:chExt cx="3575441" cy="3209768"/>
          </a:xfrm>
        </p:grpSpPr>
        <p:sp>
          <p:nvSpPr>
            <p:cNvPr id="375" name="円弧 374"/>
            <p:cNvSpPr/>
            <p:nvPr/>
          </p:nvSpPr>
          <p:spPr>
            <a:xfrm>
              <a:off x="2800400" y="2461176"/>
              <a:ext cx="3575440" cy="3209768"/>
            </a:xfrm>
            <a:prstGeom prst="arc">
              <a:avLst>
                <a:gd name="adj1" fmla="val 10799897"/>
                <a:gd name="adj2" fmla="val 16261586"/>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76" name="直線コネクタ 375"/>
            <p:cNvCxnSpPr/>
            <p:nvPr/>
          </p:nvCxnSpPr>
          <p:spPr>
            <a:xfrm rot="5400000" flipV="1">
              <a:off x="2271374" y="459508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7" name="直線コネクタ 376"/>
            <p:cNvCxnSpPr/>
            <p:nvPr/>
          </p:nvCxnSpPr>
          <p:spPr>
            <a:xfrm rot="10800000" flipV="1">
              <a:off x="4588120" y="246117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29" name="円弧 328"/>
          <p:cNvSpPr/>
          <p:nvPr/>
        </p:nvSpPr>
        <p:spPr>
          <a:xfrm rot="5400000">
            <a:off x="6707986" y="1338280"/>
            <a:ext cx="3240360" cy="3168352"/>
          </a:xfrm>
          <a:prstGeom prst="arc">
            <a:avLst>
              <a:gd name="adj1" fmla="val 10811536"/>
              <a:gd name="adj2" fmla="val 16162384"/>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30" name="直線コネクタ 329"/>
          <p:cNvCxnSpPr/>
          <p:nvPr/>
        </p:nvCxnSpPr>
        <p:spPr>
          <a:xfrm>
            <a:off x="7211630" y="1302276"/>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p:nvPr/>
        </p:nvCxnSpPr>
        <p:spPr>
          <a:xfrm rot="5400000">
            <a:off x="9411905" y="3512076"/>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rot="5400000" flipH="1" flipV="1">
            <a:off x="8790964" y="594179"/>
            <a:ext cx="3359" cy="1419553"/>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3" name="円弧 332"/>
          <p:cNvSpPr/>
          <p:nvPr/>
        </p:nvSpPr>
        <p:spPr>
          <a:xfrm rot="5400000">
            <a:off x="8947390" y="1307113"/>
            <a:ext cx="1225054" cy="1215380"/>
          </a:xfrm>
          <a:prstGeom prst="arc">
            <a:avLst>
              <a:gd name="adj1" fmla="val 10811536"/>
              <a:gd name="adj2" fmla="val 6286461"/>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4" name="円弧 333"/>
          <p:cNvSpPr/>
          <p:nvPr/>
        </p:nvSpPr>
        <p:spPr>
          <a:xfrm rot="5400000">
            <a:off x="7791892" y="1291122"/>
            <a:ext cx="999716" cy="1491768"/>
          </a:xfrm>
          <a:prstGeom prst="arc">
            <a:avLst>
              <a:gd name="adj1" fmla="val 10811536"/>
              <a:gd name="adj2" fmla="val 14619639"/>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35" name="直線コネクタ 334"/>
          <p:cNvCxnSpPr/>
          <p:nvPr/>
        </p:nvCxnSpPr>
        <p:spPr>
          <a:xfrm rot="5400000" flipH="1">
            <a:off x="7714294" y="963052"/>
            <a:ext cx="3360" cy="115155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p:cNvGrpSpPr/>
          <p:nvPr/>
        </p:nvGrpSpPr>
        <p:grpSpPr>
          <a:xfrm rot="5400000">
            <a:off x="9591927" y="2884338"/>
            <a:ext cx="720080" cy="864096"/>
            <a:chOff x="6590110" y="1374769"/>
            <a:chExt cx="720080" cy="864096"/>
          </a:xfrm>
        </p:grpSpPr>
        <p:grpSp>
          <p:nvGrpSpPr>
            <p:cNvPr id="364" name="グループ化 363">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37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円/楕円 37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5" name="グループ化 364">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66" name="正方形/長方形 365">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7" name="グループ化 366">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71" name="角丸四角形 370">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2" name="角丸四角形 371">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69" name="片側の 2 つの角を切り取った四角形 368">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片側の 2 つの角を切り取った四角形 369">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337" name="角丸四角形 336"/>
          <p:cNvSpPr/>
          <p:nvPr/>
        </p:nvSpPr>
        <p:spPr>
          <a:xfrm>
            <a:off x="7120948" y="2574778"/>
            <a:ext cx="1809750" cy="2559197"/>
          </a:xfrm>
          <a:prstGeom prst="roundRect">
            <a:avLst>
              <a:gd name="adj" fmla="val 235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グリーン</a:t>
            </a:r>
            <a:endParaRPr kumimoji="1" lang="ja-JP" altLang="en-US" dirty="0">
              <a:solidFill>
                <a:schemeClr val="tx1"/>
              </a:solidFill>
            </a:endParaRPr>
          </a:p>
        </p:txBody>
      </p:sp>
      <p:sp>
        <p:nvSpPr>
          <p:cNvPr id="338" name="円弧 337"/>
          <p:cNvSpPr/>
          <p:nvPr/>
        </p:nvSpPr>
        <p:spPr>
          <a:xfrm rot="5400000">
            <a:off x="7964471" y="1926685"/>
            <a:ext cx="1822449" cy="891501"/>
          </a:xfrm>
          <a:prstGeom prst="arc">
            <a:avLst>
              <a:gd name="adj1" fmla="val 10811536"/>
              <a:gd name="adj2" fmla="val 21300806"/>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39" name="直線コネクタ 338"/>
          <p:cNvCxnSpPr/>
          <p:nvPr/>
        </p:nvCxnSpPr>
        <p:spPr>
          <a:xfrm>
            <a:off x="8955586" y="3272010"/>
            <a:ext cx="0" cy="1419584"/>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0" name="グループ化 339"/>
          <p:cNvGrpSpPr/>
          <p:nvPr/>
        </p:nvGrpSpPr>
        <p:grpSpPr>
          <a:xfrm rot="5400000">
            <a:off x="8619069" y="3331169"/>
            <a:ext cx="720080" cy="864096"/>
            <a:chOff x="6590110" y="1374769"/>
            <a:chExt cx="720080" cy="864096"/>
          </a:xfrm>
        </p:grpSpPr>
        <p:grpSp>
          <p:nvGrpSpPr>
            <p:cNvPr id="353" name="グループ化 352">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362"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3" name="円/楕円 362">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55" name="正方形/長方形 354">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6" name="グループ化 355">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60" name="角丸四角形 359">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角丸四角形 360">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7" name="グループ化 356">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58" name="片側の 2 つの角を切り取った四角形 357">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9" name="片側の 2 つの角を切り取った四角形 358">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341" name="グループ化 340"/>
          <p:cNvGrpSpPr/>
          <p:nvPr/>
        </p:nvGrpSpPr>
        <p:grpSpPr>
          <a:xfrm rot="10800000">
            <a:off x="7207855" y="1604958"/>
            <a:ext cx="720080" cy="864096"/>
            <a:chOff x="6590110" y="1374769"/>
            <a:chExt cx="720080" cy="864096"/>
          </a:xfrm>
        </p:grpSpPr>
        <p:grpSp>
          <p:nvGrpSpPr>
            <p:cNvPr id="342" name="グループ化 34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35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円/楕円 35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3" name="グループ化 34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44" name="正方形/長方形 34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5" name="グループ化 34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49" name="角丸四角形 34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角丸四角形 34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6" name="グループ化 34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47" name="片側の 2 つの角を切り取った四角形 34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片側の 2 つの角を切り取った四角形 34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378" name="正方形/長方形 377">
            <a:extLst>
              <a:ext uri="{FF2B5EF4-FFF2-40B4-BE49-F238E27FC236}">
                <a16:creationId xmlns:a16="http://schemas.microsoft.com/office/drawing/2014/main" id="{7B3B0CB0-4E98-B24B-A976-B03D4F37A33B}"/>
              </a:ext>
            </a:extLst>
          </p:cNvPr>
          <p:cNvSpPr/>
          <p:nvPr/>
        </p:nvSpPr>
        <p:spPr>
          <a:xfrm>
            <a:off x="6743990" y="0"/>
            <a:ext cx="497361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tx1"/>
                </a:solidFill>
              </a:rPr>
              <a:t>ミュルサンヌ・コーナー</a:t>
            </a:r>
          </a:p>
        </p:txBody>
      </p:sp>
      <p:sp>
        <p:nvSpPr>
          <p:cNvPr id="380" name="円/楕円 379"/>
          <p:cNvSpPr/>
          <p:nvPr/>
        </p:nvSpPr>
        <p:spPr>
          <a:xfrm>
            <a:off x="8860002" y="4692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爆発 1 380"/>
          <p:cNvSpPr/>
          <p:nvPr/>
        </p:nvSpPr>
        <p:spPr>
          <a:xfrm>
            <a:off x="8638624" y="4534253"/>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雲形吹き出し 381"/>
          <p:cNvSpPr/>
          <p:nvPr/>
        </p:nvSpPr>
        <p:spPr>
          <a:xfrm>
            <a:off x="5525759" y="4129081"/>
            <a:ext cx="2402176" cy="1474367"/>
          </a:xfrm>
          <a:prstGeom prst="cloudCallout">
            <a:avLst>
              <a:gd name="adj1" fmla="val 80449"/>
              <a:gd name="adj2" fmla="val 9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ゲートに</a:t>
            </a:r>
            <a:endParaRPr kumimoji="1" lang="en-US" altLang="ja-JP" sz="1800" dirty="0">
              <a:solidFill>
                <a:schemeClr val="tx1"/>
              </a:solidFill>
            </a:endParaRPr>
          </a:p>
          <a:p>
            <a:pPr algn="ctr"/>
            <a:r>
              <a:rPr kumimoji="1" lang="ja-JP" altLang="en-US" sz="1800" dirty="0">
                <a:solidFill>
                  <a:schemeClr val="tx1"/>
                </a:solidFill>
              </a:rPr>
              <a:t>ドカーン</a:t>
            </a:r>
          </a:p>
        </p:txBody>
      </p:sp>
      <p:sp>
        <p:nvSpPr>
          <p:cNvPr id="383" name="正方形/長方形 382">
            <a:extLst>
              <a:ext uri="{FF2B5EF4-FFF2-40B4-BE49-F238E27FC236}">
                <a16:creationId xmlns:a16="http://schemas.microsoft.com/office/drawing/2014/main" id="{84BA4296-0F08-7E44-BAC7-687176E37A74}"/>
              </a:ext>
            </a:extLst>
          </p:cNvPr>
          <p:cNvSpPr/>
          <p:nvPr/>
        </p:nvSpPr>
        <p:spPr>
          <a:xfrm>
            <a:off x="6695032" y="675348"/>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190:3rd</a:t>
            </a:r>
            <a:r>
              <a:rPr lang="ja-JP" altLang="en-US" sz="1600" b="1" dirty="0">
                <a:solidFill>
                  <a:schemeClr val="tx1"/>
                </a:solidFill>
              </a:rPr>
              <a:t>コーナー</a:t>
            </a:r>
            <a:endParaRPr kumimoji="1" lang="ja-JP" altLang="en-US" sz="1600" b="1" dirty="0">
              <a:solidFill>
                <a:schemeClr val="tx1"/>
              </a:solidFill>
            </a:endParaRPr>
          </a:p>
        </p:txBody>
      </p:sp>
      <p:grpSp>
        <p:nvGrpSpPr>
          <p:cNvPr id="384" name="グループ化 383"/>
          <p:cNvGrpSpPr/>
          <p:nvPr/>
        </p:nvGrpSpPr>
        <p:grpSpPr>
          <a:xfrm rot="4299958">
            <a:off x="12127474" y="6377761"/>
            <a:ext cx="723070" cy="143972"/>
            <a:chOff x="8010559" y="8389243"/>
            <a:chExt cx="723070" cy="143972"/>
          </a:xfrm>
        </p:grpSpPr>
        <p:sp>
          <p:nvSpPr>
            <p:cNvPr id="385" name="円/楕円 384"/>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6" name="直線コネクタ 385"/>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7" name="雲形吹き出し 386"/>
          <p:cNvSpPr/>
          <p:nvPr/>
        </p:nvSpPr>
        <p:spPr>
          <a:xfrm>
            <a:off x="3334723" y="3096130"/>
            <a:ext cx="2402176" cy="1474367"/>
          </a:xfrm>
          <a:prstGeom prst="cloudCallout">
            <a:avLst>
              <a:gd name="adj1" fmla="val -52384"/>
              <a:gd name="adj2" fmla="val -371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ライン</a:t>
            </a:r>
            <a:endParaRPr lang="en-US" altLang="ja-JP" sz="1800" dirty="0">
              <a:solidFill>
                <a:schemeClr val="tx1"/>
              </a:solidFill>
            </a:endParaRPr>
          </a:p>
          <a:p>
            <a:pPr algn="ctr"/>
            <a:r>
              <a:rPr kumimoji="1" lang="ja-JP" altLang="en-US" sz="1800" dirty="0">
                <a:solidFill>
                  <a:schemeClr val="tx1"/>
                </a:solidFill>
              </a:rPr>
              <a:t>見っけ♪</a:t>
            </a:r>
          </a:p>
        </p:txBody>
      </p:sp>
      <p:grpSp>
        <p:nvGrpSpPr>
          <p:cNvPr id="122" name="グループ化 121">
            <a:extLst>
              <a:ext uri="{FF2B5EF4-FFF2-40B4-BE49-F238E27FC236}">
                <a16:creationId xmlns:a16="http://schemas.microsoft.com/office/drawing/2014/main" id="{9BFFFEFF-0753-AE4E-A75B-CF512DCFFA07}"/>
              </a:ext>
            </a:extLst>
          </p:cNvPr>
          <p:cNvGrpSpPr/>
          <p:nvPr/>
        </p:nvGrpSpPr>
        <p:grpSpPr>
          <a:xfrm>
            <a:off x="2440360" y="7320880"/>
            <a:ext cx="3096344" cy="2016224"/>
            <a:chOff x="280120" y="480120"/>
            <a:chExt cx="3096344" cy="2016224"/>
          </a:xfrm>
        </p:grpSpPr>
        <p:sp>
          <p:nvSpPr>
            <p:cNvPr id="123" name="正方形/長方形 122">
              <a:extLst>
                <a:ext uri="{FF2B5EF4-FFF2-40B4-BE49-F238E27FC236}">
                  <a16:creationId xmlns:a16="http://schemas.microsoft.com/office/drawing/2014/main" id="{747F3C33-EE8B-1844-A224-E032BFCC018E}"/>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24" name="正方形/長方形 123">
              <a:extLst>
                <a:ext uri="{FF2B5EF4-FFF2-40B4-BE49-F238E27FC236}">
                  <a16:creationId xmlns:a16="http://schemas.microsoft.com/office/drawing/2014/main" id="{DB007688-24E6-B441-869C-800E8B4DF26A}"/>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25" name="正方形/長方形 124">
              <a:extLst>
                <a:ext uri="{FF2B5EF4-FFF2-40B4-BE49-F238E27FC236}">
                  <a16:creationId xmlns:a16="http://schemas.microsoft.com/office/drawing/2014/main" id="{71E49415-1C79-FC41-AD5B-C4516AB8C7DC}"/>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26" name="正方形/長方形 125">
              <a:extLst>
                <a:ext uri="{FF2B5EF4-FFF2-40B4-BE49-F238E27FC236}">
                  <a16:creationId xmlns:a16="http://schemas.microsoft.com/office/drawing/2014/main" id="{6B795756-58C9-E447-BD9E-D3821692F83D}"/>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27" name="正方形/長方形 126">
              <a:extLst>
                <a:ext uri="{FF2B5EF4-FFF2-40B4-BE49-F238E27FC236}">
                  <a16:creationId xmlns:a16="http://schemas.microsoft.com/office/drawing/2014/main" id="{FC933488-F0C1-D348-8F5D-E7C63E7D57E2}"/>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28" name="正方形/長方形 127">
              <a:extLst>
                <a:ext uri="{FF2B5EF4-FFF2-40B4-BE49-F238E27FC236}">
                  <a16:creationId xmlns:a16="http://schemas.microsoft.com/office/drawing/2014/main" id="{A050D88B-E1E2-7740-8274-D148DF605BCA}"/>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29" name="正方形/長方形 128">
              <a:extLst>
                <a:ext uri="{FF2B5EF4-FFF2-40B4-BE49-F238E27FC236}">
                  <a16:creationId xmlns:a16="http://schemas.microsoft.com/office/drawing/2014/main" id="{0CCB80D5-C3DB-A146-878A-A12F6D02B197}"/>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30" name="正方形/長方形 129">
              <a:extLst>
                <a:ext uri="{FF2B5EF4-FFF2-40B4-BE49-F238E27FC236}">
                  <a16:creationId xmlns:a16="http://schemas.microsoft.com/office/drawing/2014/main" id="{BCFF6E3F-067B-564B-9CB6-BE2F142A538B}"/>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31" name="正方形/長方形 130">
              <a:extLst>
                <a:ext uri="{FF2B5EF4-FFF2-40B4-BE49-F238E27FC236}">
                  <a16:creationId xmlns:a16="http://schemas.microsoft.com/office/drawing/2014/main" id="{EC02B9FF-9742-2649-8395-2CEF9A48935A}"/>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32" name="正方形/長方形 131">
              <a:extLst>
                <a:ext uri="{FF2B5EF4-FFF2-40B4-BE49-F238E27FC236}">
                  <a16:creationId xmlns:a16="http://schemas.microsoft.com/office/drawing/2014/main" id="{49504851-C3E7-254D-A68D-0A76C6710BF0}"/>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33" name="正方形/長方形 132">
              <a:extLst>
                <a:ext uri="{FF2B5EF4-FFF2-40B4-BE49-F238E27FC236}">
                  <a16:creationId xmlns:a16="http://schemas.microsoft.com/office/drawing/2014/main" id="{147225F4-53D9-DD4A-80EA-EF010D451D0D}"/>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34" name="正方形/長方形 133">
              <a:extLst>
                <a:ext uri="{FF2B5EF4-FFF2-40B4-BE49-F238E27FC236}">
                  <a16:creationId xmlns:a16="http://schemas.microsoft.com/office/drawing/2014/main" id="{06BECA47-6C84-684E-9AE0-5D700190A7AD}"/>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35" name="グループ化 134">
            <a:extLst>
              <a:ext uri="{FF2B5EF4-FFF2-40B4-BE49-F238E27FC236}">
                <a16:creationId xmlns:a16="http://schemas.microsoft.com/office/drawing/2014/main" id="{3A3AC2FC-E2D6-3A4C-ABB3-4C96E50D1B69}"/>
              </a:ext>
            </a:extLst>
          </p:cNvPr>
          <p:cNvGrpSpPr/>
          <p:nvPr/>
        </p:nvGrpSpPr>
        <p:grpSpPr>
          <a:xfrm>
            <a:off x="12088669" y="16294"/>
            <a:ext cx="712931" cy="641199"/>
            <a:chOff x="143253" y="8328992"/>
            <a:chExt cx="712931" cy="641199"/>
          </a:xfrm>
        </p:grpSpPr>
        <p:sp>
          <p:nvSpPr>
            <p:cNvPr id="136" name="角丸四角形 135">
              <a:extLst>
                <a:ext uri="{FF2B5EF4-FFF2-40B4-BE49-F238E27FC236}">
                  <a16:creationId xmlns:a16="http://schemas.microsoft.com/office/drawing/2014/main" id="{C119A6CC-CFD5-D946-8701-C007FD29774F}"/>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37" name="角丸四角形 136">
              <a:extLst>
                <a:ext uri="{FF2B5EF4-FFF2-40B4-BE49-F238E27FC236}">
                  <a16:creationId xmlns:a16="http://schemas.microsoft.com/office/drawing/2014/main" id="{0328D90B-38FB-1C45-B55B-851BF3258BCC}"/>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38" name="角丸四角形 137">
              <a:extLst>
                <a:ext uri="{FF2B5EF4-FFF2-40B4-BE49-F238E27FC236}">
                  <a16:creationId xmlns:a16="http://schemas.microsoft.com/office/drawing/2014/main" id="{FE520EF3-CB72-6744-A672-A1385C0A625F}"/>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372509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639508" y="1992288"/>
            <a:ext cx="288097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0" name="正方形/長方形 139">
            <a:extLst>
              <a:ext uri="{FF2B5EF4-FFF2-40B4-BE49-F238E27FC236}">
                <a16:creationId xmlns:a16="http://schemas.microsoft.com/office/drawing/2014/main" id="{84BA4296-0F08-7E44-BAC7-687176E37A74}"/>
              </a:ext>
            </a:extLst>
          </p:cNvPr>
          <p:cNvSpPr/>
          <p:nvPr/>
        </p:nvSpPr>
        <p:spPr>
          <a:xfrm>
            <a:off x="648072" y="81024"/>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200:3</a:t>
            </a:r>
            <a:r>
              <a:rPr lang="en-US" altLang="ja-JP" sz="1600" b="1" baseline="30000" dirty="0">
                <a:solidFill>
                  <a:schemeClr val="tx1"/>
                </a:solidFill>
              </a:rPr>
              <a:t>rd</a:t>
            </a:r>
            <a:r>
              <a:rPr lang="ja-JP" altLang="en-US" sz="1600" b="1" dirty="0">
                <a:solidFill>
                  <a:schemeClr val="tx1"/>
                </a:solidFill>
              </a:rPr>
              <a:t>ストレート</a:t>
            </a:r>
            <a:endParaRPr kumimoji="1" lang="ja-JP" altLang="en-US" sz="1600" b="1" dirty="0">
              <a:solidFill>
                <a:schemeClr val="tx1"/>
              </a:solidFill>
            </a:endParaRPr>
          </a:p>
        </p:txBody>
      </p:sp>
      <p:sp>
        <p:nvSpPr>
          <p:cNvPr id="148" name="正方形/長方形 147">
            <a:extLst>
              <a:ext uri="{FF2B5EF4-FFF2-40B4-BE49-F238E27FC236}">
                <a16:creationId xmlns:a16="http://schemas.microsoft.com/office/drawing/2014/main" id="{ADC76426-7EF2-754D-82C9-1D93691959C0}"/>
              </a:ext>
            </a:extLst>
          </p:cNvPr>
          <p:cNvSpPr/>
          <p:nvPr/>
        </p:nvSpPr>
        <p:spPr>
          <a:xfrm rot="16200000">
            <a:off x="631596" y="3288432"/>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149" name="正方形/長方形 148">
            <a:extLst>
              <a:ext uri="{FF2B5EF4-FFF2-40B4-BE49-F238E27FC236}">
                <a16:creationId xmlns:a16="http://schemas.microsoft.com/office/drawing/2014/main" id="{E29DBE60-BA93-8F49-AC3E-CA89866C3A57}"/>
              </a:ext>
            </a:extLst>
          </p:cNvPr>
          <p:cNvSpPr/>
          <p:nvPr/>
        </p:nvSpPr>
        <p:spPr>
          <a:xfrm>
            <a:off x="1063644" y="3144416"/>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a:solidFill>
                  <a:schemeClr val="tx1"/>
                </a:solidFill>
              </a:rPr>
              <a:t>・直進する</a:t>
            </a:r>
            <a:endParaRPr kumimoji="1" lang="en-US" altLang="ja-JP" sz="1100" dirty="0">
              <a:solidFill>
                <a:schemeClr val="tx1"/>
              </a:solidFill>
            </a:endParaRPr>
          </a:p>
          <a:p>
            <a:endParaRPr lang="en-US" altLang="ja-JP" sz="1100" dirty="0">
              <a:solidFill>
                <a:schemeClr val="tx1"/>
              </a:solidFill>
            </a:endParaRPr>
          </a:p>
        </p:txBody>
      </p:sp>
      <p:grpSp>
        <p:nvGrpSpPr>
          <p:cNvPr id="150" name="グループ化 149">
            <a:extLst>
              <a:ext uri="{FF2B5EF4-FFF2-40B4-BE49-F238E27FC236}">
                <a16:creationId xmlns:a16="http://schemas.microsoft.com/office/drawing/2014/main" id="{7BDD6E62-4109-7C43-B3EF-F3AD8873CC41}"/>
              </a:ext>
            </a:extLst>
          </p:cNvPr>
          <p:cNvGrpSpPr/>
          <p:nvPr/>
        </p:nvGrpSpPr>
        <p:grpSpPr>
          <a:xfrm>
            <a:off x="775612" y="3720480"/>
            <a:ext cx="2592288" cy="936104"/>
            <a:chOff x="3088432" y="3648472"/>
            <a:chExt cx="2592288" cy="648072"/>
          </a:xfrm>
        </p:grpSpPr>
        <p:sp>
          <p:nvSpPr>
            <p:cNvPr id="160" name="正方形/長方形 159">
              <a:extLst>
                <a:ext uri="{FF2B5EF4-FFF2-40B4-BE49-F238E27FC236}">
                  <a16:creationId xmlns:a16="http://schemas.microsoft.com/office/drawing/2014/main" id="{D8760C93-F34C-5F43-A4F2-B3429AC9CBBD}"/>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161" name="正方形/長方形 160">
              <a:extLst>
                <a:ext uri="{FF2B5EF4-FFF2-40B4-BE49-F238E27FC236}">
                  <a16:creationId xmlns:a16="http://schemas.microsoft.com/office/drawing/2014/main" id="{DF1CC8C8-2587-7643-9450-DEE9ACC2C0A6}"/>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・しっぽが地面に付く</a:t>
              </a:r>
              <a:endParaRPr lang="en-US" altLang="ja-JP" sz="1100" dirty="0">
                <a:solidFill>
                  <a:schemeClr val="tx1"/>
                </a:solidFill>
              </a:endParaRPr>
            </a:p>
            <a:p>
              <a:r>
                <a:rPr lang="ja-JP" altLang="en-US" sz="1100">
                  <a:solidFill>
                    <a:schemeClr val="tx1"/>
                  </a:solidFill>
                </a:rPr>
                <a:t>・転ぶ</a:t>
              </a:r>
              <a:endParaRPr lang="en-US" altLang="ja-JP" sz="1100" dirty="0">
                <a:solidFill>
                  <a:schemeClr val="tx1"/>
                </a:solidFill>
              </a:endParaRPr>
            </a:p>
            <a:p>
              <a:r>
                <a:rPr lang="ja-JP" altLang="en-US" sz="1100">
                  <a:solidFill>
                    <a:schemeClr val="tx1"/>
                  </a:solidFill>
                </a:rPr>
                <a:t>・コースを外れる</a:t>
              </a:r>
            </a:p>
          </p:txBody>
        </p:sp>
      </p:grpSp>
      <p:sp>
        <p:nvSpPr>
          <p:cNvPr id="151" name="正方形/長方形 150">
            <a:extLst>
              <a:ext uri="{FF2B5EF4-FFF2-40B4-BE49-F238E27FC236}">
                <a16:creationId xmlns:a16="http://schemas.microsoft.com/office/drawing/2014/main" id="{1CB1040C-0826-DB47-A1C7-5A8DA9E2E739}"/>
              </a:ext>
            </a:extLst>
          </p:cNvPr>
          <p:cNvSpPr/>
          <p:nvPr/>
        </p:nvSpPr>
        <p:spPr>
          <a:xfrm>
            <a:off x="647745" y="72008"/>
            <a:ext cx="2872408" cy="48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grpSp>
        <p:nvGrpSpPr>
          <p:cNvPr id="7" name="グループ化 6"/>
          <p:cNvGrpSpPr/>
          <p:nvPr/>
        </p:nvGrpSpPr>
        <p:grpSpPr>
          <a:xfrm>
            <a:off x="828818" y="1446777"/>
            <a:ext cx="720080" cy="864096"/>
            <a:chOff x="6590110" y="1374769"/>
            <a:chExt cx="720080" cy="864096"/>
          </a:xfrm>
        </p:grpSpPr>
        <p:grpSp>
          <p:nvGrpSpPr>
            <p:cNvPr id="182" name="グループ化 18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8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3" name="グループ化 17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74" name="正方形/長方形 17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5" name="グループ化 17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9" name="角丸四角形 17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77" name="片側の 2 つの角を切り取った四角形 17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片側の 2 つの角を切り取った四角形 17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86" name="直線コネクタ 185">
            <a:extLst>
              <a:ext uri="{FF2B5EF4-FFF2-40B4-BE49-F238E27FC236}">
                <a16:creationId xmlns:a16="http://schemas.microsoft.com/office/drawing/2014/main" id="{4A31B975-B9DF-904E-A3FB-6BEC0E7EFF33}"/>
              </a:ext>
            </a:extLst>
          </p:cNvPr>
          <p:cNvCxnSpPr>
            <a:cxnSpLocks/>
          </p:cNvCxnSpPr>
          <p:nvPr/>
        </p:nvCxnSpPr>
        <p:spPr>
          <a:xfrm>
            <a:off x="639508" y="1128192"/>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D283143E-7F80-5745-8857-9705446C9D4F}"/>
              </a:ext>
            </a:extLst>
          </p:cNvPr>
          <p:cNvCxnSpPr>
            <a:cxnSpLocks/>
          </p:cNvCxnSpPr>
          <p:nvPr/>
        </p:nvCxnSpPr>
        <p:spPr>
          <a:xfrm>
            <a:off x="639508" y="2712368"/>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円弧 235"/>
          <p:cNvSpPr/>
          <p:nvPr/>
        </p:nvSpPr>
        <p:spPr>
          <a:xfrm flipV="1">
            <a:off x="208112" y="1978844"/>
            <a:ext cx="2183217" cy="1165571"/>
          </a:xfrm>
          <a:prstGeom prst="arc">
            <a:avLst>
              <a:gd name="adj1" fmla="val 19332966"/>
              <a:gd name="adj2" fmla="val 4346406"/>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コネクタ 5"/>
          <p:cNvCxnSpPr/>
          <p:nvPr/>
        </p:nvCxnSpPr>
        <p:spPr>
          <a:xfrm>
            <a:off x="1648272" y="1810026"/>
            <a:ext cx="1486114"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グループ化 11"/>
          <p:cNvGrpSpPr/>
          <p:nvPr/>
        </p:nvGrpSpPr>
        <p:grpSpPr>
          <a:xfrm rot="7225358">
            <a:off x="11538912" y="7193756"/>
            <a:ext cx="723070" cy="143972"/>
            <a:chOff x="8010559" y="8389243"/>
            <a:chExt cx="723070" cy="143972"/>
          </a:xfrm>
        </p:grpSpPr>
        <p:sp>
          <p:nvSpPr>
            <p:cNvPr id="242" name="円/楕円 241"/>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D5E8539B-5066-DD47-BF7A-0BD48509FA61}"/>
              </a:ext>
            </a:extLst>
          </p:cNvPr>
          <p:cNvGrpSpPr/>
          <p:nvPr/>
        </p:nvGrpSpPr>
        <p:grpSpPr>
          <a:xfrm>
            <a:off x="9425136" y="408112"/>
            <a:ext cx="3096344" cy="2016224"/>
            <a:chOff x="280120" y="480120"/>
            <a:chExt cx="3096344" cy="2016224"/>
          </a:xfrm>
        </p:grpSpPr>
        <p:sp>
          <p:nvSpPr>
            <p:cNvPr id="36" name="正方形/長方形 35">
              <a:extLst>
                <a:ext uri="{FF2B5EF4-FFF2-40B4-BE49-F238E27FC236}">
                  <a16:creationId xmlns:a16="http://schemas.microsoft.com/office/drawing/2014/main" id="{96701A68-70A1-8B48-B1D3-9FE8687658C1}"/>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6D725F59-2174-7441-93F5-708838A0ABD6}"/>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38" name="正方形/長方形 37">
              <a:extLst>
                <a:ext uri="{FF2B5EF4-FFF2-40B4-BE49-F238E27FC236}">
                  <a16:creationId xmlns:a16="http://schemas.microsoft.com/office/drawing/2014/main" id="{7846382C-6D43-3D4C-9B13-8C86B3C0E577}"/>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1BFC751B-6C84-2F40-9AD5-1C7D56DAB39A}"/>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0AA8C32C-9679-3145-A491-8AE9A62AC453}"/>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0147D466-D346-424A-B184-2858150B1DCC}"/>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42" name="正方形/長方形 41">
              <a:extLst>
                <a:ext uri="{FF2B5EF4-FFF2-40B4-BE49-F238E27FC236}">
                  <a16:creationId xmlns:a16="http://schemas.microsoft.com/office/drawing/2014/main" id="{84A59B88-BB42-3043-9132-3BD1B63F0C35}"/>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43" name="正方形/長方形 42">
              <a:extLst>
                <a:ext uri="{FF2B5EF4-FFF2-40B4-BE49-F238E27FC236}">
                  <a16:creationId xmlns:a16="http://schemas.microsoft.com/office/drawing/2014/main" id="{7BB027EE-BB07-3049-9065-19B30FD4C00D}"/>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44" name="正方形/長方形 43">
              <a:extLst>
                <a:ext uri="{FF2B5EF4-FFF2-40B4-BE49-F238E27FC236}">
                  <a16:creationId xmlns:a16="http://schemas.microsoft.com/office/drawing/2014/main" id="{5528C585-F735-CD49-BC1A-EBCAD844991E}"/>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45" name="正方形/長方形 44">
              <a:extLst>
                <a:ext uri="{FF2B5EF4-FFF2-40B4-BE49-F238E27FC236}">
                  <a16:creationId xmlns:a16="http://schemas.microsoft.com/office/drawing/2014/main" id="{EF623840-9B79-D34C-AED1-3901AD3FFD15}"/>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46" name="正方形/長方形 45">
              <a:extLst>
                <a:ext uri="{FF2B5EF4-FFF2-40B4-BE49-F238E27FC236}">
                  <a16:creationId xmlns:a16="http://schemas.microsoft.com/office/drawing/2014/main" id="{D756F6C8-F260-DB48-B622-F1C3B2D5ADB8}"/>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47" name="正方形/長方形 46">
              <a:extLst>
                <a:ext uri="{FF2B5EF4-FFF2-40B4-BE49-F238E27FC236}">
                  <a16:creationId xmlns:a16="http://schemas.microsoft.com/office/drawing/2014/main" id="{BC0A27A3-FA01-D249-A249-36D2F9086C37}"/>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48" name="グループ化 47">
            <a:extLst>
              <a:ext uri="{FF2B5EF4-FFF2-40B4-BE49-F238E27FC236}">
                <a16:creationId xmlns:a16="http://schemas.microsoft.com/office/drawing/2014/main" id="{5A892A2E-44C0-0C40-897C-5E2788FED2B5}"/>
              </a:ext>
            </a:extLst>
          </p:cNvPr>
          <p:cNvGrpSpPr/>
          <p:nvPr/>
        </p:nvGrpSpPr>
        <p:grpSpPr>
          <a:xfrm>
            <a:off x="12088669" y="16294"/>
            <a:ext cx="712931" cy="641199"/>
            <a:chOff x="143253" y="8328992"/>
            <a:chExt cx="712931" cy="641199"/>
          </a:xfrm>
        </p:grpSpPr>
        <p:sp>
          <p:nvSpPr>
            <p:cNvPr id="49" name="角丸四角形 48">
              <a:extLst>
                <a:ext uri="{FF2B5EF4-FFF2-40B4-BE49-F238E27FC236}">
                  <a16:creationId xmlns:a16="http://schemas.microsoft.com/office/drawing/2014/main" id="{6C08010C-D6A1-2347-A0F6-2695CD3E8229}"/>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50" name="角丸四角形 49">
              <a:extLst>
                <a:ext uri="{FF2B5EF4-FFF2-40B4-BE49-F238E27FC236}">
                  <a16:creationId xmlns:a16="http://schemas.microsoft.com/office/drawing/2014/main" id="{969F6697-A33C-5F44-BCD2-C9CE315C3FDB}"/>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51" name="角丸四角形 50">
              <a:extLst>
                <a:ext uri="{FF2B5EF4-FFF2-40B4-BE49-F238E27FC236}">
                  <a16:creationId xmlns:a16="http://schemas.microsoft.com/office/drawing/2014/main" id="{FA16E957-1728-5E4B-AE2F-075B7F99EDAD}"/>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212074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グループ化 15"/>
          <p:cNvGrpSpPr/>
          <p:nvPr/>
        </p:nvGrpSpPr>
        <p:grpSpPr>
          <a:xfrm>
            <a:off x="10862072" y="9051210"/>
            <a:ext cx="377225" cy="434666"/>
            <a:chOff x="10862072" y="9051210"/>
            <a:chExt cx="377225" cy="434666"/>
          </a:xfrm>
        </p:grpSpPr>
        <p:sp>
          <p:nvSpPr>
            <p:cNvPr id="242" name="円/楕円 241"/>
            <p:cNvSpPr/>
            <p:nvPr/>
          </p:nvSpPr>
          <p:spPr>
            <a:xfrm rot="2992066">
              <a:off x="10862072" y="9051210"/>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p:cNvCxnSpPr/>
            <p:nvPr/>
          </p:nvCxnSpPr>
          <p:spPr>
            <a:xfrm>
              <a:off x="10982112" y="9180807"/>
              <a:ext cx="257185" cy="305069"/>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グループ化 10"/>
          <p:cNvGrpSpPr/>
          <p:nvPr/>
        </p:nvGrpSpPr>
        <p:grpSpPr>
          <a:xfrm>
            <a:off x="-3458015" y="1883256"/>
            <a:ext cx="10428535" cy="5069716"/>
            <a:chOff x="-3585015" y="1895956"/>
            <a:chExt cx="10428535" cy="5069716"/>
          </a:xfrm>
        </p:grpSpPr>
        <p:sp>
          <p:nvSpPr>
            <p:cNvPr id="30" name="円弧 29"/>
            <p:cNvSpPr/>
            <p:nvPr/>
          </p:nvSpPr>
          <p:spPr>
            <a:xfrm>
              <a:off x="3268080" y="3755545"/>
              <a:ext cx="3575440" cy="3209768"/>
            </a:xfrm>
            <a:prstGeom prst="arc">
              <a:avLst>
                <a:gd name="adj1" fmla="val 5488616"/>
                <a:gd name="adj2" fmla="val 12741611"/>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H="1">
              <a:off x="3578048" y="2955131"/>
              <a:ext cx="1389240" cy="1498482"/>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10800000" flipV="1">
              <a:off x="5009180" y="6965313"/>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円弧 35"/>
            <p:cNvSpPr/>
            <p:nvPr/>
          </p:nvSpPr>
          <p:spPr>
            <a:xfrm rot="5400000">
              <a:off x="-2655549" y="966490"/>
              <a:ext cx="5069357" cy="6928290"/>
            </a:xfrm>
            <a:prstGeom prst="arc">
              <a:avLst>
                <a:gd name="adj1" fmla="val 16106968"/>
                <a:gd name="adj2" fmla="val 21555783"/>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0" name="直線コネクタ 39"/>
            <p:cNvCxnSpPr/>
            <p:nvPr/>
          </p:nvCxnSpPr>
          <p:spPr>
            <a:xfrm>
              <a:off x="3340907" y="2632075"/>
              <a:ext cx="0" cy="170803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3" name="円弧 42"/>
          <p:cNvSpPr/>
          <p:nvPr/>
        </p:nvSpPr>
        <p:spPr>
          <a:xfrm>
            <a:off x="3509380" y="3975100"/>
            <a:ext cx="3575440" cy="2837812"/>
          </a:xfrm>
          <a:prstGeom prst="arc">
            <a:avLst>
              <a:gd name="adj1" fmla="val 5488616"/>
              <a:gd name="adj2" fmla="val 1274161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4" name="直線コネクタ 43"/>
          <p:cNvCxnSpPr/>
          <p:nvPr/>
        </p:nvCxnSpPr>
        <p:spPr>
          <a:xfrm flipH="1">
            <a:off x="3959048" y="2967831"/>
            <a:ext cx="1389240" cy="1498482"/>
          </a:xfrm>
          <a:prstGeom prst="line">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320680" y="6812912"/>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rot="3251971">
            <a:off x="3367244" y="5598273"/>
            <a:ext cx="720080" cy="864096"/>
            <a:chOff x="6590110" y="1374769"/>
            <a:chExt cx="720080" cy="864096"/>
          </a:xfrm>
        </p:grpSpPr>
        <p:grpSp>
          <p:nvGrpSpPr>
            <p:cNvPr id="47" name="グループ化 46">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56"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49" name="正方形/長方形 48">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54" name="角丸四角形 53">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52" name="片側の 2 つの角を切り取った四角形 51">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片側の 2 つの角を切り取った四角形 52">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58" name="グループ化 57"/>
          <p:cNvGrpSpPr/>
          <p:nvPr/>
        </p:nvGrpSpPr>
        <p:grpSpPr>
          <a:xfrm rot="7980997">
            <a:off x="4474897" y="3018560"/>
            <a:ext cx="720080" cy="864096"/>
            <a:chOff x="6590110" y="1374769"/>
            <a:chExt cx="720080" cy="864096"/>
          </a:xfrm>
        </p:grpSpPr>
        <p:grpSp>
          <p:nvGrpSpPr>
            <p:cNvPr id="59" name="グループ化 5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68"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61" name="正方形/長方形 6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66" name="角丸四角形 65">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64" name="片側の 2 つの角を切り取った四角形 6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片側の 2 つの角を切り取った四角形 64">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1" name="グループ化 70"/>
          <p:cNvGrpSpPr/>
          <p:nvPr/>
        </p:nvGrpSpPr>
        <p:grpSpPr>
          <a:xfrm>
            <a:off x="5124146" y="6388857"/>
            <a:ext cx="720080" cy="864096"/>
            <a:chOff x="6590110" y="1374769"/>
            <a:chExt cx="720080" cy="864096"/>
          </a:xfrm>
        </p:grpSpPr>
        <p:grpSp>
          <p:nvGrpSpPr>
            <p:cNvPr id="72" name="グループ化 7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8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74" name="正方形/長方形 7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5" name="グループ化 7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79" name="角丸四角形 7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77" name="片側の 2 つの角を切り取った四角形 7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片側の 2 つの角を切り取った四角形 7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83" name="円弧 82"/>
          <p:cNvSpPr/>
          <p:nvPr/>
        </p:nvSpPr>
        <p:spPr>
          <a:xfrm rot="5400000">
            <a:off x="-2414807" y="1151352"/>
            <a:ext cx="4918074" cy="6928290"/>
          </a:xfrm>
          <a:prstGeom prst="arc">
            <a:avLst>
              <a:gd name="adj1" fmla="val 16593346"/>
              <a:gd name="adj2" fmla="val 2155578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4" name="グループ化 83"/>
          <p:cNvGrpSpPr/>
          <p:nvPr/>
        </p:nvGrpSpPr>
        <p:grpSpPr>
          <a:xfrm rot="9051076">
            <a:off x="1560877" y="6157467"/>
            <a:ext cx="720080" cy="864096"/>
            <a:chOff x="6590110" y="1374769"/>
            <a:chExt cx="720080" cy="864096"/>
          </a:xfrm>
        </p:grpSpPr>
        <p:grpSp>
          <p:nvGrpSpPr>
            <p:cNvPr id="85" name="グループ化 84">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94"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87" name="正方形/長方形 86">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8" name="グループ化 87">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92" name="角丸四角形 91">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90" name="片側の 2 つの角を切り取った四角形 89">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片側の 2 つの角を切り取った四角形 90">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96" name="円弧 95"/>
          <p:cNvSpPr/>
          <p:nvPr/>
        </p:nvSpPr>
        <p:spPr>
          <a:xfrm rot="5400000">
            <a:off x="2585423" y="4111798"/>
            <a:ext cx="1253184" cy="709030"/>
          </a:xfrm>
          <a:prstGeom prst="arc">
            <a:avLst>
              <a:gd name="adj1" fmla="val 16593346"/>
              <a:gd name="adj2" fmla="val 1131138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7" name="直線コネクタ 96"/>
          <p:cNvCxnSpPr/>
          <p:nvPr/>
        </p:nvCxnSpPr>
        <p:spPr>
          <a:xfrm>
            <a:off x="3304361" y="2619375"/>
            <a:ext cx="0" cy="1226824"/>
          </a:xfrm>
          <a:prstGeom prst="line">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9" name="グループ化 98"/>
          <p:cNvGrpSpPr/>
          <p:nvPr/>
        </p:nvGrpSpPr>
        <p:grpSpPr>
          <a:xfrm rot="16200000">
            <a:off x="3046029" y="2949363"/>
            <a:ext cx="720080" cy="864096"/>
            <a:chOff x="6590110" y="1374769"/>
            <a:chExt cx="720080" cy="864096"/>
          </a:xfrm>
        </p:grpSpPr>
        <p:grpSp>
          <p:nvGrpSpPr>
            <p:cNvPr id="100" name="グループ化 9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0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02" name="正方形/長方形 10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07" name="角丸四角形 10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角丸四角形 10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4" name="グループ化 10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05" name="片側の 2 つの角を切り取った四角形 10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片側の 2 つの角を切り取った四角形 10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12" name="正方形/長方形 111">
            <a:extLst>
              <a:ext uri="{FF2B5EF4-FFF2-40B4-BE49-F238E27FC236}">
                <a16:creationId xmlns:a16="http://schemas.microsoft.com/office/drawing/2014/main" id="{84BA4296-0F08-7E44-BAC7-687176E37A74}"/>
              </a:ext>
            </a:extLst>
          </p:cNvPr>
          <p:cNvSpPr/>
          <p:nvPr/>
        </p:nvSpPr>
        <p:spPr>
          <a:xfrm>
            <a:off x="595499" y="513072"/>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210:</a:t>
            </a:r>
            <a:r>
              <a:rPr lang="ja-JP" altLang="en-US" sz="1600" b="1" dirty="0">
                <a:solidFill>
                  <a:schemeClr val="tx1"/>
                </a:solidFill>
              </a:rPr>
              <a:t>ゴール</a:t>
            </a:r>
            <a:endParaRPr kumimoji="1" lang="ja-JP" altLang="en-US" sz="1600" b="1" dirty="0">
              <a:solidFill>
                <a:schemeClr val="tx1"/>
              </a:solidFill>
            </a:endParaRPr>
          </a:p>
        </p:txBody>
      </p:sp>
      <p:grpSp>
        <p:nvGrpSpPr>
          <p:cNvPr id="113" name="グループ化 112"/>
          <p:cNvGrpSpPr/>
          <p:nvPr/>
        </p:nvGrpSpPr>
        <p:grpSpPr>
          <a:xfrm rot="7251820">
            <a:off x="10991892" y="8155328"/>
            <a:ext cx="723070" cy="143972"/>
            <a:chOff x="8010559" y="8389243"/>
            <a:chExt cx="723070" cy="143972"/>
          </a:xfrm>
        </p:grpSpPr>
        <p:sp>
          <p:nvSpPr>
            <p:cNvPr id="114" name="円/楕円 113"/>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8" name="グループ化 117"/>
          <p:cNvGrpSpPr/>
          <p:nvPr/>
        </p:nvGrpSpPr>
        <p:grpSpPr>
          <a:xfrm rot="2202060">
            <a:off x="2107512" y="4358689"/>
            <a:ext cx="2209005" cy="261699"/>
            <a:chOff x="6449219" y="3868898"/>
            <a:chExt cx="2209005" cy="261699"/>
          </a:xfrm>
        </p:grpSpPr>
        <p:grpSp>
          <p:nvGrpSpPr>
            <p:cNvPr id="119" name="グループ化 118"/>
            <p:cNvGrpSpPr/>
            <p:nvPr/>
          </p:nvGrpSpPr>
          <p:grpSpPr>
            <a:xfrm>
              <a:off x="7029450" y="3899735"/>
              <a:ext cx="1628774" cy="200025"/>
              <a:chOff x="7029450" y="3875087"/>
              <a:chExt cx="1628774" cy="200025"/>
            </a:xfrm>
            <a:solidFill>
              <a:schemeClr val="tx1"/>
            </a:solidFill>
          </p:grpSpPr>
          <p:sp>
            <p:nvSpPr>
              <p:cNvPr id="121" name="円/楕円 120"/>
              <p:cNvSpPr/>
              <p:nvPr/>
            </p:nvSpPr>
            <p:spPr>
              <a:xfrm>
                <a:off x="7029450" y="3875087"/>
                <a:ext cx="200025" cy="20002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p:nvSpPr>
            <p:spPr>
              <a:xfrm>
                <a:off x="8458199" y="3875087"/>
                <a:ext cx="200025" cy="20002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7115175" y="3975099"/>
                <a:ext cx="147637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正方形/長方形 119">
              <a:extLst>
                <a:ext uri="{FF2B5EF4-FFF2-40B4-BE49-F238E27FC236}">
                  <a16:creationId xmlns:a16="http://schemas.microsoft.com/office/drawing/2014/main" id="{E29DBE60-BA93-8F49-AC3E-CA89866C3A57}"/>
                </a:ext>
              </a:extLst>
            </p:cNvPr>
            <p:cNvSpPr/>
            <p:nvPr/>
          </p:nvSpPr>
          <p:spPr>
            <a:xfrm>
              <a:off x="6449219" y="3868898"/>
              <a:ext cx="523081"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b="1" dirty="0">
                  <a:solidFill>
                    <a:schemeClr val="tx1"/>
                  </a:solidFill>
                </a:rPr>
                <a:t>Goal</a:t>
              </a:r>
            </a:p>
            <a:p>
              <a:endParaRPr lang="en-US" altLang="ja-JP" sz="1100" dirty="0">
                <a:solidFill>
                  <a:schemeClr val="tx1"/>
                </a:solidFill>
              </a:endParaRPr>
            </a:p>
          </p:txBody>
        </p:sp>
      </p:grpSp>
      <p:sp>
        <p:nvSpPr>
          <p:cNvPr id="124" name="雲形吹き出し 123"/>
          <p:cNvSpPr/>
          <p:nvPr/>
        </p:nvSpPr>
        <p:spPr>
          <a:xfrm>
            <a:off x="-729" y="2550597"/>
            <a:ext cx="2402176" cy="1474367"/>
          </a:xfrm>
          <a:prstGeom prst="cloudCallout">
            <a:avLst>
              <a:gd name="adj1" fmla="val 47538"/>
              <a:gd name="adj2" fmla="val 707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ゲートに</a:t>
            </a:r>
            <a:endParaRPr kumimoji="1" lang="en-US" altLang="ja-JP" sz="1800" dirty="0">
              <a:solidFill>
                <a:schemeClr val="tx1"/>
              </a:solidFill>
            </a:endParaRPr>
          </a:p>
          <a:p>
            <a:pPr algn="ctr"/>
            <a:r>
              <a:rPr kumimoji="1" lang="ja-JP" altLang="en-US" sz="1800" dirty="0">
                <a:solidFill>
                  <a:schemeClr val="tx1"/>
                </a:solidFill>
              </a:rPr>
              <a:t>ドカーン</a:t>
            </a:r>
          </a:p>
        </p:txBody>
      </p:sp>
      <p:sp>
        <p:nvSpPr>
          <p:cNvPr id="125" name="雲形吹き出し 124"/>
          <p:cNvSpPr/>
          <p:nvPr/>
        </p:nvSpPr>
        <p:spPr>
          <a:xfrm>
            <a:off x="523077" y="7677149"/>
            <a:ext cx="2904448" cy="1728458"/>
          </a:xfrm>
          <a:prstGeom prst="cloudCallout">
            <a:avLst>
              <a:gd name="adj1" fmla="val -4054"/>
              <a:gd name="adj2" fmla="val -946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いぇーぃ</a:t>
            </a:r>
            <a:endParaRPr lang="en-US" altLang="ja-JP" sz="1800" dirty="0">
              <a:solidFill>
                <a:schemeClr val="tx1"/>
              </a:solidFill>
            </a:endParaRPr>
          </a:p>
          <a:p>
            <a:pPr algn="ctr"/>
            <a:r>
              <a:rPr lang="ja-JP" altLang="en-US" sz="1800" dirty="0">
                <a:solidFill>
                  <a:schemeClr val="tx1"/>
                </a:solidFill>
              </a:rPr>
              <a:t>ゴール～♪</a:t>
            </a:r>
            <a:endParaRPr lang="en-US" altLang="ja-JP" sz="1800" dirty="0">
              <a:solidFill>
                <a:schemeClr val="tx1"/>
              </a:solidFill>
            </a:endParaRPr>
          </a:p>
          <a:p>
            <a:pPr algn="ctr"/>
            <a:r>
              <a:rPr lang="en-US" altLang="ja-JP" sz="1800" dirty="0">
                <a:solidFill>
                  <a:schemeClr val="tx1"/>
                </a:solidFill>
              </a:rPr>
              <a:t>LUG</a:t>
            </a:r>
            <a:r>
              <a:rPr lang="ja-JP" altLang="en-US" sz="1800" dirty="0">
                <a:solidFill>
                  <a:schemeClr val="tx1"/>
                </a:solidFill>
              </a:rPr>
              <a:t>どこん？</a:t>
            </a:r>
            <a:endParaRPr lang="en-US" altLang="ja-JP" sz="1800" dirty="0">
              <a:solidFill>
                <a:schemeClr val="tx1"/>
              </a:solidFill>
            </a:endParaRPr>
          </a:p>
          <a:p>
            <a:pPr algn="ctr"/>
            <a:endParaRPr kumimoji="1" lang="ja-JP" altLang="en-US" sz="1800" dirty="0">
              <a:solidFill>
                <a:schemeClr val="tx1"/>
              </a:solidFill>
            </a:endParaRPr>
          </a:p>
        </p:txBody>
      </p:sp>
      <p:sp>
        <p:nvSpPr>
          <p:cNvPr id="126" name="爆発 1 125"/>
          <p:cNvSpPr/>
          <p:nvPr/>
        </p:nvSpPr>
        <p:spPr>
          <a:xfrm>
            <a:off x="2467544" y="4327405"/>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角丸四角形 97"/>
          <p:cNvSpPr/>
          <p:nvPr/>
        </p:nvSpPr>
        <p:spPr>
          <a:xfrm>
            <a:off x="4403439" y="8034592"/>
            <a:ext cx="1659160"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多重化</a:t>
            </a:r>
            <a:endParaRPr kumimoji="1" lang="ja-JP" altLang="en-US" dirty="0">
              <a:solidFill>
                <a:schemeClr val="tx1"/>
              </a:solidFill>
            </a:endParaRPr>
          </a:p>
        </p:txBody>
      </p:sp>
      <p:sp>
        <p:nvSpPr>
          <p:cNvPr id="111" name="角丸四角形 110"/>
          <p:cNvSpPr/>
          <p:nvPr/>
        </p:nvSpPr>
        <p:spPr>
          <a:xfrm>
            <a:off x="4403439" y="8473008"/>
            <a:ext cx="1659160"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機能安全</a:t>
            </a:r>
          </a:p>
        </p:txBody>
      </p:sp>
      <p:grpSp>
        <p:nvGrpSpPr>
          <p:cNvPr id="128" name="グループ化 127">
            <a:extLst>
              <a:ext uri="{FF2B5EF4-FFF2-40B4-BE49-F238E27FC236}">
                <a16:creationId xmlns:a16="http://schemas.microsoft.com/office/drawing/2014/main" id="{273B953C-9DD3-7842-9C8A-333C4BF69676}"/>
              </a:ext>
            </a:extLst>
          </p:cNvPr>
          <p:cNvGrpSpPr/>
          <p:nvPr/>
        </p:nvGrpSpPr>
        <p:grpSpPr>
          <a:xfrm>
            <a:off x="9137104" y="2136304"/>
            <a:ext cx="3096344" cy="2016224"/>
            <a:chOff x="280120" y="480120"/>
            <a:chExt cx="3096344" cy="2016224"/>
          </a:xfrm>
        </p:grpSpPr>
        <p:sp>
          <p:nvSpPr>
            <p:cNvPr id="129" name="正方形/長方形 128">
              <a:extLst>
                <a:ext uri="{FF2B5EF4-FFF2-40B4-BE49-F238E27FC236}">
                  <a16:creationId xmlns:a16="http://schemas.microsoft.com/office/drawing/2014/main" id="{E86527DE-D096-E34F-87C3-2A8B6F65A65E}"/>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30" name="正方形/長方形 129">
              <a:extLst>
                <a:ext uri="{FF2B5EF4-FFF2-40B4-BE49-F238E27FC236}">
                  <a16:creationId xmlns:a16="http://schemas.microsoft.com/office/drawing/2014/main" id="{C14E013B-5080-5946-BEA5-8CE0BFE21E93}"/>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31" name="正方形/長方形 130">
              <a:extLst>
                <a:ext uri="{FF2B5EF4-FFF2-40B4-BE49-F238E27FC236}">
                  <a16:creationId xmlns:a16="http://schemas.microsoft.com/office/drawing/2014/main" id="{D8CB8AA2-C041-EA4A-89E4-DF1D23500BBE}"/>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32" name="正方形/長方形 131">
              <a:extLst>
                <a:ext uri="{FF2B5EF4-FFF2-40B4-BE49-F238E27FC236}">
                  <a16:creationId xmlns:a16="http://schemas.microsoft.com/office/drawing/2014/main" id="{8158BA4B-7072-104B-B7B9-A76F0176A27F}"/>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33" name="正方形/長方形 132">
              <a:extLst>
                <a:ext uri="{FF2B5EF4-FFF2-40B4-BE49-F238E27FC236}">
                  <a16:creationId xmlns:a16="http://schemas.microsoft.com/office/drawing/2014/main" id="{C5A9D3AC-2FEE-714D-9B64-88D4058E9767}"/>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34" name="正方形/長方形 133">
              <a:extLst>
                <a:ext uri="{FF2B5EF4-FFF2-40B4-BE49-F238E27FC236}">
                  <a16:creationId xmlns:a16="http://schemas.microsoft.com/office/drawing/2014/main" id="{E5267832-2562-ED46-9A37-57CF583DE784}"/>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35" name="正方形/長方形 134">
              <a:extLst>
                <a:ext uri="{FF2B5EF4-FFF2-40B4-BE49-F238E27FC236}">
                  <a16:creationId xmlns:a16="http://schemas.microsoft.com/office/drawing/2014/main" id="{6EF963A2-FB76-0E4C-A25A-D075D100A628}"/>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36" name="正方形/長方形 135">
              <a:extLst>
                <a:ext uri="{FF2B5EF4-FFF2-40B4-BE49-F238E27FC236}">
                  <a16:creationId xmlns:a16="http://schemas.microsoft.com/office/drawing/2014/main" id="{FCDD59EE-3D67-4446-BF72-69E7587B2A5C}"/>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37" name="正方形/長方形 136">
              <a:extLst>
                <a:ext uri="{FF2B5EF4-FFF2-40B4-BE49-F238E27FC236}">
                  <a16:creationId xmlns:a16="http://schemas.microsoft.com/office/drawing/2014/main" id="{CC367BA2-009C-0242-A9A8-A317DAF5CF13}"/>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38" name="正方形/長方形 137">
              <a:extLst>
                <a:ext uri="{FF2B5EF4-FFF2-40B4-BE49-F238E27FC236}">
                  <a16:creationId xmlns:a16="http://schemas.microsoft.com/office/drawing/2014/main" id="{702D81CD-3836-0C40-A90A-660646F5C075}"/>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39" name="正方形/長方形 138">
              <a:extLst>
                <a:ext uri="{FF2B5EF4-FFF2-40B4-BE49-F238E27FC236}">
                  <a16:creationId xmlns:a16="http://schemas.microsoft.com/office/drawing/2014/main" id="{FF7100D7-0A51-FC4F-9E71-05108D6F54DB}"/>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40" name="正方形/長方形 139">
              <a:extLst>
                <a:ext uri="{FF2B5EF4-FFF2-40B4-BE49-F238E27FC236}">
                  <a16:creationId xmlns:a16="http://schemas.microsoft.com/office/drawing/2014/main" id="{01543F36-E129-124A-B20A-3BC69A4FC5E0}"/>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41" name="グループ化 140">
            <a:extLst>
              <a:ext uri="{FF2B5EF4-FFF2-40B4-BE49-F238E27FC236}">
                <a16:creationId xmlns:a16="http://schemas.microsoft.com/office/drawing/2014/main" id="{B38DB9D1-C0A0-5747-9DF1-D19E53B567F0}"/>
              </a:ext>
            </a:extLst>
          </p:cNvPr>
          <p:cNvGrpSpPr/>
          <p:nvPr/>
        </p:nvGrpSpPr>
        <p:grpSpPr>
          <a:xfrm>
            <a:off x="12088669" y="16294"/>
            <a:ext cx="712931" cy="641199"/>
            <a:chOff x="143253" y="8328992"/>
            <a:chExt cx="712931" cy="641199"/>
          </a:xfrm>
        </p:grpSpPr>
        <p:sp>
          <p:nvSpPr>
            <p:cNvPr id="142" name="角丸四角形 141">
              <a:extLst>
                <a:ext uri="{FF2B5EF4-FFF2-40B4-BE49-F238E27FC236}">
                  <a16:creationId xmlns:a16="http://schemas.microsoft.com/office/drawing/2014/main" id="{D6F622D6-92F7-8C47-982D-11661593A8FC}"/>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43" name="角丸四角形 142">
              <a:extLst>
                <a:ext uri="{FF2B5EF4-FFF2-40B4-BE49-F238E27FC236}">
                  <a16:creationId xmlns:a16="http://schemas.microsoft.com/office/drawing/2014/main" id="{E5433BDB-289B-9C44-9B5D-3269F05D47E9}"/>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44" name="角丸四角形 143">
              <a:extLst>
                <a:ext uri="{FF2B5EF4-FFF2-40B4-BE49-F238E27FC236}">
                  <a16:creationId xmlns:a16="http://schemas.microsoft.com/office/drawing/2014/main" id="{13703195-02CF-8749-9DC0-4F35833DD46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420100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グループ化 10"/>
          <p:cNvGrpSpPr/>
          <p:nvPr/>
        </p:nvGrpSpPr>
        <p:grpSpPr>
          <a:xfrm>
            <a:off x="-3458015" y="1883256"/>
            <a:ext cx="10428535" cy="5069716"/>
            <a:chOff x="-3585015" y="1895956"/>
            <a:chExt cx="10428535" cy="5069716"/>
          </a:xfrm>
        </p:grpSpPr>
        <p:sp>
          <p:nvSpPr>
            <p:cNvPr id="30" name="円弧 29"/>
            <p:cNvSpPr/>
            <p:nvPr/>
          </p:nvSpPr>
          <p:spPr>
            <a:xfrm>
              <a:off x="3268080" y="3755545"/>
              <a:ext cx="3575440" cy="3209768"/>
            </a:xfrm>
            <a:prstGeom prst="arc">
              <a:avLst>
                <a:gd name="adj1" fmla="val 5488616"/>
                <a:gd name="adj2" fmla="val 12741611"/>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H="1">
              <a:off x="3578048" y="2955131"/>
              <a:ext cx="1389240" cy="1498482"/>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10800000" flipV="1">
              <a:off x="5009180" y="6965313"/>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円弧 35"/>
            <p:cNvSpPr/>
            <p:nvPr/>
          </p:nvSpPr>
          <p:spPr>
            <a:xfrm rot="5400000">
              <a:off x="-2655549" y="966490"/>
              <a:ext cx="5069357" cy="6928290"/>
            </a:xfrm>
            <a:prstGeom prst="arc">
              <a:avLst>
                <a:gd name="adj1" fmla="val 16106968"/>
                <a:gd name="adj2" fmla="val 21555783"/>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0" name="直線コネクタ 39"/>
            <p:cNvCxnSpPr/>
            <p:nvPr/>
          </p:nvCxnSpPr>
          <p:spPr>
            <a:xfrm>
              <a:off x="3340907" y="1895956"/>
              <a:ext cx="0" cy="244414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3" name="円弧 42"/>
          <p:cNvSpPr/>
          <p:nvPr/>
        </p:nvSpPr>
        <p:spPr>
          <a:xfrm>
            <a:off x="3616060" y="3975100"/>
            <a:ext cx="3356240" cy="2837812"/>
          </a:xfrm>
          <a:prstGeom prst="arc">
            <a:avLst>
              <a:gd name="adj1" fmla="val 5488616"/>
              <a:gd name="adj2" fmla="val 10891608"/>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4" name="直線コネクタ 43"/>
          <p:cNvCxnSpPr/>
          <p:nvPr/>
        </p:nvCxnSpPr>
        <p:spPr>
          <a:xfrm>
            <a:off x="3623768" y="1883256"/>
            <a:ext cx="0" cy="3464473"/>
          </a:xfrm>
          <a:prstGeom prst="line">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320680" y="6812912"/>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1" name="グループ化 70"/>
          <p:cNvGrpSpPr/>
          <p:nvPr/>
        </p:nvGrpSpPr>
        <p:grpSpPr>
          <a:xfrm>
            <a:off x="5124146" y="6388857"/>
            <a:ext cx="720080" cy="864096"/>
            <a:chOff x="6590110" y="1374769"/>
            <a:chExt cx="720080" cy="864096"/>
          </a:xfrm>
        </p:grpSpPr>
        <p:grpSp>
          <p:nvGrpSpPr>
            <p:cNvPr id="72" name="グループ化 7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8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74" name="正方形/長方形 7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5" name="グループ化 7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79" name="角丸四角形 7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77" name="片側の 2 つの角を切り取った四角形 7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片側の 2 つの角を切り取った四角形 7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83" name="円弧 82"/>
          <p:cNvSpPr/>
          <p:nvPr/>
        </p:nvSpPr>
        <p:spPr>
          <a:xfrm rot="5400000">
            <a:off x="-2414807" y="1151352"/>
            <a:ext cx="4918074" cy="6928290"/>
          </a:xfrm>
          <a:prstGeom prst="arc">
            <a:avLst>
              <a:gd name="adj1" fmla="val 16593346"/>
              <a:gd name="adj2" fmla="val 2155578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84BA4296-0F08-7E44-BAC7-687176E37A74}"/>
              </a:ext>
            </a:extLst>
          </p:cNvPr>
          <p:cNvSpPr/>
          <p:nvPr/>
        </p:nvSpPr>
        <p:spPr>
          <a:xfrm>
            <a:off x="595499" y="513072"/>
            <a:ext cx="3383024"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220:1</a:t>
            </a:r>
            <a:r>
              <a:rPr lang="en-US" altLang="ja-JP" sz="1600" b="1" baseline="30000" dirty="0">
                <a:solidFill>
                  <a:schemeClr val="tx1"/>
                </a:solidFill>
              </a:rPr>
              <a:t>st</a:t>
            </a:r>
            <a:r>
              <a:rPr lang="ja-JP" altLang="en-US" sz="1600" b="1" dirty="0">
                <a:solidFill>
                  <a:schemeClr val="tx1"/>
                </a:solidFill>
              </a:rPr>
              <a:t>コーナー脱線からのゴール</a:t>
            </a:r>
            <a:endParaRPr kumimoji="1" lang="ja-JP" altLang="en-US" sz="1600" b="1" dirty="0">
              <a:solidFill>
                <a:schemeClr val="tx1"/>
              </a:solidFill>
            </a:endParaRPr>
          </a:p>
        </p:txBody>
      </p:sp>
      <p:grpSp>
        <p:nvGrpSpPr>
          <p:cNvPr id="98" name="グループ化 97"/>
          <p:cNvGrpSpPr/>
          <p:nvPr/>
        </p:nvGrpSpPr>
        <p:grpSpPr>
          <a:xfrm rot="5400000">
            <a:off x="10776217" y="7808339"/>
            <a:ext cx="723070" cy="143972"/>
            <a:chOff x="8010559" y="8389243"/>
            <a:chExt cx="723070" cy="143972"/>
          </a:xfrm>
        </p:grpSpPr>
        <p:sp>
          <p:nvSpPr>
            <p:cNvPr id="111" name="円/楕円 1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p:cNvGrpSpPr/>
          <p:nvPr/>
        </p:nvGrpSpPr>
        <p:grpSpPr>
          <a:xfrm>
            <a:off x="10862072" y="9051210"/>
            <a:ext cx="377225" cy="434666"/>
            <a:chOff x="10862072" y="9051210"/>
            <a:chExt cx="377225" cy="434666"/>
          </a:xfrm>
        </p:grpSpPr>
        <p:sp>
          <p:nvSpPr>
            <p:cNvPr id="115" name="円/楕円 114"/>
            <p:cNvSpPr/>
            <p:nvPr/>
          </p:nvSpPr>
          <p:spPr>
            <a:xfrm rot="2992066">
              <a:off x="10862072" y="9051210"/>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コネクタ 115"/>
            <p:cNvCxnSpPr/>
            <p:nvPr/>
          </p:nvCxnSpPr>
          <p:spPr>
            <a:xfrm>
              <a:off x="10982112" y="9180807"/>
              <a:ext cx="257185" cy="305069"/>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7" name="グループ化 116"/>
          <p:cNvGrpSpPr/>
          <p:nvPr/>
        </p:nvGrpSpPr>
        <p:grpSpPr>
          <a:xfrm rot="5400000">
            <a:off x="3186435" y="2121729"/>
            <a:ext cx="720080" cy="864096"/>
            <a:chOff x="6590110" y="1374769"/>
            <a:chExt cx="720080" cy="864096"/>
          </a:xfrm>
        </p:grpSpPr>
        <p:grpSp>
          <p:nvGrpSpPr>
            <p:cNvPr id="118" name="グループ化 11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2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20" name="正方形/長方形 11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25" name="角丸四角形 12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角丸四角形 12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23" name="片側の 2 つの角を切り取った四角形 12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片側の 2 つの角を切り取った四角形 12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9" name="グループ化 128"/>
          <p:cNvGrpSpPr/>
          <p:nvPr/>
        </p:nvGrpSpPr>
        <p:grpSpPr>
          <a:xfrm rot="9229641">
            <a:off x="1534814" y="6139070"/>
            <a:ext cx="720080" cy="864096"/>
            <a:chOff x="6590110" y="1374769"/>
            <a:chExt cx="720080" cy="864096"/>
          </a:xfrm>
        </p:grpSpPr>
        <p:grpSp>
          <p:nvGrpSpPr>
            <p:cNvPr id="130" name="グループ化 12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3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1" name="グループ化 13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32" name="正方形/長方形 13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3" name="グループ化 13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37" name="角丸四角形 13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角丸四角形 13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35" name="片側の 2 つの角を切り取った四角形 13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片側の 2 つの角を切り取った四角形 13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41" name="直線コネクタ 140"/>
          <p:cNvCxnSpPr/>
          <p:nvPr/>
        </p:nvCxnSpPr>
        <p:spPr>
          <a:xfrm flipH="1">
            <a:off x="3714573" y="2800350"/>
            <a:ext cx="1314627" cy="1409700"/>
          </a:xfrm>
          <a:prstGeom prst="line">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2" name="グループ化 141"/>
          <p:cNvGrpSpPr/>
          <p:nvPr/>
        </p:nvGrpSpPr>
        <p:grpSpPr>
          <a:xfrm rot="18838961">
            <a:off x="4273799" y="2838200"/>
            <a:ext cx="720080" cy="864096"/>
            <a:chOff x="6590110" y="1374769"/>
            <a:chExt cx="720080" cy="864096"/>
          </a:xfrm>
        </p:grpSpPr>
        <p:grpSp>
          <p:nvGrpSpPr>
            <p:cNvPr id="143" name="グループ化 142">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52"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45" name="正方形/長方形 144">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6" name="グループ化 145">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50" name="角丸四角形 149">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角丸四角形 150">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48" name="片側の 2 つの角を切り取った四角形 147">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片側の 2 つの角を切り取った四角形 148">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円/楕円 6"/>
          <p:cNvSpPr/>
          <p:nvPr/>
        </p:nvSpPr>
        <p:spPr>
          <a:xfrm>
            <a:off x="4624800" y="4466313"/>
            <a:ext cx="1457900" cy="14579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弧 153"/>
          <p:cNvSpPr/>
          <p:nvPr/>
        </p:nvSpPr>
        <p:spPr>
          <a:xfrm rot="5400000">
            <a:off x="2585423" y="4111798"/>
            <a:ext cx="1253184" cy="709030"/>
          </a:xfrm>
          <a:prstGeom prst="arc">
            <a:avLst>
              <a:gd name="adj1" fmla="val 16593346"/>
              <a:gd name="adj2" fmla="val 1131138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0" name="円/楕円 159"/>
          <p:cNvSpPr/>
          <p:nvPr/>
        </p:nvSpPr>
        <p:spPr>
          <a:xfrm rot="2202060">
            <a:off x="2771843" y="4135962"/>
            <a:ext cx="200025" cy="200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rot="2202060">
            <a:off x="4524787" y="4896016"/>
            <a:ext cx="200025" cy="200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コネクタ 161"/>
          <p:cNvCxnSpPr>
            <a:endCxn id="161" idx="2"/>
          </p:cNvCxnSpPr>
          <p:nvPr/>
        </p:nvCxnSpPr>
        <p:spPr>
          <a:xfrm>
            <a:off x="2860401" y="4227435"/>
            <a:ext cx="1684212" cy="708823"/>
          </a:xfrm>
          <a:prstGeom prst="line">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E29DBE60-BA93-8F49-AC3E-CA89866C3A57}"/>
              </a:ext>
            </a:extLst>
          </p:cNvPr>
          <p:cNvSpPr/>
          <p:nvPr/>
        </p:nvSpPr>
        <p:spPr>
          <a:xfrm rot="2202060">
            <a:off x="2274616" y="3854902"/>
            <a:ext cx="523081"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b="1" dirty="0">
                <a:solidFill>
                  <a:schemeClr val="tx1"/>
                </a:solidFill>
              </a:rPr>
              <a:t>Goal</a:t>
            </a:r>
          </a:p>
          <a:p>
            <a:endParaRPr lang="en-US" altLang="ja-JP" sz="1100" dirty="0">
              <a:solidFill>
                <a:schemeClr val="tx1"/>
              </a:solidFill>
            </a:endParaRPr>
          </a:p>
        </p:txBody>
      </p:sp>
      <p:sp>
        <p:nvSpPr>
          <p:cNvPr id="163" name="爆発 1 162"/>
          <p:cNvSpPr/>
          <p:nvPr/>
        </p:nvSpPr>
        <p:spPr>
          <a:xfrm>
            <a:off x="2536156" y="424696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コネクタ 163"/>
          <p:cNvCxnSpPr/>
          <p:nvPr/>
        </p:nvCxnSpPr>
        <p:spPr>
          <a:xfrm flipH="1" flipV="1">
            <a:off x="3705048" y="3429500"/>
            <a:ext cx="28663" cy="738362"/>
          </a:xfrm>
          <a:prstGeom prst="line">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雲形吹き出し 164"/>
          <p:cNvSpPr/>
          <p:nvPr/>
        </p:nvSpPr>
        <p:spPr>
          <a:xfrm>
            <a:off x="4714464" y="1019027"/>
            <a:ext cx="2904448" cy="1728458"/>
          </a:xfrm>
          <a:prstGeom prst="cloudCallout">
            <a:avLst>
              <a:gd name="adj1" fmla="val -41112"/>
              <a:gd name="adj2" fmla="val 403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ゴール</a:t>
            </a:r>
            <a:r>
              <a:rPr kumimoji="1" lang="ja-JP" altLang="en-US" sz="1800" dirty="0" err="1">
                <a:solidFill>
                  <a:schemeClr val="tx1"/>
                </a:solidFill>
              </a:rPr>
              <a:t>ど</a:t>
            </a:r>
            <a:r>
              <a:rPr kumimoji="1" lang="ja-JP" altLang="en-US" sz="1800" dirty="0">
                <a:solidFill>
                  <a:schemeClr val="tx1"/>
                </a:solidFill>
              </a:rPr>
              <a:t>こん？</a:t>
            </a:r>
          </a:p>
        </p:txBody>
      </p:sp>
      <p:sp>
        <p:nvSpPr>
          <p:cNvPr id="166" name="雲形吹き出し 165"/>
          <p:cNvSpPr/>
          <p:nvPr/>
        </p:nvSpPr>
        <p:spPr>
          <a:xfrm>
            <a:off x="523077" y="7677149"/>
            <a:ext cx="2904448" cy="1728458"/>
          </a:xfrm>
          <a:prstGeom prst="cloudCallout">
            <a:avLst>
              <a:gd name="adj1" fmla="val -4054"/>
              <a:gd name="adj2" fmla="val -946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いぇーぃ</a:t>
            </a:r>
            <a:endParaRPr lang="en-US" altLang="ja-JP" sz="1800" dirty="0">
              <a:solidFill>
                <a:schemeClr val="tx1"/>
              </a:solidFill>
            </a:endParaRPr>
          </a:p>
          <a:p>
            <a:pPr algn="ctr"/>
            <a:r>
              <a:rPr lang="ja-JP" altLang="en-US" sz="1800" dirty="0">
                <a:solidFill>
                  <a:schemeClr val="tx1"/>
                </a:solidFill>
              </a:rPr>
              <a:t>ゴール～♪</a:t>
            </a:r>
            <a:endParaRPr lang="en-US" altLang="ja-JP" sz="1800" dirty="0">
              <a:solidFill>
                <a:schemeClr val="tx1"/>
              </a:solidFill>
            </a:endParaRPr>
          </a:p>
          <a:p>
            <a:pPr algn="ctr"/>
            <a:r>
              <a:rPr lang="en-US" altLang="ja-JP" sz="1800" dirty="0">
                <a:solidFill>
                  <a:schemeClr val="tx1"/>
                </a:solidFill>
              </a:rPr>
              <a:t>LUG</a:t>
            </a:r>
            <a:r>
              <a:rPr lang="ja-JP" altLang="en-US" sz="1800" dirty="0">
                <a:solidFill>
                  <a:schemeClr val="tx1"/>
                </a:solidFill>
              </a:rPr>
              <a:t>どこん？</a:t>
            </a:r>
            <a:endParaRPr lang="en-US" altLang="ja-JP" sz="1800" dirty="0">
              <a:solidFill>
                <a:schemeClr val="tx1"/>
              </a:solidFill>
            </a:endParaRPr>
          </a:p>
          <a:p>
            <a:pPr algn="ctr"/>
            <a:endParaRPr kumimoji="1" lang="ja-JP" altLang="en-US" sz="1800" dirty="0">
              <a:solidFill>
                <a:schemeClr val="tx1"/>
              </a:solidFill>
            </a:endParaRPr>
          </a:p>
        </p:txBody>
      </p:sp>
      <p:sp>
        <p:nvSpPr>
          <p:cNvPr id="167" name="円弧 166"/>
          <p:cNvSpPr/>
          <p:nvPr/>
        </p:nvSpPr>
        <p:spPr>
          <a:xfrm rot="5400000">
            <a:off x="3760542" y="3883587"/>
            <a:ext cx="1253184" cy="971700"/>
          </a:xfrm>
          <a:prstGeom prst="arc">
            <a:avLst>
              <a:gd name="adj1" fmla="val 8086580"/>
              <a:gd name="adj2" fmla="val 19948572"/>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爆発 1 168"/>
          <p:cNvSpPr/>
          <p:nvPr/>
        </p:nvSpPr>
        <p:spPr>
          <a:xfrm>
            <a:off x="4688968" y="4777987"/>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雲形吹き出し 86"/>
          <p:cNvSpPr/>
          <p:nvPr/>
        </p:nvSpPr>
        <p:spPr>
          <a:xfrm>
            <a:off x="0" y="2528998"/>
            <a:ext cx="2402176" cy="1474367"/>
          </a:xfrm>
          <a:prstGeom prst="cloudCallout">
            <a:avLst>
              <a:gd name="adj1" fmla="val 45952"/>
              <a:gd name="adj2" fmla="val 623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ゲートに</a:t>
            </a:r>
            <a:endParaRPr kumimoji="1" lang="en-US" altLang="ja-JP" sz="1800" dirty="0">
              <a:solidFill>
                <a:schemeClr val="tx1"/>
              </a:solidFill>
            </a:endParaRPr>
          </a:p>
          <a:p>
            <a:pPr algn="ctr"/>
            <a:r>
              <a:rPr kumimoji="1" lang="ja-JP" altLang="en-US" sz="1800" dirty="0">
                <a:solidFill>
                  <a:schemeClr val="tx1"/>
                </a:solidFill>
              </a:rPr>
              <a:t>ドカーン</a:t>
            </a:r>
          </a:p>
        </p:txBody>
      </p:sp>
      <p:sp>
        <p:nvSpPr>
          <p:cNvPr id="88" name="雲形吹き出し 87"/>
          <p:cNvSpPr/>
          <p:nvPr/>
        </p:nvSpPr>
        <p:spPr>
          <a:xfrm>
            <a:off x="6194590" y="4214837"/>
            <a:ext cx="2402176" cy="1474367"/>
          </a:xfrm>
          <a:prstGeom prst="cloudCallout">
            <a:avLst>
              <a:gd name="adj1" fmla="val -99173"/>
              <a:gd name="adj2" fmla="val 41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ゲートに</a:t>
            </a:r>
            <a:endParaRPr kumimoji="1" lang="en-US" altLang="ja-JP" sz="1800" dirty="0">
              <a:solidFill>
                <a:schemeClr val="tx1"/>
              </a:solidFill>
            </a:endParaRPr>
          </a:p>
          <a:p>
            <a:pPr algn="ctr"/>
            <a:r>
              <a:rPr kumimoji="1" lang="ja-JP" altLang="en-US" sz="1800" dirty="0">
                <a:solidFill>
                  <a:schemeClr val="tx1"/>
                </a:solidFill>
              </a:rPr>
              <a:t>ドカーン</a:t>
            </a:r>
          </a:p>
        </p:txBody>
      </p:sp>
      <p:sp>
        <p:nvSpPr>
          <p:cNvPr id="84" name="角丸四角形 83"/>
          <p:cNvSpPr/>
          <p:nvPr/>
        </p:nvSpPr>
        <p:spPr>
          <a:xfrm>
            <a:off x="4403439" y="8034592"/>
            <a:ext cx="1659160"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多重化</a:t>
            </a:r>
            <a:endParaRPr kumimoji="1" lang="ja-JP" altLang="en-US" dirty="0">
              <a:solidFill>
                <a:schemeClr val="tx1"/>
              </a:solidFill>
            </a:endParaRPr>
          </a:p>
        </p:txBody>
      </p:sp>
      <p:sp>
        <p:nvSpPr>
          <p:cNvPr id="85" name="角丸四角形 84"/>
          <p:cNvSpPr/>
          <p:nvPr/>
        </p:nvSpPr>
        <p:spPr>
          <a:xfrm>
            <a:off x="4403439" y="8473008"/>
            <a:ext cx="1659160"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機能安全</a:t>
            </a:r>
          </a:p>
        </p:txBody>
      </p:sp>
      <p:grpSp>
        <p:nvGrpSpPr>
          <p:cNvPr id="89" name="グループ化 88">
            <a:extLst>
              <a:ext uri="{FF2B5EF4-FFF2-40B4-BE49-F238E27FC236}">
                <a16:creationId xmlns:a16="http://schemas.microsoft.com/office/drawing/2014/main" id="{31C9E39E-CEA1-9048-97B9-0C25FE10E532}"/>
              </a:ext>
            </a:extLst>
          </p:cNvPr>
          <p:cNvGrpSpPr/>
          <p:nvPr/>
        </p:nvGrpSpPr>
        <p:grpSpPr>
          <a:xfrm>
            <a:off x="9137104" y="2208312"/>
            <a:ext cx="3096344" cy="2016224"/>
            <a:chOff x="280120" y="480120"/>
            <a:chExt cx="3096344" cy="2016224"/>
          </a:xfrm>
        </p:grpSpPr>
        <p:sp>
          <p:nvSpPr>
            <p:cNvPr id="90" name="正方形/長方形 89">
              <a:extLst>
                <a:ext uri="{FF2B5EF4-FFF2-40B4-BE49-F238E27FC236}">
                  <a16:creationId xmlns:a16="http://schemas.microsoft.com/office/drawing/2014/main" id="{7DABCD15-DE9D-A04A-88B0-A8673D550847}"/>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94" name="正方形/長方形 93">
              <a:extLst>
                <a:ext uri="{FF2B5EF4-FFF2-40B4-BE49-F238E27FC236}">
                  <a16:creationId xmlns:a16="http://schemas.microsoft.com/office/drawing/2014/main" id="{61E55A8E-0841-9D4F-934F-209260E9EB8A}"/>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95" name="正方形/長方形 94">
              <a:extLst>
                <a:ext uri="{FF2B5EF4-FFF2-40B4-BE49-F238E27FC236}">
                  <a16:creationId xmlns:a16="http://schemas.microsoft.com/office/drawing/2014/main" id="{B3905B60-A258-A240-9C44-72A244281530}"/>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96" name="正方形/長方形 95">
              <a:extLst>
                <a:ext uri="{FF2B5EF4-FFF2-40B4-BE49-F238E27FC236}">
                  <a16:creationId xmlns:a16="http://schemas.microsoft.com/office/drawing/2014/main" id="{D1F9989B-21F5-8847-9780-8D23811425C1}"/>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97" name="正方形/長方形 96">
              <a:extLst>
                <a:ext uri="{FF2B5EF4-FFF2-40B4-BE49-F238E27FC236}">
                  <a16:creationId xmlns:a16="http://schemas.microsoft.com/office/drawing/2014/main" id="{3F0E9627-495C-204F-A046-F14244DB47D4}"/>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99" name="正方形/長方形 98">
              <a:extLst>
                <a:ext uri="{FF2B5EF4-FFF2-40B4-BE49-F238E27FC236}">
                  <a16:creationId xmlns:a16="http://schemas.microsoft.com/office/drawing/2014/main" id="{70DA90EA-F540-D743-975D-A90EFD0A3559}"/>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00" name="正方形/長方形 99">
              <a:extLst>
                <a:ext uri="{FF2B5EF4-FFF2-40B4-BE49-F238E27FC236}">
                  <a16:creationId xmlns:a16="http://schemas.microsoft.com/office/drawing/2014/main" id="{3A9B6450-A4DF-C846-87B2-67C8D7A98B5D}"/>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01" name="正方形/長方形 100">
              <a:extLst>
                <a:ext uri="{FF2B5EF4-FFF2-40B4-BE49-F238E27FC236}">
                  <a16:creationId xmlns:a16="http://schemas.microsoft.com/office/drawing/2014/main" id="{A6A51CBB-7154-E04C-AE66-43D117F0D178}"/>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02" name="正方形/長方形 101">
              <a:extLst>
                <a:ext uri="{FF2B5EF4-FFF2-40B4-BE49-F238E27FC236}">
                  <a16:creationId xmlns:a16="http://schemas.microsoft.com/office/drawing/2014/main" id="{DBF6D566-46F9-5A45-8C90-E0D07275BB6D}"/>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03" name="正方形/長方形 102">
              <a:extLst>
                <a:ext uri="{FF2B5EF4-FFF2-40B4-BE49-F238E27FC236}">
                  <a16:creationId xmlns:a16="http://schemas.microsoft.com/office/drawing/2014/main" id="{995B88C2-5814-214D-B789-35048FCBAEAC}"/>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04" name="正方形/長方形 103">
              <a:extLst>
                <a:ext uri="{FF2B5EF4-FFF2-40B4-BE49-F238E27FC236}">
                  <a16:creationId xmlns:a16="http://schemas.microsoft.com/office/drawing/2014/main" id="{5131D2E3-5EBB-3A40-8B50-842D0653568E}"/>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05" name="正方形/長方形 104">
              <a:extLst>
                <a:ext uri="{FF2B5EF4-FFF2-40B4-BE49-F238E27FC236}">
                  <a16:creationId xmlns:a16="http://schemas.microsoft.com/office/drawing/2014/main" id="{0917D0FF-9AAC-944A-B6F6-C21D0178F117}"/>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06" name="グループ化 105">
            <a:extLst>
              <a:ext uri="{FF2B5EF4-FFF2-40B4-BE49-F238E27FC236}">
                <a16:creationId xmlns:a16="http://schemas.microsoft.com/office/drawing/2014/main" id="{5F191020-E965-8645-8029-7914820402EA}"/>
              </a:ext>
            </a:extLst>
          </p:cNvPr>
          <p:cNvGrpSpPr/>
          <p:nvPr/>
        </p:nvGrpSpPr>
        <p:grpSpPr>
          <a:xfrm>
            <a:off x="12088669" y="16294"/>
            <a:ext cx="712931" cy="641199"/>
            <a:chOff x="143253" y="8328992"/>
            <a:chExt cx="712931" cy="641199"/>
          </a:xfrm>
        </p:grpSpPr>
        <p:sp>
          <p:nvSpPr>
            <p:cNvPr id="107" name="角丸四角形 106">
              <a:extLst>
                <a:ext uri="{FF2B5EF4-FFF2-40B4-BE49-F238E27FC236}">
                  <a16:creationId xmlns:a16="http://schemas.microsoft.com/office/drawing/2014/main" id="{E274DDE0-3881-674A-92A1-515A13AF3B79}"/>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08" name="角丸四角形 107">
              <a:extLst>
                <a:ext uri="{FF2B5EF4-FFF2-40B4-BE49-F238E27FC236}">
                  <a16:creationId xmlns:a16="http://schemas.microsoft.com/office/drawing/2014/main" id="{A3DE513F-1902-754F-8A78-F917E5D5D38D}"/>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09" name="角丸四角形 108">
              <a:extLst>
                <a:ext uri="{FF2B5EF4-FFF2-40B4-BE49-F238E27FC236}">
                  <a16:creationId xmlns:a16="http://schemas.microsoft.com/office/drawing/2014/main" id="{3E2D7E80-0935-C742-A1C2-446B7CEB8340}"/>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9314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正方形/長方形 111">
            <a:extLst>
              <a:ext uri="{FF2B5EF4-FFF2-40B4-BE49-F238E27FC236}">
                <a16:creationId xmlns:a16="http://schemas.microsoft.com/office/drawing/2014/main" id="{84BA4296-0F08-7E44-BAC7-687176E37A74}"/>
              </a:ext>
            </a:extLst>
          </p:cNvPr>
          <p:cNvSpPr/>
          <p:nvPr/>
        </p:nvSpPr>
        <p:spPr>
          <a:xfrm>
            <a:off x="0" y="0"/>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230:</a:t>
            </a:r>
            <a:r>
              <a:rPr lang="ja-JP" altLang="en-US" sz="1600" b="1" dirty="0">
                <a:solidFill>
                  <a:schemeClr val="tx1"/>
                </a:solidFill>
              </a:rPr>
              <a:t>ゴールから</a:t>
            </a:r>
            <a:r>
              <a:rPr lang="en-US" altLang="ja-JP" sz="1600" b="1" dirty="0">
                <a:solidFill>
                  <a:schemeClr val="tx1"/>
                </a:solidFill>
              </a:rPr>
              <a:t>LUG</a:t>
            </a:r>
            <a:r>
              <a:rPr lang="ja-JP" altLang="en-US" sz="1600" b="1" dirty="0">
                <a:solidFill>
                  <a:schemeClr val="tx1"/>
                </a:solidFill>
              </a:rPr>
              <a:t>へ</a:t>
            </a:r>
            <a:endParaRPr kumimoji="1" lang="ja-JP" altLang="en-US" sz="1600" b="1" dirty="0">
              <a:solidFill>
                <a:schemeClr val="tx1"/>
              </a:solidFill>
            </a:endParaRPr>
          </a:p>
        </p:txBody>
      </p:sp>
      <p:grpSp>
        <p:nvGrpSpPr>
          <p:cNvPr id="8" name="グループ化 7">
            <a:extLst>
              <a:ext uri="{FF2B5EF4-FFF2-40B4-BE49-F238E27FC236}">
                <a16:creationId xmlns:a16="http://schemas.microsoft.com/office/drawing/2014/main" id="{92F288CB-DFA8-F447-8A33-1227629B374C}"/>
              </a:ext>
            </a:extLst>
          </p:cNvPr>
          <p:cNvGrpSpPr/>
          <p:nvPr/>
        </p:nvGrpSpPr>
        <p:grpSpPr>
          <a:xfrm>
            <a:off x="2281407" y="408112"/>
            <a:ext cx="9952041" cy="6491036"/>
            <a:chOff x="2137391" y="840160"/>
            <a:chExt cx="9952041" cy="6491036"/>
          </a:xfrm>
        </p:grpSpPr>
        <p:cxnSp>
          <p:nvCxnSpPr>
            <p:cNvPr id="127" name="直線コネクタ 126"/>
            <p:cNvCxnSpPr>
              <a:cxnSpLocks/>
            </p:cNvCxnSpPr>
            <p:nvPr/>
          </p:nvCxnSpPr>
          <p:spPr>
            <a:xfrm flipH="1">
              <a:off x="5608712" y="7320880"/>
              <a:ext cx="2160240" cy="0"/>
            </a:xfrm>
            <a:prstGeom prst="line">
              <a:avLst/>
            </a:prstGeom>
            <a:ln w="152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7768952" y="7320880"/>
              <a:ext cx="4320480" cy="10316"/>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円弧 109">
              <a:extLst>
                <a:ext uri="{FF2B5EF4-FFF2-40B4-BE49-F238E27FC236}">
                  <a16:creationId xmlns:a16="http://schemas.microsoft.com/office/drawing/2014/main" id="{37DAB004-44A5-DB44-BBEF-92C5AEDCE77A}"/>
                </a:ext>
              </a:extLst>
            </p:cNvPr>
            <p:cNvSpPr/>
            <p:nvPr/>
          </p:nvSpPr>
          <p:spPr>
            <a:xfrm>
              <a:off x="2137391" y="972407"/>
              <a:ext cx="7071721" cy="6348473"/>
            </a:xfrm>
            <a:prstGeom prst="arc">
              <a:avLst>
                <a:gd name="adj1" fmla="val 5488616"/>
                <a:gd name="adj2" fmla="val 12741611"/>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A9EC0400-2C46-4249-980E-0EF3EB545B71}"/>
                </a:ext>
              </a:extLst>
            </p:cNvPr>
            <p:cNvCxnSpPr/>
            <p:nvPr/>
          </p:nvCxnSpPr>
          <p:spPr>
            <a:xfrm flipH="1">
              <a:off x="2761591" y="840160"/>
              <a:ext cx="1262945" cy="1498482"/>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A86B130-E3E8-9C4D-9968-3F63CFED467A}"/>
              </a:ext>
            </a:extLst>
          </p:cNvPr>
          <p:cNvGrpSpPr/>
          <p:nvPr/>
        </p:nvGrpSpPr>
        <p:grpSpPr>
          <a:xfrm>
            <a:off x="2656384" y="192088"/>
            <a:ext cx="1872208" cy="1872208"/>
            <a:chOff x="7480920" y="1640632"/>
            <a:chExt cx="1872208" cy="1872208"/>
          </a:xfrm>
        </p:grpSpPr>
        <p:cxnSp>
          <p:nvCxnSpPr>
            <p:cNvPr id="11" name="直線コネクタ 10">
              <a:extLst>
                <a:ext uri="{FF2B5EF4-FFF2-40B4-BE49-F238E27FC236}">
                  <a16:creationId xmlns:a16="http://schemas.microsoft.com/office/drawing/2014/main" id="{0572BA40-EF2A-8544-AF42-5B314227A7D4}"/>
                </a:ext>
              </a:extLst>
            </p:cNvPr>
            <p:cNvCxnSpPr>
              <a:cxnSpLocks/>
            </p:cNvCxnSpPr>
            <p:nvPr/>
          </p:nvCxnSpPr>
          <p:spPr>
            <a:xfrm>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07E261D-B1F3-8640-9EC9-7FCCBEA615DD}"/>
                </a:ext>
              </a:extLst>
            </p:cNvPr>
            <p:cNvCxnSpPr>
              <a:cxnSpLocks/>
            </p:cNvCxnSpPr>
            <p:nvPr/>
          </p:nvCxnSpPr>
          <p:spPr>
            <a:xfrm rot="5400000">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D3F7EAB9-3022-6240-A59E-85889A320EAC}"/>
              </a:ext>
            </a:extLst>
          </p:cNvPr>
          <p:cNvCxnSpPr>
            <a:cxnSpLocks/>
          </p:cNvCxnSpPr>
          <p:nvPr/>
        </p:nvCxnSpPr>
        <p:spPr>
          <a:xfrm flipH="1">
            <a:off x="2944416" y="1128192"/>
            <a:ext cx="648072" cy="720080"/>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28E5324-C284-DD46-8AF7-3F786E1FE513}"/>
              </a:ext>
            </a:extLst>
          </p:cNvPr>
          <p:cNvSpPr/>
          <p:nvPr/>
        </p:nvSpPr>
        <p:spPr>
          <a:xfrm>
            <a:off x="3592488" y="1416224"/>
            <a:ext cx="86409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-122°</a:t>
            </a:r>
            <a:endParaRPr kumimoji="1" lang="ja-JP" altLang="en-US" sz="1600">
              <a:solidFill>
                <a:schemeClr val="tx1"/>
              </a:solidFill>
            </a:endParaRPr>
          </a:p>
        </p:txBody>
      </p:sp>
      <p:grpSp>
        <p:nvGrpSpPr>
          <p:cNvPr id="120" name="グループ化 119">
            <a:extLst>
              <a:ext uri="{FF2B5EF4-FFF2-40B4-BE49-F238E27FC236}">
                <a16:creationId xmlns:a16="http://schemas.microsoft.com/office/drawing/2014/main" id="{B78006D2-9C15-204B-9FC3-E7919F10DDDB}"/>
              </a:ext>
            </a:extLst>
          </p:cNvPr>
          <p:cNvGrpSpPr/>
          <p:nvPr/>
        </p:nvGrpSpPr>
        <p:grpSpPr>
          <a:xfrm>
            <a:off x="1360240" y="2856384"/>
            <a:ext cx="1872208" cy="1872208"/>
            <a:chOff x="7480920" y="1640632"/>
            <a:chExt cx="1872208" cy="1872208"/>
          </a:xfrm>
        </p:grpSpPr>
        <p:cxnSp>
          <p:nvCxnSpPr>
            <p:cNvPr id="121" name="直線コネクタ 120">
              <a:extLst>
                <a:ext uri="{FF2B5EF4-FFF2-40B4-BE49-F238E27FC236}">
                  <a16:creationId xmlns:a16="http://schemas.microsoft.com/office/drawing/2014/main" id="{840632DC-1B14-0F4E-A129-6D9E6E2CBCE2}"/>
                </a:ext>
              </a:extLst>
            </p:cNvPr>
            <p:cNvCxnSpPr>
              <a:cxnSpLocks/>
            </p:cNvCxnSpPr>
            <p:nvPr/>
          </p:nvCxnSpPr>
          <p:spPr>
            <a:xfrm>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CF9BE554-EB66-7A4D-A122-FC211DA2F0BA}"/>
                </a:ext>
              </a:extLst>
            </p:cNvPr>
            <p:cNvCxnSpPr>
              <a:cxnSpLocks/>
            </p:cNvCxnSpPr>
            <p:nvPr/>
          </p:nvCxnSpPr>
          <p:spPr>
            <a:xfrm rot="5400000">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3" name="直線コネクタ 122">
            <a:extLst>
              <a:ext uri="{FF2B5EF4-FFF2-40B4-BE49-F238E27FC236}">
                <a16:creationId xmlns:a16="http://schemas.microsoft.com/office/drawing/2014/main" id="{B2F2E3E6-E3F1-5B4A-91CD-92A760B99DA7}"/>
              </a:ext>
            </a:extLst>
          </p:cNvPr>
          <p:cNvCxnSpPr>
            <a:cxnSpLocks/>
          </p:cNvCxnSpPr>
          <p:nvPr/>
        </p:nvCxnSpPr>
        <p:spPr>
          <a:xfrm>
            <a:off x="2296344" y="3792488"/>
            <a:ext cx="0" cy="864096"/>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0814964A-DF28-5C4E-B0A7-70B7DE3EB7E1}"/>
              </a:ext>
            </a:extLst>
          </p:cNvPr>
          <p:cNvSpPr/>
          <p:nvPr/>
        </p:nvSpPr>
        <p:spPr>
          <a:xfrm>
            <a:off x="2224336" y="3813611"/>
            <a:ext cx="86409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-90°</a:t>
            </a:r>
            <a:endParaRPr kumimoji="1" lang="ja-JP" altLang="en-US" sz="1600">
              <a:solidFill>
                <a:schemeClr val="tx1"/>
              </a:solidFill>
            </a:endParaRPr>
          </a:p>
        </p:txBody>
      </p:sp>
      <p:sp>
        <p:nvSpPr>
          <p:cNvPr id="126" name="正方形/長方形 125">
            <a:extLst>
              <a:ext uri="{FF2B5EF4-FFF2-40B4-BE49-F238E27FC236}">
                <a16:creationId xmlns:a16="http://schemas.microsoft.com/office/drawing/2014/main" id="{2EE2D545-8FB2-9B4D-9B07-FB6D2CD61CAF}"/>
              </a:ext>
            </a:extLst>
          </p:cNvPr>
          <p:cNvSpPr/>
          <p:nvPr/>
        </p:nvSpPr>
        <p:spPr>
          <a:xfrm>
            <a:off x="1000200" y="3864174"/>
            <a:ext cx="122413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(3580,450)</a:t>
            </a:r>
            <a:endParaRPr kumimoji="1" lang="ja-JP" altLang="en-US" sz="1600">
              <a:solidFill>
                <a:schemeClr val="tx1"/>
              </a:solidFill>
            </a:endParaRPr>
          </a:p>
        </p:txBody>
      </p:sp>
      <p:sp>
        <p:nvSpPr>
          <p:cNvPr id="19" name="円/楕円 18">
            <a:extLst>
              <a:ext uri="{FF2B5EF4-FFF2-40B4-BE49-F238E27FC236}">
                <a16:creationId xmlns:a16="http://schemas.microsoft.com/office/drawing/2014/main" id="{21243BB9-6F31-B14C-A265-89D482EA4270}"/>
              </a:ext>
            </a:extLst>
          </p:cNvPr>
          <p:cNvSpPr/>
          <p:nvPr/>
        </p:nvSpPr>
        <p:spPr>
          <a:xfrm>
            <a:off x="2224336" y="3720480"/>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円/楕円 203">
            <a:extLst>
              <a:ext uri="{FF2B5EF4-FFF2-40B4-BE49-F238E27FC236}">
                <a16:creationId xmlns:a16="http://schemas.microsoft.com/office/drawing/2014/main" id="{39C476AE-7D2A-9648-BCD0-E7281EAB458F}"/>
              </a:ext>
            </a:extLst>
          </p:cNvPr>
          <p:cNvSpPr/>
          <p:nvPr/>
        </p:nvSpPr>
        <p:spPr>
          <a:xfrm>
            <a:off x="3520480" y="105618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6" name="グループ化 205">
            <a:extLst>
              <a:ext uri="{FF2B5EF4-FFF2-40B4-BE49-F238E27FC236}">
                <a16:creationId xmlns:a16="http://schemas.microsoft.com/office/drawing/2014/main" id="{2D3E595B-6CE1-E243-B653-DF19FF71937A}"/>
              </a:ext>
            </a:extLst>
          </p:cNvPr>
          <p:cNvGrpSpPr/>
          <p:nvPr/>
        </p:nvGrpSpPr>
        <p:grpSpPr>
          <a:xfrm>
            <a:off x="2224336" y="4872608"/>
            <a:ext cx="1872208" cy="1872208"/>
            <a:chOff x="7480920" y="1640632"/>
            <a:chExt cx="1872208" cy="1872208"/>
          </a:xfrm>
        </p:grpSpPr>
        <p:cxnSp>
          <p:nvCxnSpPr>
            <p:cNvPr id="207" name="直線コネクタ 206">
              <a:extLst>
                <a:ext uri="{FF2B5EF4-FFF2-40B4-BE49-F238E27FC236}">
                  <a16:creationId xmlns:a16="http://schemas.microsoft.com/office/drawing/2014/main" id="{6D8366EB-1484-E142-826B-8D81240ACC90}"/>
                </a:ext>
              </a:extLst>
            </p:cNvPr>
            <p:cNvCxnSpPr>
              <a:cxnSpLocks/>
            </p:cNvCxnSpPr>
            <p:nvPr/>
          </p:nvCxnSpPr>
          <p:spPr>
            <a:xfrm>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28570A49-B673-2746-9520-984B22D4EEC9}"/>
                </a:ext>
              </a:extLst>
            </p:cNvPr>
            <p:cNvCxnSpPr>
              <a:cxnSpLocks/>
            </p:cNvCxnSpPr>
            <p:nvPr/>
          </p:nvCxnSpPr>
          <p:spPr>
            <a:xfrm rot="5400000">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9" name="円/楕円 208">
            <a:extLst>
              <a:ext uri="{FF2B5EF4-FFF2-40B4-BE49-F238E27FC236}">
                <a16:creationId xmlns:a16="http://schemas.microsoft.com/office/drawing/2014/main" id="{6E5625CE-2F84-934F-9AD9-6D9C8E6A9032}"/>
              </a:ext>
            </a:extLst>
          </p:cNvPr>
          <p:cNvSpPr/>
          <p:nvPr/>
        </p:nvSpPr>
        <p:spPr>
          <a:xfrm>
            <a:off x="3088432" y="573670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0" name="直線コネクタ 209">
            <a:extLst>
              <a:ext uri="{FF2B5EF4-FFF2-40B4-BE49-F238E27FC236}">
                <a16:creationId xmlns:a16="http://schemas.microsoft.com/office/drawing/2014/main" id="{58A81EB8-FE72-5B44-9DC7-BDBFB4D935D7}"/>
              </a:ext>
            </a:extLst>
          </p:cNvPr>
          <p:cNvCxnSpPr>
            <a:cxnSpLocks/>
          </p:cNvCxnSpPr>
          <p:nvPr/>
        </p:nvCxnSpPr>
        <p:spPr>
          <a:xfrm>
            <a:off x="3160440" y="5808712"/>
            <a:ext cx="792088" cy="792088"/>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5922F0F7-19E8-8E45-B165-AC0A0708ABC0}"/>
              </a:ext>
            </a:extLst>
          </p:cNvPr>
          <p:cNvSpPr/>
          <p:nvPr/>
        </p:nvSpPr>
        <p:spPr>
          <a:xfrm>
            <a:off x="3304456" y="5448672"/>
            <a:ext cx="86409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-45°</a:t>
            </a:r>
            <a:endParaRPr kumimoji="1" lang="ja-JP" altLang="en-US" sz="1600">
              <a:solidFill>
                <a:schemeClr val="tx1"/>
              </a:solidFill>
            </a:endParaRPr>
          </a:p>
        </p:txBody>
      </p:sp>
      <p:grpSp>
        <p:nvGrpSpPr>
          <p:cNvPr id="213" name="グループ化 212">
            <a:extLst>
              <a:ext uri="{FF2B5EF4-FFF2-40B4-BE49-F238E27FC236}">
                <a16:creationId xmlns:a16="http://schemas.microsoft.com/office/drawing/2014/main" id="{5E14ADF9-89F8-C64B-8048-AF3A4CF810F2}"/>
              </a:ext>
            </a:extLst>
          </p:cNvPr>
          <p:cNvGrpSpPr/>
          <p:nvPr/>
        </p:nvGrpSpPr>
        <p:grpSpPr>
          <a:xfrm>
            <a:off x="4816624" y="5952728"/>
            <a:ext cx="1872208" cy="1872208"/>
            <a:chOff x="7480920" y="1640632"/>
            <a:chExt cx="1872208" cy="1872208"/>
          </a:xfrm>
        </p:grpSpPr>
        <p:cxnSp>
          <p:nvCxnSpPr>
            <p:cNvPr id="214" name="直線コネクタ 213">
              <a:extLst>
                <a:ext uri="{FF2B5EF4-FFF2-40B4-BE49-F238E27FC236}">
                  <a16:creationId xmlns:a16="http://schemas.microsoft.com/office/drawing/2014/main" id="{D3A137C9-8EAE-9F41-AD4D-35BDF2B941A3}"/>
                </a:ext>
              </a:extLst>
            </p:cNvPr>
            <p:cNvCxnSpPr>
              <a:cxnSpLocks/>
            </p:cNvCxnSpPr>
            <p:nvPr/>
          </p:nvCxnSpPr>
          <p:spPr>
            <a:xfrm>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A9120DA3-6526-334B-9946-9946B5D2052C}"/>
                </a:ext>
              </a:extLst>
            </p:cNvPr>
            <p:cNvCxnSpPr>
              <a:cxnSpLocks/>
            </p:cNvCxnSpPr>
            <p:nvPr/>
          </p:nvCxnSpPr>
          <p:spPr>
            <a:xfrm rot="5400000">
              <a:off x="7480920" y="2576736"/>
              <a:ext cx="187220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6" name="円/楕円 215">
            <a:extLst>
              <a:ext uri="{FF2B5EF4-FFF2-40B4-BE49-F238E27FC236}">
                <a16:creationId xmlns:a16="http://schemas.microsoft.com/office/drawing/2014/main" id="{15CF9E06-FE14-9646-AF55-DE5944B9A65E}"/>
              </a:ext>
            </a:extLst>
          </p:cNvPr>
          <p:cNvSpPr/>
          <p:nvPr/>
        </p:nvSpPr>
        <p:spPr>
          <a:xfrm>
            <a:off x="5680720" y="681682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7" name="直線コネクタ 216">
            <a:extLst>
              <a:ext uri="{FF2B5EF4-FFF2-40B4-BE49-F238E27FC236}">
                <a16:creationId xmlns:a16="http://schemas.microsoft.com/office/drawing/2014/main" id="{8869F33F-F111-6F48-9459-FD8D0FF5BE05}"/>
              </a:ext>
            </a:extLst>
          </p:cNvPr>
          <p:cNvCxnSpPr>
            <a:cxnSpLocks/>
          </p:cNvCxnSpPr>
          <p:nvPr/>
        </p:nvCxnSpPr>
        <p:spPr>
          <a:xfrm>
            <a:off x="5752728" y="6888832"/>
            <a:ext cx="1008112" cy="0"/>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8" name="正方形/長方形 217">
            <a:extLst>
              <a:ext uri="{FF2B5EF4-FFF2-40B4-BE49-F238E27FC236}">
                <a16:creationId xmlns:a16="http://schemas.microsoft.com/office/drawing/2014/main" id="{62075B14-6050-544A-A65F-2E0C5CD14A27}"/>
              </a:ext>
            </a:extLst>
          </p:cNvPr>
          <p:cNvSpPr/>
          <p:nvPr/>
        </p:nvSpPr>
        <p:spPr>
          <a:xfrm>
            <a:off x="5896744" y="6528792"/>
            <a:ext cx="86409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0°</a:t>
            </a:r>
            <a:endParaRPr kumimoji="1" lang="ja-JP" altLang="en-US" sz="1600">
              <a:solidFill>
                <a:schemeClr val="tx1"/>
              </a:solidFill>
            </a:endParaRPr>
          </a:p>
        </p:txBody>
      </p:sp>
      <p:sp>
        <p:nvSpPr>
          <p:cNvPr id="219" name="正方形/長方形 218">
            <a:extLst>
              <a:ext uri="{FF2B5EF4-FFF2-40B4-BE49-F238E27FC236}">
                <a16:creationId xmlns:a16="http://schemas.microsoft.com/office/drawing/2014/main" id="{6DF9E85B-34B4-C74D-B1C2-5094B3D049C9}"/>
              </a:ext>
            </a:extLst>
          </p:cNvPr>
          <p:cNvSpPr/>
          <p:nvPr/>
        </p:nvSpPr>
        <p:spPr>
          <a:xfrm>
            <a:off x="4600600" y="7032848"/>
            <a:ext cx="122413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(3870,160)</a:t>
            </a:r>
            <a:endParaRPr kumimoji="1" lang="ja-JP" altLang="en-US" sz="1600">
              <a:solidFill>
                <a:schemeClr val="tx1"/>
              </a:solidFill>
            </a:endParaRPr>
          </a:p>
        </p:txBody>
      </p:sp>
      <p:grpSp>
        <p:nvGrpSpPr>
          <p:cNvPr id="51" name="グループ化 50">
            <a:extLst>
              <a:ext uri="{FF2B5EF4-FFF2-40B4-BE49-F238E27FC236}">
                <a16:creationId xmlns:a16="http://schemas.microsoft.com/office/drawing/2014/main" id="{B8520423-CC1D-E546-B51C-13A3CDF5155E}"/>
              </a:ext>
            </a:extLst>
          </p:cNvPr>
          <p:cNvGrpSpPr/>
          <p:nvPr/>
        </p:nvGrpSpPr>
        <p:grpSpPr>
          <a:xfrm rot="2198954" flipV="1">
            <a:off x="2752069" y="792654"/>
            <a:ext cx="1656184" cy="1110385"/>
            <a:chOff x="2728392" y="3068365"/>
            <a:chExt cx="7416824" cy="4972595"/>
          </a:xfrm>
        </p:grpSpPr>
        <p:grpSp>
          <p:nvGrpSpPr>
            <p:cNvPr id="52" name="グループ化 51">
              <a:extLst>
                <a:ext uri="{FF2B5EF4-FFF2-40B4-BE49-F238E27FC236}">
                  <a16:creationId xmlns:a16="http://schemas.microsoft.com/office/drawing/2014/main" id="{4D84C4A1-31CC-8745-AFF4-F7279A0444B3}"/>
                </a:ext>
              </a:extLst>
            </p:cNvPr>
            <p:cNvGrpSpPr/>
            <p:nvPr/>
          </p:nvGrpSpPr>
          <p:grpSpPr>
            <a:xfrm>
              <a:off x="6258111" y="6020866"/>
              <a:ext cx="288032" cy="288032"/>
              <a:chOff x="4024536" y="3216424"/>
              <a:chExt cx="3168353" cy="3168352"/>
            </a:xfrm>
          </p:grpSpPr>
          <p:sp>
            <p:nvSpPr>
              <p:cNvPr id="70" name="パイ 69">
                <a:extLst>
                  <a:ext uri="{FF2B5EF4-FFF2-40B4-BE49-F238E27FC236}">
                    <a16:creationId xmlns:a16="http://schemas.microsoft.com/office/drawing/2014/main" id="{941E8CDF-1A31-D749-B3A7-8564809A9D91}"/>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71" name="パイ 70">
                <a:extLst>
                  <a:ext uri="{FF2B5EF4-FFF2-40B4-BE49-F238E27FC236}">
                    <a16:creationId xmlns:a16="http://schemas.microsoft.com/office/drawing/2014/main" id="{30F2939C-A315-3A42-BA91-CAE913B652E6}"/>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72" name="パイ 71">
                <a:extLst>
                  <a:ext uri="{FF2B5EF4-FFF2-40B4-BE49-F238E27FC236}">
                    <a16:creationId xmlns:a16="http://schemas.microsoft.com/office/drawing/2014/main" id="{A922F8AA-07A5-F746-944B-410C6032A541}"/>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53" name="グループ化 52">
              <a:extLst>
                <a:ext uri="{FF2B5EF4-FFF2-40B4-BE49-F238E27FC236}">
                  <a16:creationId xmlns:a16="http://schemas.microsoft.com/office/drawing/2014/main" id="{3ABDF2C7-8538-7248-AA6A-30C2D1116C26}"/>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66" name="円/楕円 65">
                <a:extLst>
                  <a:ext uri="{FF2B5EF4-FFF2-40B4-BE49-F238E27FC236}">
                    <a16:creationId xmlns:a16="http://schemas.microsoft.com/office/drawing/2014/main" id="{85F99895-A11D-FF4A-960D-DFD8FB252992}"/>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67" name="直線コネクタ 66">
                <a:extLst>
                  <a:ext uri="{FF2B5EF4-FFF2-40B4-BE49-F238E27FC236}">
                    <a16:creationId xmlns:a16="http://schemas.microsoft.com/office/drawing/2014/main" id="{89CF176A-E661-CE4B-A939-865F276D96FA}"/>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7657866A-D646-3D48-839D-A6F6C221FE88}"/>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a:extLst>
                  <a:ext uri="{FF2B5EF4-FFF2-40B4-BE49-F238E27FC236}">
                    <a16:creationId xmlns:a16="http://schemas.microsoft.com/office/drawing/2014/main" id="{0E2B27E0-C7A1-5446-B8FF-B1BCF118222E}"/>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4" name="正方形/長方形 53">
              <a:extLst>
                <a:ext uri="{FF2B5EF4-FFF2-40B4-BE49-F238E27FC236}">
                  <a16:creationId xmlns:a16="http://schemas.microsoft.com/office/drawing/2014/main" id="{4E9953CE-6701-A740-B7B7-37C6E1DD94EC}"/>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600" dirty="0">
                  <a:solidFill>
                    <a:schemeClr val="tx1"/>
                  </a:solidFill>
                </a:rPr>
                <a:t>M</a:t>
              </a:r>
              <a:endParaRPr kumimoji="1" lang="ja-JP" altLang="en-US" sz="600">
                <a:solidFill>
                  <a:schemeClr val="tx1"/>
                </a:solidFill>
              </a:endParaRPr>
            </a:p>
          </p:txBody>
        </p:sp>
        <p:grpSp>
          <p:nvGrpSpPr>
            <p:cNvPr id="55" name="グループ化 54">
              <a:extLst>
                <a:ext uri="{FF2B5EF4-FFF2-40B4-BE49-F238E27FC236}">
                  <a16:creationId xmlns:a16="http://schemas.microsoft.com/office/drawing/2014/main" id="{A7478694-D7DC-B149-AD4B-D4809DE66708}"/>
                </a:ext>
              </a:extLst>
            </p:cNvPr>
            <p:cNvGrpSpPr/>
            <p:nvPr/>
          </p:nvGrpSpPr>
          <p:grpSpPr>
            <a:xfrm>
              <a:off x="2728392" y="4368552"/>
              <a:ext cx="7416824" cy="3672408"/>
              <a:chOff x="2728392" y="4368552"/>
              <a:chExt cx="7416824" cy="3672408"/>
            </a:xfrm>
          </p:grpSpPr>
          <p:cxnSp>
            <p:nvCxnSpPr>
              <p:cNvPr id="63" name="直線コネクタ 62">
                <a:extLst>
                  <a:ext uri="{FF2B5EF4-FFF2-40B4-BE49-F238E27FC236}">
                    <a16:creationId xmlns:a16="http://schemas.microsoft.com/office/drawing/2014/main" id="{AEEFBF93-12D4-0943-BF4C-99935781691E}"/>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B0169E34-0D67-F44B-8F5D-86A6115D12DD}"/>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5" name="正方形/長方形 64">
                <a:extLst>
                  <a:ext uri="{FF2B5EF4-FFF2-40B4-BE49-F238E27FC236}">
                    <a16:creationId xmlns:a16="http://schemas.microsoft.com/office/drawing/2014/main" id="{A634575A-6050-3B4F-A736-542E436AFDAD}"/>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cxnSp>
          <p:nvCxnSpPr>
            <p:cNvPr id="56" name="直線コネクタ 55">
              <a:extLst>
                <a:ext uri="{FF2B5EF4-FFF2-40B4-BE49-F238E27FC236}">
                  <a16:creationId xmlns:a16="http://schemas.microsoft.com/office/drawing/2014/main" id="{C4061499-3E8C-D044-BD3B-53EC6DC6E5AB}"/>
                </a:ext>
              </a:extLst>
            </p:cNvPr>
            <p:cNvCxnSpPr>
              <a:cxnSpLocks/>
              <a:stCxn id="66" idx="4"/>
              <a:endCxn id="72"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BECCF9E1-C348-FE40-B3AF-7820BC7D63A2}"/>
              </a:ext>
            </a:extLst>
          </p:cNvPr>
          <p:cNvGrpSpPr/>
          <p:nvPr/>
        </p:nvGrpSpPr>
        <p:grpSpPr>
          <a:xfrm rot="1232490" flipV="1">
            <a:off x="1790430" y="2175545"/>
            <a:ext cx="1656184" cy="1110385"/>
            <a:chOff x="2728392" y="3068365"/>
            <a:chExt cx="7416824" cy="4972595"/>
          </a:xfrm>
        </p:grpSpPr>
        <p:grpSp>
          <p:nvGrpSpPr>
            <p:cNvPr id="74" name="グループ化 73">
              <a:extLst>
                <a:ext uri="{FF2B5EF4-FFF2-40B4-BE49-F238E27FC236}">
                  <a16:creationId xmlns:a16="http://schemas.microsoft.com/office/drawing/2014/main" id="{31D44E73-5786-1F45-970D-BF831F015F87}"/>
                </a:ext>
              </a:extLst>
            </p:cNvPr>
            <p:cNvGrpSpPr/>
            <p:nvPr/>
          </p:nvGrpSpPr>
          <p:grpSpPr>
            <a:xfrm>
              <a:off x="6258111" y="6020866"/>
              <a:ext cx="288032" cy="288032"/>
              <a:chOff x="4024536" y="3216424"/>
              <a:chExt cx="3168353" cy="3168352"/>
            </a:xfrm>
          </p:grpSpPr>
          <p:sp>
            <p:nvSpPr>
              <p:cNvPr id="86" name="パイ 85">
                <a:extLst>
                  <a:ext uri="{FF2B5EF4-FFF2-40B4-BE49-F238E27FC236}">
                    <a16:creationId xmlns:a16="http://schemas.microsoft.com/office/drawing/2014/main" id="{541BF87F-B432-BC4D-B4E4-6F89FFF4A6B7}"/>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87" name="パイ 86">
                <a:extLst>
                  <a:ext uri="{FF2B5EF4-FFF2-40B4-BE49-F238E27FC236}">
                    <a16:creationId xmlns:a16="http://schemas.microsoft.com/office/drawing/2014/main" id="{C36A1A07-990A-AA4A-9D11-BCEDD1DED708}"/>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88" name="パイ 87">
                <a:extLst>
                  <a:ext uri="{FF2B5EF4-FFF2-40B4-BE49-F238E27FC236}">
                    <a16:creationId xmlns:a16="http://schemas.microsoft.com/office/drawing/2014/main" id="{D5B535AE-D965-AA46-8EE7-90DA35DF077D}"/>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75" name="グループ化 74">
              <a:extLst>
                <a:ext uri="{FF2B5EF4-FFF2-40B4-BE49-F238E27FC236}">
                  <a16:creationId xmlns:a16="http://schemas.microsoft.com/office/drawing/2014/main" id="{19933901-8AF9-F346-B78A-A7617A273858}"/>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82" name="円/楕円 81">
                <a:extLst>
                  <a:ext uri="{FF2B5EF4-FFF2-40B4-BE49-F238E27FC236}">
                    <a16:creationId xmlns:a16="http://schemas.microsoft.com/office/drawing/2014/main" id="{82C093AB-5774-F14B-9850-643A9E67EDEE}"/>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83" name="直線コネクタ 82">
                <a:extLst>
                  <a:ext uri="{FF2B5EF4-FFF2-40B4-BE49-F238E27FC236}">
                    <a16:creationId xmlns:a16="http://schemas.microsoft.com/office/drawing/2014/main" id="{C7AF4E68-D5C9-5345-9D2B-301733959915}"/>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84" name="直線コネクタ 83">
                <a:extLst>
                  <a:ext uri="{FF2B5EF4-FFF2-40B4-BE49-F238E27FC236}">
                    <a16:creationId xmlns:a16="http://schemas.microsoft.com/office/drawing/2014/main" id="{ADFEFB17-0BB6-D24E-83A7-3F86D83F8372}"/>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円/楕円 84">
                <a:extLst>
                  <a:ext uri="{FF2B5EF4-FFF2-40B4-BE49-F238E27FC236}">
                    <a16:creationId xmlns:a16="http://schemas.microsoft.com/office/drawing/2014/main" id="{A983CE41-45FA-EA4A-8783-B8586C03B528}"/>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6" name="正方形/長方形 75">
              <a:extLst>
                <a:ext uri="{FF2B5EF4-FFF2-40B4-BE49-F238E27FC236}">
                  <a16:creationId xmlns:a16="http://schemas.microsoft.com/office/drawing/2014/main" id="{7EC89B4D-5271-6041-8B3B-1D14C9F759A0}"/>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600" dirty="0">
                  <a:solidFill>
                    <a:schemeClr val="tx1"/>
                  </a:solidFill>
                </a:rPr>
                <a:t>M</a:t>
              </a:r>
              <a:endParaRPr kumimoji="1" lang="ja-JP" altLang="en-US" sz="600">
                <a:solidFill>
                  <a:schemeClr val="tx1"/>
                </a:solidFill>
              </a:endParaRPr>
            </a:p>
          </p:txBody>
        </p:sp>
        <p:grpSp>
          <p:nvGrpSpPr>
            <p:cNvPr id="77" name="グループ化 76">
              <a:extLst>
                <a:ext uri="{FF2B5EF4-FFF2-40B4-BE49-F238E27FC236}">
                  <a16:creationId xmlns:a16="http://schemas.microsoft.com/office/drawing/2014/main" id="{B9B01CA6-A219-0844-99DF-9B5943A01BD8}"/>
                </a:ext>
              </a:extLst>
            </p:cNvPr>
            <p:cNvGrpSpPr/>
            <p:nvPr/>
          </p:nvGrpSpPr>
          <p:grpSpPr>
            <a:xfrm>
              <a:off x="2728392" y="4368552"/>
              <a:ext cx="7416824" cy="3672408"/>
              <a:chOff x="2728392" y="4368552"/>
              <a:chExt cx="7416824" cy="3672408"/>
            </a:xfrm>
          </p:grpSpPr>
          <p:cxnSp>
            <p:nvCxnSpPr>
              <p:cNvPr id="79" name="直線コネクタ 78">
                <a:extLst>
                  <a:ext uri="{FF2B5EF4-FFF2-40B4-BE49-F238E27FC236}">
                    <a16:creationId xmlns:a16="http://schemas.microsoft.com/office/drawing/2014/main" id="{84795882-9645-B84B-8769-8CAACF5DEF86}"/>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8051D22D-D5BF-FF46-95A5-A272436ABC16}"/>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1" name="正方形/長方形 80">
                <a:extLst>
                  <a:ext uri="{FF2B5EF4-FFF2-40B4-BE49-F238E27FC236}">
                    <a16:creationId xmlns:a16="http://schemas.microsoft.com/office/drawing/2014/main" id="{1A4AF064-9637-5B4F-9D2A-15CCDA92402E}"/>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cxnSp>
          <p:nvCxnSpPr>
            <p:cNvPr id="78" name="直線コネクタ 77">
              <a:extLst>
                <a:ext uri="{FF2B5EF4-FFF2-40B4-BE49-F238E27FC236}">
                  <a16:creationId xmlns:a16="http://schemas.microsoft.com/office/drawing/2014/main" id="{C32F8C98-BAC2-FB45-817F-EF8F028E1722}"/>
                </a:ext>
              </a:extLst>
            </p:cNvPr>
            <p:cNvCxnSpPr>
              <a:cxnSpLocks/>
              <a:stCxn id="82" idx="4"/>
              <a:endCxn id="88"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グループ化 88">
            <a:extLst>
              <a:ext uri="{FF2B5EF4-FFF2-40B4-BE49-F238E27FC236}">
                <a16:creationId xmlns:a16="http://schemas.microsoft.com/office/drawing/2014/main" id="{A40DC5BB-7674-F247-9335-E6E41ED2E6DD}"/>
              </a:ext>
            </a:extLst>
          </p:cNvPr>
          <p:cNvGrpSpPr/>
          <p:nvPr/>
        </p:nvGrpSpPr>
        <p:grpSpPr>
          <a:xfrm rot="16957081" flipV="1">
            <a:off x="4820118" y="6254901"/>
            <a:ext cx="1656184" cy="1110385"/>
            <a:chOff x="2728392" y="3068365"/>
            <a:chExt cx="7416824" cy="4972595"/>
          </a:xfrm>
        </p:grpSpPr>
        <p:grpSp>
          <p:nvGrpSpPr>
            <p:cNvPr id="90" name="グループ化 89">
              <a:extLst>
                <a:ext uri="{FF2B5EF4-FFF2-40B4-BE49-F238E27FC236}">
                  <a16:creationId xmlns:a16="http://schemas.microsoft.com/office/drawing/2014/main" id="{C2953941-86DC-6D43-8639-B917EF7033BF}"/>
                </a:ext>
              </a:extLst>
            </p:cNvPr>
            <p:cNvGrpSpPr/>
            <p:nvPr/>
          </p:nvGrpSpPr>
          <p:grpSpPr>
            <a:xfrm>
              <a:off x="6258111" y="6020866"/>
              <a:ext cx="288032" cy="288032"/>
              <a:chOff x="4024536" y="3216424"/>
              <a:chExt cx="3168353" cy="3168352"/>
            </a:xfrm>
          </p:grpSpPr>
          <p:sp>
            <p:nvSpPr>
              <p:cNvPr id="102" name="パイ 101">
                <a:extLst>
                  <a:ext uri="{FF2B5EF4-FFF2-40B4-BE49-F238E27FC236}">
                    <a16:creationId xmlns:a16="http://schemas.microsoft.com/office/drawing/2014/main" id="{DFC75A1A-2E9C-164A-BC40-EF0DA1B0B44A}"/>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03" name="パイ 102">
                <a:extLst>
                  <a:ext uri="{FF2B5EF4-FFF2-40B4-BE49-F238E27FC236}">
                    <a16:creationId xmlns:a16="http://schemas.microsoft.com/office/drawing/2014/main" id="{7734C817-D8F0-354D-8810-F758E48F9BF4}"/>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04" name="パイ 103">
                <a:extLst>
                  <a:ext uri="{FF2B5EF4-FFF2-40B4-BE49-F238E27FC236}">
                    <a16:creationId xmlns:a16="http://schemas.microsoft.com/office/drawing/2014/main" id="{A2D73807-6069-E249-BE39-A8BF78A184D5}"/>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91" name="グループ化 90">
              <a:extLst>
                <a:ext uri="{FF2B5EF4-FFF2-40B4-BE49-F238E27FC236}">
                  <a16:creationId xmlns:a16="http://schemas.microsoft.com/office/drawing/2014/main" id="{471517AF-2D10-9746-9B6E-8AE1B00CA64E}"/>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98" name="円/楕円 97">
                <a:extLst>
                  <a:ext uri="{FF2B5EF4-FFF2-40B4-BE49-F238E27FC236}">
                    <a16:creationId xmlns:a16="http://schemas.microsoft.com/office/drawing/2014/main" id="{CE2F47E0-622A-524D-81BC-1572A94EC58A}"/>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99" name="直線コネクタ 98">
                <a:extLst>
                  <a:ext uri="{FF2B5EF4-FFF2-40B4-BE49-F238E27FC236}">
                    <a16:creationId xmlns:a16="http://schemas.microsoft.com/office/drawing/2014/main" id="{646AB212-651C-E345-AC5A-B9BBC5BE9E87}"/>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233720A4-6DFC-9443-B00E-6D4CE9E13576}"/>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円/楕円 100">
                <a:extLst>
                  <a:ext uri="{FF2B5EF4-FFF2-40B4-BE49-F238E27FC236}">
                    <a16:creationId xmlns:a16="http://schemas.microsoft.com/office/drawing/2014/main" id="{BF92943D-37B5-A442-B16F-A0E7DD666175}"/>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92" name="正方形/長方形 91">
              <a:extLst>
                <a:ext uri="{FF2B5EF4-FFF2-40B4-BE49-F238E27FC236}">
                  <a16:creationId xmlns:a16="http://schemas.microsoft.com/office/drawing/2014/main" id="{84E1E844-DD02-B54B-BD79-07F48F7A60D2}"/>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600" dirty="0">
                  <a:solidFill>
                    <a:schemeClr val="tx1"/>
                  </a:solidFill>
                </a:rPr>
                <a:t>M</a:t>
              </a:r>
              <a:endParaRPr kumimoji="1" lang="ja-JP" altLang="en-US" sz="600">
                <a:solidFill>
                  <a:schemeClr val="tx1"/>
                </a:solidFill>
              </a:endParaRPr>
            </a:p>
          </p:txBody>
        </p:sp>
        <p:grpSp>
          <p:nvGrpSpPr>
            <p:cNvPr id="93" name="グループ化 92">
              <a:extLst>
                <a:ext uri="{FF2B5EF4-FFF2-40B4-BE49-F238E27FC236}">
                  <a16:creationId xmlns:a16="http://schemas.microsoft.com/office/drawing/2014/main" id="{C68AB21E-D728-CD4C-A3A8-47E22B866694}"/>
                </a:ext>
              </a:extLst>
            </p:cNvPr>
            <p:cNvGrpSpPr/>
            <p:nvPr/>
          </p:nvGrpSpPr>
          <p:grpSpPr>
            <a:xfrm>
              <a:off x="2728392" y="4368552"/>
              <a:ext cx="7416824" cy="3672408"/>
              <a:chOff x="2728392" y="4368552"/>
              <a:chExt cx="7416824" cy="3672408"/>
            </a:xfrm>
          </p:grpSpPr>
          <p:cxnSp>
            <p:nvCxnSpPr>
              <p:cNvPr id="95" name="直線コネクタ 94">
                <a:extLst>
                  <a:ext uri="{FF2B5EF4-FFF2-40B4-BE49-F238E27FC236}">
                    <a16:creationId xmlns:a16="http://schemas.microsoft.com/office/drawing/2014/main" id="{66CAEE55-DE91-F443-B922-2A1138549B25}"/>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74C8E790-68E0-5242-A9C4-40E6A3689EF4}"/>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7" name="正方形/長方形 96">
                <a:extLst>
                  <a:ext uri="{FF2B5EF4-FFF2-40B4-BE49-F238E27FC236}">
                    <a16:creationId xmlns:a16="http://schemas.microsoft.com/office/drawing/2014/main" id="{1CAC03F5-08DE-084B-AE2A-E2CA32F27B96}"/>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cxnSp>
          <p:nvCxnSpPr>
            <p:cNvPr id="94" name="直線コネクタ 93">
              <a:extLst>
                <a:ext uri="{FF2B5EF4-FFF2-40B4-BE49-F238E27FC236}">
                  <a16:creationId xmlns:a16="http://schemas.microsoft.com/office/drawing/2014/main" id="{8F270F48-4EEC-2943-AA2F-0C13E7D399A4}"/>
                </a:ext>
              </a:extLst>
            </p:cNvPr>
            <p:cNvCxnSpPr>
              <a:cxnSpLocks/>
              <a:stCxn id="98" idx="4"/>
              <a:endCxn id="104"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a:extLst>
              <a:ext uri="{FF2B5EF4-FFF2-40B4-BE49-F238E27FC236}">
                <a16:creationId xmlns:a16="http://schemas.microsoft.com/office/drawing/2014/main" id="{42DE1A07-621B-344A-BABE-900C3B6E9B52}"/>
              </a:ext>
            </a:extLst>
          </p:cNvPr>
          <p:cNvGrpSpPr/>
          <p:nvPr/>
        </p:nvGrpSpPr>
        <p:grpSpPr>
          <a:xfrm rot="17268356" flipV="1">
            <a:off x="5850475" y="6715775"/>
            <a:ext cx="1656184" cy="1110385"/>
            <a:chOff x="2728392" y="3068365"/>
            <a:chExt cx="7416824" cy="4972595"/>
          </a:xfrm>
        </p:grpSpPr>
        <p:grpSp>
          <p:nvGrpSpPr>
            <p:cNvPr id="138" name="グループ化 137">
              <a:extLst>
                <a:ext uri="{FF2B5EF4-FFF2-40B4-BE49-F238E27FC236}">
                  <a16:creationId xmlns:a16="http://schemas.microsoft.com/office/drawing/2014/main" id="{698E2F48-ACF4-6A4F-ADE3-06454004FB24}"/>
                </a:ext>
              </a:extLst>
            </p:cNvPr>
            <p:cNvGrpSpPr/>
            <p:nvPr/>
          </p:nvGrpSpPr>
          <p:grpSpPr>
            <a:xfrm>
              <a:off x="6258111" y="6020866"/>
              <a:ext cx="288032" cy="288032"/>
              <a:chOff x="4024536" y="3216424"/>
              <a:chExt cx="3168353" cy="3168352"/>
            </a:xfrm>
          </p:grpSpPr>
          <p:sp>
            <p:nvSpPr>
              <p:cNvPr id="162" name="パイ 161">
                <a:extLst>
                  <a:ext uri="{FF2B5EF4-FFF2-40B4-BE49-F238E27FC236}">
                    <a16:creationId xmlns:a16="http://schemas.microsoft.com/office/drawing/2014/main" id="{87421E9F-8BAC-5340-AFD3-6FECA1B921C1}"/>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63" name="パイ 162">
                <a:extLst>
                  <a:ext uri="{FF2B5EF4-FFF2-40B4-BE49-F238E27FC236}">
                    <a16:creationId xmlns:a16="http://schemas.microsoft.com/office/drawing/2014/main" id="{66C6C947-1641-FA4D-88D9-2CDE4C1A1949}"/>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64" name="パイ 163">
                <a:extLst>
                  <a:ext uri="{FF2B5EF4-FFF2-40B4-BE49-F238E27FC236}">
                    <a16:creationId xmlns:a16="http://schemas.microsoft.com/office/drawing/2014/main" id="{4FDEB6C8-8EAE-9A41-9FE9-ED47E9D7E10A}"/>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39" name="グループ化 138">
              <a:extLst>
                <a:ext uri="{FF2B5EF4-FFF2-40B4-BE49-F238E27FC236}">
                  <a16:creationId xmlns:a16="http://schemas.microsoft.com/office/drawing/2014/main" id="{64DF563F-5020-1642-98EF-20EE16D9214B}"/>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146" name="円/楕円 145">
                <a:extLst>
                  <a:ext uri="{FF2B5EF4-FFF2-40B4-BE49-F238E27FC236}">
                    <a16:creationId xmlns:a16="http://schemas.microsoft.com/office/drawing/2014/main" id="{A9906939-E13A-5B44-89B4-035C0440E938}"/>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147" name="直線コネクタ 146">
                <a:extLst>
                  <a:ext uri="{FF2B5EF4-FFF2-40B4-BE49-F238E27FC236}">
                    <a16:creationId xmlns:a16="http://schemas.microsoft.com/office/drawing/2014/main" id="{9665FFE6-0958-9747-B554-6FDC1EBE971B}"/>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DF258CEB-2CE1-1140-B1FD-8F3E73AB6019}"/>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円/楕円 160">
                <a:extLst>
                  <a:ext uri="{FF2B5EF4-FFF2-40B4-BE49-F238E27FC236}">
                    <a16:creationId xmlns:a16="http://schemas.microsoft.com/office/drawing/2014/main" id="{2A8BFF00-3BA4-AF4C-8360-88CEB541A996}"/>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40" name="正方形/長方形 139">
              <a:extLst>
                <a:ext uri="{FF2B5EF4-FFF2-40B4-BE49-F238E27FC236}">
                  <a16:creationId xmlns:a16="http://schemas.microsoft.com/office/drawing/2014/main" id="{648E9D68-46E8-9240-B326-E9B8CACFFE6B}"/>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600" dirty="0">
                  <a:solidFill>
                    <a:schemeClr val="tx1"/>
                  </a:solidFill>
                </a:rPr>
                <a:t>M</a:t>
              </a:r>
              <a:endParaRPr kumimoji="1" lang="ja-JP" altLang="en-US" sz="600">
                <a:solidFill>
                  <a:schemeClr val="tx1"/>
                </a:solidFill>
              </a:endParaRPr>
            </a:p>
          </p:txBody>
        </p:sp>
        <p:grpSp>
          <p:nvGrpSpPr>
            <p:cNvPr id="141" name="グループ化 140">
              <a:extLst>
                <a:ext uri="{FF2B5EF4-FFF2-40B4-BE49-F238E27FC236}">
                  <a16:creationId xmlns:a16="http://schemas.microsoft.com/office/drawing/2014/main" id="{A89D998A-92E4-CB41-9988-F12320056B79}"/>
                </a:ext>
              </a:extLst>
            </p:cNvPr>
            <p:cNvGrpSpPr/>
            <p:nvPr/>
          </p:nvGrpSpPr>
          <p:grpSpPr>
            <a:xfrm>
              <a:off x="2728392" y="4368552"/>
              <a:ext cx="7416824" cy="3672408"/>
              <a:chOff x="2728392" y="4368552"/>
              <a:chExt cx="7416824" cy="3672408"/>
            </a:xfrm>
          </p:grpSpPr>
          <p:cxnSp>
            <p:nvCxnSpPr>
              <p:cNvPr id="143" name="直線コネクタ 142">
                <a:extLst>
                  <a:ext uri="{FF2B5EF4-FFF2-40B4-BE49-F238E27FC236}">
                    <a16:creationId xmlns:a16="http://schemas.microsoft.com/office/drawing/2014/main" id="{062F7FA5-390F-1545-8B0A-03E28E97541D}"/>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正方形/長方形 143">
                <a:extLst>
                  <a:ext uri="{FF2B5EF4-FFF2-40B4-BE49-F238E27FC236}">
                    <a16:creationId xmlns:a16="http://schemas.microsoft.com/office/drawing/2014/main" id="{2285C112-9077-9D41-BB4D-1F6FF9B1864D}"/>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5" name="正方形/長方形 144">
                <a:extLst>
                  <a:ext uri="{FF2B5EF4-FFF2-40B4-BE49-F238E27FC236}">
                    <a16:creationId xmlns:a16="http://schemas.microsoft.com/office/drawing/2014/main" id="{2CBB5AE8-7614-6547-928F-EE65D9899DFF}"/>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cxnSp>
          <p:nvCxnSpPr>
            <p:cNvPr id="142" name="直線コネクタ 141">
              <a:extLst>
                <a:ext uri="{FF2B5EF4-FFF2-40B4-BE49-F238E27FC236}">
                  <a16:creationId xmlns:a16="http://schemas.microsoft.com/office/drawing/2014/main" id="{646DC07B-5D57-6D4B-B999-B0403F26AB4F}"/>
                </a:ext>
              </a:extLst>
            </p:cNvPr>
            <p:cNvCxnSpPr>
              <a:cxnSpLocks/>
              <a:stCxn id="146" idx="4"/>
              <a:endCxn id="164"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1023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5" name="直線コネクタ 174"/>
          <p:cNvCxnSpPr/>
          <p:nvPr/>
        </p:nvCxnSpPr>
        <p:spPr>
          <a:xfrm flipV="1">
            <a:off x="5255504" y="3626110"/>
            <a:ext cx="5170911" cy="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4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正方形/長方形 111">
            <a:extLst>
              <a:ext uri="{FF2B5EF4-FFF2-40B4-BE49-F238E27FC236}">
                <a16:creationId xmlns:a16="http://schemas.microsoft.com/office/drawing/2014/main" id="{84BA4296-0F08-7E44-BAC7-687176E37A74}"/>
              </a:ext>
            </a:extLst>
          </p:cNvPr>
          <p:cNvSpPr/>
          <p:nvPr/>
        </p:nvSpPr>
        <p:spPr>
          <a:xfrm>
            <a:off x="261745" y="27297"/>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230:</a:t>
            </a:r>
            <a:r>
              <a:rPr lang="ja-JP" altLang="en-US" sz="1600" b="1" dirty="0">
                <a:solidFill>
                  <a:schemeClr val="tx1"/>
                </a:solidFill>
              </a:rPr>
              <a:t>ゴールから</a:t>
            </a:r>
            <a:r>
              <a:rPr lang="en-US" altLang="ja-JP" sz="1600" b="1" dirty="0">
                <a:solidFill>
                  <a:schemeClr val="tx1"/>
                </a:solidFill>
              </a:rPr>
              <a:t>LUG</a:t>
            </a:r>
            <a:r>
              <a:rPr lang="ja-JP" altLang="en-US" sz="1600" b="1" dirty="0">
                <a:solidFill>
                  <a:schemeClr val="tx1"/>
                </a:solidFill>
              </a:rPr>
              <a:t>へ</a:t>
            </a:r>
            <a:endParaRPr kumimoji="1" lang="ja-JP" altLang="en-US" sz="1600" b="1" dirty="0">
              <a:solidFill>
                <a:schemeClr val="tx1"/>
              </a:solidFill>
            </a:endParaRPr>
          </a:p>
        </p:txBody>
      </p:sp>
      <p:grpSp>
        <p:nvGrpSpPr>
          <p:cNvPr id="98" name="グループ化 97"/>
          <p:cNvGrpSpPr/>
          <p:nvPr/>
        </p:nvGrpSpPr>
        <p:grpSpPr>
          <a:xfrm>
            <a:off x="11341215" y="9169174"/>
            <a:ext cx="723070" cy="143972"/>
            <a:chOff x="8010559" y="8389243"/>
            <a:chExt cx="723070" cy="143972"/>
          </a:xfrm>
        </p:grpSpPr>
        <p:sp>
          <p:nvSpPr>
            <p:cNvPr id="111" name="円/楕円 1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コネクタ 115"/>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17" name="直線コネクタ 116"/>
          <p:cNvCxnSpPr/>
          <p:nvPr/>
        </p:nvCxnSpPr>
        <p:spPr>
          <a:xfrm flipH="1" flipV="1">
            <a:off x="595499" y="3361175"/>
            <a:ext cx="2204901"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flipV="1">
            <a:off x="2800401" y="3351577"/>
            <a:ext cx="1440159" cy="9957"/>
          </a:xfrm>
          <a:prstGeom prst="line">
            <a:avLst/>
          </a:prstGeom>
          <a:ln w="152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4240560" y="3351577"/>
            <a:ext cx="4320480" cy="10316"/>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7552928" y="1704256"/>
            <a:ext cx="576064" cy="3312368"/>
            <a:chOff x="8969846" y="1704256"/>
            <a:chExt cx="576064" cy="3312368"/>
          </a:xfrm>
        </p:grpSpPr>
        <p:sp>
          <p:nvSpPr>
            <p:cNvPr id="129" name="円/楕円 128"/>
            <p:cNvSpPr/>
            <p:nvPr/>
          </p:nvSpPr>
          <p:spPr>
            <a:xfrm>
              <a:off x="8969846" y="4440560"/>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8969846" y="1704256"/>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9162628" y="1920280"/>
              <a:ext cx="190500" cy="2880320"/>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0" name="直線コネクタ 129"/>
          <p:cNvCxnSpPr/>
          <p:nvPr/>
        </p:nvCxnSpPr>
        <p:spPr>
          <a:xfrm>
            <a:off x="617829" y="3144416"/>
            <a:ext cx="5062891"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5680720" y="3144416"/>
            <a:ext cx="1008112" cy="0"/>
          </a:xfrm>
          <a:prstGeom prst="line">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a:off x="7120880" y="2856384"/>
            <a:ext cx="576064" cy="576064"/>
            <a:chOff x="6040760" y="3756484"/>
            <a:chExt cx="576064" cy="576064"/>
          </a:xfrm>
        </p:grpSpPr>
        <p:sp>
          <p:nvSpPr>
            <p:cNvPr id="133" name="円/楕円 132"/>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p:cNvGrpSpPr/>
            <p:nvPr/>
          </p:nvGrpSpPr>
          <p:grpSpPr>
            <a:xfrm>
              <a:off x="6040760" y="3756484"/>
              <a:ext cx="576064" cy="576064"/>
              <a:chOff x="4240560" y="4592960"/>
              <a:chExt cx="720080" cy="720080"/>
            </a:xfrm>
          </p:grpSpPr>
          <p:cxnSp>
            <p:nvCxnSpPr>
              <p:cNvPr id="135" name="直線コネクタ 134"/>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37" name="グループ化 136"/>
          <p:cNvGrpSpPr/>
          <p:nvPr/>
        </p:nvGrpSpPr>
        <p:grpSpPr>
          <a:xfrm>
            <a:off x="6688832" y="2712368"/>
            <a:ext cx="720080" cy="864096"/>
            <a:chOff x="6590110" y="1374769"/>
            <a:chExt cx="720080" cy="864096"/>
          </a:xfrm>
        </p:grpSpPr>
        <p:grpSp>
          <p:nvGrpSpPr>
            <p:cNvPr id="138" name="グループ化 13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4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40" name="正方形/長方形 13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45" name="角丸四角形 14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角丸四角形 14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43" name="片側の 2 つの角を切り取った四角形 14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片側の 2 つの角を切り取った四角形 14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49" name="グループ化 148"/>
          <p:cNvGrpSpPr/>
          <p:nvPr/>
        </p:nvGrpSpPr>
        <p:grpSpPr>
          <a:xfrm>
            <a:off x="1337909" y="2742294"/>
            <a:ext cx="720080" cy="864096"/>
            <a:chOff x="6590110" y="1374769"/>
            <a:chExt cx="720080" cy="864096"/>
          </a:xfrm>
        </p:grpSpPr>
        <p:grpSp>
          <p:nvGrpSpPr>
            <p:cNvPr id="150" name="グループ化 14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5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52" name="正方形/長方形 15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3" name="グループ化 15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57" name="角丸四角形 15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角丸四角形 15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4" name="グループ化 15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55" name="片側の 2 つの角を切り取った四角形 15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片側の 2 つの角を切り取った四角形 15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61" name="正方形/長方形 160">
            <a:extLst>
              <a:ext uri="{FF2B5EF4-FFF2-40B4-BE49-F238E27FC236}">
                <a16:creationId xmlns:a16="http://schemas.microsoft.com/office/drawing/2014/main" id="{E29DBE60-BA93-8F49-AC3E-CA89866C3A57}"/>
              </a:ext>
            </a:extLst>
          </p:cNvPr>
          <p:cNvSpPr/>
          <p:nvPr/>
        </p:nvSpPr>
        <p:spPr>
          <a:xfrm>
            <a:off x="5551893" y="2378661"/>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スー</a:t>
            </a:r>
            <a:r>
              <a:rPr lang="ja-JP" altLang="en-US" sz="1400" b="1" dirty="0" err="1">
                <a:solidFill>
                  <a:schemeClr val="tx1"/>
                </a:solidFill>
              </a:rPr>
              <a:t>、、</a:t>
            </a:r>
            <a:r>
              <a:rPr lang="ja-JP" altLang="en-US" sz="1400" b="1" dirty="0">
                <a:solidFill>
                  <a:schemeClr val="tx1"/>
                </a:solidFill>
              </a:rPr>
              <a:t>ピタッ</a:t>
            </a:r>
            <a:endParaRPr lang="en-US" altLang="ja-JP" sz="1100" b="1" dirty="0">
              <a:solidFill>
                <a:schemeClr val="tx1"/>
              </a:solidFill>
            </a:endParaRPr>
          </a:p>
        </p:txBody>
      </p:sp>
      <p:sp>
        <p:nvSpPr>
          <p:cNvPr id="162" name="円弧 161"/>
          <p:cNvSpPr/>
          <p:nvPr/>
        </p:nvSpPr>
        <p:spPr>
          <a:xfrm>
            <a:off x="2368352" y="3343267"/>
            <a:ext cx="1225054" cy="1745365"/>
          </a:xfrm>
          <a:prstGeom prst="arc">
            <a:avLst>
              <a:gd name="adj1" fmla="val 16225299"/>
              <a:gd name="adj2" fmla="val 2491019"/>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63" name="グループ化 162"/>
          <p:cNvGrpSpPr/>
          <p:nvPr/>
        </p:nvGrpSpPr>
        <p:grpSpPr>
          <a:xfrm rot="3644394">
            <a:off x="3160440" y="3597895"/>
            <a:ext cx="720080" cy="864096"/>
            <a:chOff x="6590110" y="1374769"/>
            <a:chExt cx="720080" cy="864096"/>
          </a:xfrm>
        </p:grpSpPr>
        <p:grpSp>
          <p:nvGrpSpPr>
            <p:cNvPr id="164" name="グループ化 163">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7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66" name="正方形/長方形 165">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7" name="グループ化 166">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1" name="角丸四角形 170">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角丸四角形 171">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69" name="片側の 2 つの角を切り取った四角形 168">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片側の 2 つの角を切り取った四角形 169">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76" name="爆発 1 175"/>
          <p:cNvSpPr/>
          <p:nvPr/>
        </p:nvSpPr>
        <p:spPr>
          <a:xfrm>
            <a:off x="7613532" y="3424074"/>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雲形吹き出し 176"/>
          <p:cNvSpPr/>
          <p:nvPr/>
        </p:nvSpPr>
        <p:spPr>
          <a:xfrm>
            <a:off x="8017592" y="3818036"/>
            <a:ext cx="2402176" cy="1474367"/>
          </a:xfrm>
          <a:prstGeom prst="cloudCallout">
            <a:avLst>
              <a:gd name="adj1" fmla="val -50401"/>
              <a:gd name="adj2" fmla="val -520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rPr>
              <a:t>LUG</a:t>
            </a:r>
            <a:r>
              <a:rPr kumimoji="1" lang="ja-JP" altLang="en-US" sz="1800" dirty="0">
                <a:solidFill>
                  <a:schemeClr val="tx1"/>
                </a:solidFill>
              </a:rPr>
              <a:t>に</a:t>
            </a:r>
            <a:endParaRPr kumimoji="1" lang="en-US" altLang="ja-JP" sz="1800" dirty="0">
              <a:solidFill>
                <a:schemeClr val="tx1"/>
              </a:solidFill>
            </a:endParaRPr>
          </a:p>
          <a:p>
            <a:pPr algn="ctr"/>
            <a:r>
              <a:rPr lang="ja-JP" altLang="en-US" sz="1800" dirty="0">
                <a:solidFill>
                  <a:schemeClr val="tx1"/>
                </a:solidFill>
              </a:rPr>
              <a:t>どっかー</a:t>
            </a:r>
            <a:r>
              <a:rPr lang="ja-JP" altLang="en-US" sz="1800" dirty="0" err="1">
                <a:solidFill>
                  <a:schemeClr val="tx1"/>
                </a:solidFill>
              </a:rPr>
              <a:t>ん</a:t>
            </a:r>
            <a:endParaRPr kumimoji="1" lang="ja-JP" altLang="en-US" sz="1800" dirty="0">
              <a:solidFill>
                <a:schemeClr val="tx1"/>
              </a:solidFill>
            </a:endParaRPr>
          </a:p>
        </p:txBody>
      </p:sp>
      <p:grpSp>
        <p:nvGrpSpPr>
          <p:cNvPr id="178" name="グループ化 177"/>
          <p:cNvGrpSpPr/>
          <p:nvPr/>
        </p:nvGrpSpPr>
        <p:grpSpPr>
          <a:xfrm>
            <a:off x="8858640" y="3141694"/>
            <a:ext cx="720080" cy="864096"/>
            <a:chOff x="6590110" y="1374769"/>
            <a:chExt cx="720080" cy="864096"/>
          </a:xfrm>
        </p:grpSpPr>
        <p:grpSp>
          <p:nvGrpSpPr>
            <p:cNvPr id="179" name="グループ化 17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88"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0" name="グループ化 17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81" name="正方形/長方形 18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2" name="グループ化 18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86" name="角丸四角形 185">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84" name="片側の 2 つの角を切り取った四角形 18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片側の 2 つの角を切り取った四角形 184">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90" name="直線コネクタ 189"/>
          <p:cNvCxnSpPr/>
          <p:nvPr/>
        </p:nvCxnSpPr>
        <p:spPr>
          <a:xfrm>
            <a:off x="5234951" y="3681754"/>
            <a:ext cx="1769545" cy="541765"/>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1" name="グループ化 190"/>
          <p:cNvGrpSpPr/>
          <p:nvPr/>
        </p:nvGrpSpPr>
        <p:grpSpPr>
          <a:xfrm rot="1649092">
            <a:off x="6316068" y="3641680"/>
            <a:ext cx="720080" cy="864096"/>
            <a:chOff x="6590110" y="1374769"/>
            <a:chExt cx="720080" cy="864096"/>
          </a:xfrm>
        </p:grpSpPr>
        <p:grpSp>
          <p:nvGrpSpPr>
            <p:cNvPr id="192" name="グループ化 19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0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円/楕円 20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94" name="正方形/長方形 19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5" name="グループ化 19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99" name="角丸四角形 19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角丸四角形 19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6" name="グループ化 19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97" name="片側の 2 つの角を切り取った四角形 19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片側の 2 つの角を切り取った四角形 19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92" name="グループ化 91">
            <a:extLst>
              <a:ext uri="{FF2B5EF4-FFF2-40B4-BE49-F238E27FC236}">
                <a16:creationId xmlns:a16="http://schemas.microsoft.com/office/drawing/2014/main" id="{6283512F-ACE1-0F45-9896-04AD7DC93D6E}"/>
              </a:ext>
            </a:extLst>
          </p:cNvPr>
          <p:cNvGrpSpPr/>
          <p:nvPr/>
        </p:nvGrpSpPr>
        <p:grpSpPr>
          <a:xfrm>
            <a:off x="3376464" y="6960840"/>
            <a:ext cx="3096344" cy="2016224"/>
            <a:chOff x="280120" y="480120"/>
            <a:chExt cx="3096344" cy="2016224"/>
          </a:xfrm>
        </p:grpSpPr>
        <p:sp>
          <p:nvSpPr>
            <p:cNvPr id="93" name="正方形/長方形 92">
              <a:extLst>
                <a:ext uri="{FF2B5EF4-FFF2-40B4-BE49-F238E27FC236}">
                  <a16:creationId xmlns:a16="http://schemas.microsoft.com/office/drawing/2014/main" id="{2E12C0D3-92B2-3A49-9514-C83BCCDAF756}"/>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94" name="正方形/長方形 93">
              <a:extLst>
                <a:ext uri="{FF2B5EF4-FFF2-40B4-BE49-F238E27FC236}">
                  <a16:creationId xmlns:a16="http://schemas.microsoft.com/office/drawing/2014/main" id="{7B3721EC-8241-6845-B20D-1007D425E9E2}"/>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95" name="正方形/長方形 94">
              <a:extLst>
                <a:ext uri="{FF2B5EF4-FFF2-40B4-BE49-F238E27FC236}">
                  <a16:creationId xmlns:a16="http://schemas.microsoft.com/office/drawing/2014/main" id="{D7B96191-4576-5946-8DC2-89E813C66919}"/>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96" name="正方形/長方形 95">
              <a:extLst>
                <a:ext uri="{FF2B5EF4-FFF2-40B4-BE49-F238E27FC236}">
                  <a16:creationId xmlns:a16="http://schemas.microsoft.com/office/drawing/2014/main" id="{05B352C0-00B8-924E-8080-38FD59F715A8}"/>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97" name="正方形/長方形 96">
              <a:extLst>
                <a:ext uri="{FF2B5EF4-FFF2-40B4-BE49-F238E27FC236}">
                  <a16:creationId xmlns:a16="http://schemas.microsoft.com/office/drawing/2014/main" id="{0D9C9F73-A279-5549-B90E-AF5A402F63EC}"/>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99" name="正方形/長方形 98">
              <a:extLst>
                <a:ext uri="{FF2B5EF4-FFF2-40B4-BE49-F238E27FC236}">
                  <a16:creationId xmlns:a16="http://schemas.microsoft.com/office/drawing/2014/main" id="{BA8EF5B0-ACA3-2141-9FB8-38D71762468A}"/>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00" name="正方形/長方形 99">
              <a:extLst>
                <a:ext uri="{FF2B5EF4-FFF2-40B4-BE49-F238E27FC236}">
                  <a16:creationId xmlns:a16="http://schemas.microsoft.com/office/drawing/2014/main" id="{DFE91F11-3D17-7049-B941-DC8352090A4A}"/>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01" name="正方形/長方形 100">
              <a:extLst>
                <a:ext uri="{FF2B5EF4-FFF2-40B4-BE49-F238E27FC236}">
                  <a16:creationId xmlns:a16="http://schemas.microsoft.com/office/drawing/2014/main" id="{AA62A478-607A-BC44-AF90-A3490709215C}"/>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02" name="正方形/長方形 101">
              <a:extLst>
                <a:ext uri="{FF2B5EF4-FFF2-40B4-BE49-F238E27FC236}">
                  <a16:creationId xmlns:a16="http://schemas.microsoft.com/office/drawing/2014/main" id="{78FE66CD-5596-9A48-A086-99521979D86F}"/>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03" name="正方形/長方形 102">
              <a:extLst>
                <a:ext uri="{FF2B5EF4-FFF2-40B4-BE49-F238E27FC236}">
                  <a16:creationId xmlns:a16="http://schemas.microsoft.com/office/drawing/2014/main" id="{215B1E57-D4FE-7046-AF06-9949CE635166}"/>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04" name="正方形/長方形 103">
              <a:extLst>
                <a:ext uri="{FF2B5EF4-FFF2-40B4-BE49-F238E27FC236}">
                  <a16:creationId xmlns:a16="http://schemas.microsoft.com/office/drawing/2014/main" id="{C42D7A62-AE2A-5D48-B3B2-4C58FA718EE0}"/>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05" name="正方形/長方形 104">
              <a:extLst>
                <a:ext uri="{FF2B5EF4-FFF2-40B4-BE49-F238E27FC236}">
                  <a16:creationId xmlns:a16="http://schemas.microsoft.com/office/drawing/2014/main" id="{1C25C88D-0EE7-C540-A588-0F67D3FFE690}"/>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06" name="グループ化 105">
            <a:extLst>
              <a:ext uri="{FF2B5EF4-FFF2-40B4-BE49-F238E27FC236}">
                <a16:creationId xmlns:a16="http://schemas.microsoft.com/office/drawing/2014/main" id="{343FCD1C-85B0-8248-9291-6B44DEA0215F}"/>
              </a:ext>
            </a:extLst>
          </p:cNvPr>
          <p:cNvGrpSpPr/>
          <p:nvPr/>
        </p:nvGrpSpPr>
        <p:grpSpPr>
          <a:xfrm>
            <a:off x="12088669" y="16294"/>
            <a:ext cx="712931" cy="641199"/>
            <a:chOff x="143253" y="8328992"/>
            <a:chExt cx="712931" cy="641199"/>
          </a:xfrm>
        </p:grpSpPr>
        <p:sp>
          <p:nvSpPr>
            <p:cNvPr id="107" name="角丸四角形 106">
              <a:extLst>
                <a:ext uri="{FF2B5EF4-FFF2-40B4-BE49-F238E27FC236}">
                  <a16:creationId xmlns:a16="http://schemas.microsoft.com/office/drawing/2014/main" id="{2B4D0DF7-A645-CF48-9FC1-D7D7C90D85ED}"/>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08" name="角丸四角形 107">
              <a:extLst>
                <a:ext uri="{FF2B5EF4-FFF2-40B4-BE49-F238E27FC236}">
                  <a16:creationId xmlns:a16="http://schemas.microsoft.com/office/drawing/2014/main" id="{F8C3397A-71AC-0D44-B19F-AA46095CED74}"/>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09" name="角丸四角形 108">
              <a:extLst>
                <a:ext uri="{FF2B5EF4-FFF2-40B4-BE49-F238E27FC236}">
                  <a16:creationId xmlns:a16="http://schemas.microsoft.com/office/drawing/2014/main" id="{0546A7F2-0F6E-4E49-AAEA-C9BB172183D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429003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正方形/長方形 265">
            <a:extLst>
              <a:ext uri="{FF2B5EF4-FFF2-40B4-BE49-F238E27FC236}">
                <a16:creationId xmlns:a16="http://schemas.microsoft.com/office/drawing/2014/main" id="{84BA4296-0F08-7E44-BAC7-687176E37A74}"/>
              </a:ext>
            </a:extLst>
          </p:cNvPr>
          <p:cNvSpPr/>
          <p:nvPr/>
        </p:nvSpPr>
        <p:spPr>
          <a:xfrm>
            <a:off x="-7912" y="-23936"/>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240:LUG</a:t>
            </a:r>
            <a:endParaRPr kumimoji="1" lang="ja-JP" altLang="en-US" sz="1600" b="1" dirty="0">
              <a:solidFill>
                <a:schemeClr val="tx1"/>
              </a:solidFill>
            </a:endParaRPr>
          </a:p>
        </p:txBody>
      </p:sp>
      <p:sp>
        <p:nvSpPr>
          <p:cNvPr id="82" name="二等辺三角形 81"/>
          <p:cNvSpPr/>
          <p:nvPr/>
        </p:nvSpPr>
        <p:spPr>
          <a:xfrm rot="13226819">
            <a:off x="1429108" y="4491231"/>
            <a:ext cx="262401" cy="722937"/>
          </a:xfrm>
          <a:prstGeom prst="triangl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三角形 134">
            <a:extLst>
              <a:ext uri="{FF2B5EF4-FFF2-40B4-BE49-F238E27FC236}">
                <a16:creationId xmlns:a16="http://schemas.microsoft.com/office/drawing/2014/main" id="{2F145911-732B-824C-8704-68B7DD3CC20B}"/>
              </a:ext>
            </a:extLst>
          </p:cNvPr>
          <p:cNvSpPr/>
          <p:nvPr/>
        </p:nvSpPr>
        <p:spPr>
          <a:xfrm rot="18626819">
            <a:off x="2477326" y="5378415"/>
            <a:ext cx="235712" cy="962921"/>
          </a:xfrm>
          <a:prstGeom prst="triangl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flipH="1">
            <a:off x="-7912" y="4087577"/>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三角形 134">
            <a:extLst>
              <a:ext uri="{FF2B5EF4-FFF2-40B4-BE49-F238E27FC236}">
                <a16:creationId xmlns:a16="http://schemas.microsoft.com/office/drawing/2014/main" id="{2F145911-732B-824C-8704-68B7DD3CC20B}"/>
              </a:ext>
            </a:extLst>
          </p:cNvPr>
          <p:cNvSpPr/>
          <p:nvPr/>
        </p:nvSpPr>
        <p:spPr>
          <a:xfrm>
            <a:off x="2706016" y="3692796"/>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EE877318-E8BB-8A46-AC37-B02B394BF0CB}"/>
              </a:ext>
            </a:extLst>
          </p:cNvPr>
          <p:cNvGrpSpPr/>
          <p:nvPr/>
        </p:nvGrpSpPr>
        <p:grpSpPr>
          <a:xfrm>
            <a:off x="1783914" y="2661711"/>
            <a:ext cx="1088494" cy="1362292"/>
            <a:chOff x="3584114" y="3388070"/>
            <a:chExt cx="1088494" cy="1362292"/>
          </a:xfrm>
        </p:grpSpPr>
        <p:sp>
          <p:nvSpPr>
            <p:cNvPr id="31" name="片側の 2 つの角を切り取った四角形 30">
              <a:extLst>
                <a:ext uri="{FF2B5EF4-FFF2-40B4-BE49-F238E27FC236}">
                  <a16:creationId xmlns:a16="http://schemas.microsoft.com/office/drawing/2014/main" id="{CC99A655-815C-9742-A060-42441B3AF201}"/>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L 字 31">
              <a:extLst>
                <a:ext uri="{FF2B5EF4-FFF2-40B4-BE49-F238E27FC236}">
                  <a16:creationId xmlns:a16="http://schemas.microsoft.com/office/drawing/2014/main" id="{BA51EBDB-D70F-8644-A959-10A2D19CF70D}"/>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AC4F9A0-BA40-5A4E-8F63-50D828FD5684}"/>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56B69C26-D154-924C-8DC9-04005DAE6881}"/>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65AB1168-24AB-6545-9037-2676B4A4CB5E}"/>
                </a:ext>
              </a:extLst>
            </p:cNvPr>
            <p:cNvCxnSpPr>
              <a:stCxn id="34" idx="2"/>
              <a:endCxn id="34"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AADE6821-4307-CF4F-A370-319AFEEEF229}"/>
                </a:ext>
              </a:extLst>
            </p:cNvPr>
            <p:cNvCxnSpPr>
              <a:stCxn id="34" idx="0"/>
              <a:endCxn id="34"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片側の 2 つの角を切り取った四角形 36">
              <a:extLst>
                <a:ext uri="{FF2B5EF4-FFF2-40B4-BE49-F238E27FC236}">
                  <a16:creationId xmlns:a16="http://schemas.microsoft.com/office/drawing/2014/main" id="{B5F3EAF7-A093-3C4D-9513-3E230B3AFC44}"/>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円/楕円 37"/>
          <p:cNvSpPr/>
          <p:nvPr/>
        </p:nvSpPr>
        <p:spPr>
          <a:xfrm>
            <a:off x="2584376" y="4296544"/>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2777158" y="2719425"/>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2771064" y="2719425"/>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42" name="正方形/長方形 41"/>
          <p:cNvSpPr/>
          <p:nvPr/>
        </p:nvSpPr>
        <p:spPr>
          <a:xfrm>
            <a:off x="2728392" y="2359385"/>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rot="16200000">
            <a:off x="2569933" y="2625916"/>
            <a:ext cx="100897" cy="216021"/>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p:cNvGrpSpPr/>
          <p:nvPr/>
        </p:nvGrpSpPr>
        <p:grpSpPr>
          <a:xfrm>
            <a:off x="-7912" y="192088"/>
            <a:ext cx="5760640" cy="2081175"/>
            <a:chOff x="-7912" y="192088"/>
            <a:chExt cx="5760640" cy="2081175"/>
          </a:xfrm>
        </p:grpSpPr>
        <p:cxnSp>
          <p:nvCxnSpPr>
            <p:cNvPr id="4" name="直線コネクタ 3"/>
            <p:cNvCxnSpPr/>
            <p:nvPr/>
          </p:nvCxnSpPr>
          <p:spPr>
            <a:xfrm flipH="1">
              <a:off x="-7912" y="1920280"/>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三角形 134">
              <a:extLst>
                <a:ext uri="{FF2B5EF4-FFF2-40B4-BE49-F238E27FC236}">
                  <a16:creationId xmlns:a16="http://schemas.microsoft.com/office/drawing/2014/main" id="{2F145911-732B-824C-8704-68B7DD3CC20B}"/>
                </a:ext>
              </a:extLst>
            </p:cNvPr>
            <p:cNvSpPr/>
            <p:nvPr/>
          </p:nvSpPr>
          <p:spPr>
            <a:xfrm>
              <a:off x="1167852" y="1525499"/>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EE877318-E8BB-8A46-AC37-B02B394BF0CB}"/>
                </a:ext>
              </a:extLst>
            </p:cNvPr>
            <p:cNvGrpSpPr/>
            <p:nvPr/>
          </p:nvGrpSpPr>
          <p:grpSpPr>
            <a:xfrm>
              <a:off x="245750" y="494414"/>
              <a:ext cx="1088494" cy="1362292"/>
              <a:chOff x="3584114" y="3388070"/>
              <a:chExt cx="1088494" cy="1362292"/>
            </a:xfrm>
          </p:grpSpPr>
          <p:sp>
            <p:nvSpPr>
              <p:cNvPr id="8" name="片側の 2 つの角を切り取った四角形 7">
                <a:extLst>
                  <a:ext uri="{FF2B5EF4-FFF2-40B4-BE49-F238E27FC236}">
                    <a16:creationId xmlns:a16="http://schemas.microsoft.com/office/drawing/2014/main" id="{CC99A655-815C-9742-A060-42441B3AF201}"/>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L 字 8">
                <a:extLst>
                  <a:ext uri="{FF2B5EF4-FFF2-40B4-BE49-F238E27FC236}">
                    <a16:creationId xmlns:a16="http://schemas.microsoft.com/office/drawing/2014/main" id="{BA51EBDB-D70F-8644-A959-10A2D19CF70D}"/>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AC4F9A0-BA40-5A4E-8F63-50D828FD5684}"/>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6B69C26-D154-924C-8DC9-04005DAE6881}"/>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65AB1168-24AB-6545-9037-2676B4A4CB5E}"/>
                  </a:ext>
                </a:extLst>
              </p:cNvPr>
              <p:cNvCxnSpPr>
                <a:stCxn id="11" idx="2"/>
                <a:endCxn id="11"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ADE6821-4307-CF4F-A370-319AFEEEF229}"/>
                  </a:ext>
                </a:extLst>
              </p:cNvPr>
              <p:cNvCxnSpPr>
                <a:stCxn id="11" idx="0"/>
                <a:endCxn id="11"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片側の 2 つの角を切り取った四角形 13">
                <a:extLst>
                  <a:ext uri="{FF2B5EF4-FFF2-40B4-BE49-F238E27FC236}">
                    <a16:creationId xmlns:a16="http://schemas.microsoft.com/office/drawing/2014/main" id="{B5F3EAF7-A093-3C4D-9513-3E230B3AFC44}"/>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円/楕円 15"/>
            <p:cNvSpPr/>
            <p:nvPr/>
          </p:nvSpPr>
          <p:spPr>
            <a:xfrm>
              <a:off x="2584376" y="2129247"/>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2777158" y="552128"/>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rot="16200000">
              <a:off x="1576264" y="-275486"/>
              <a:ext cx="576064" cy="1728192"/>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2771064" y="552128"/>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2" name="正方形/長方形 21"/>
            <p:cNvSpPr/>
            <p:nvPr/>
          </p:nvSpPr>
          <p:spPr>
            <a:xfrm>
              <a:off x="2728392" y="192088"/>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p:cNvCxnSpPr/>
            <p:nvPr/>
          </p:nvCxnSpPr>
          <p:spPr>
            <a:xfrm>
              <a:off x="1180221" y="1211619"/>
              <a:ext cx="144016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6" name="正方形/長方形 45">
            <a:extLst>
              <a:ext uri="{FF2B5EF4-FFF2-40B4-BE49-F238E27FC236}">
                <a16:creationId xmlns:a16="http://schemas.microsoft.com/office/drawing/2014/main" id="{E29DBE60-BA93-8F49-AC3E-CA89866C3A57}"/>
              </a:ext>
            </a:extLst>
          </p:cNvPr>
          <p:cNvSpPr/>
          <p:nvPr/>
        </p:nvSpPr>
        <p:spPr>
          <a:xfrm>
            <a:off x="3088432" y="3266557"/>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スー</a:t>
            </a:r>
            <a:r>
              <a:rPr lang="ja-JP" altLang="en-US" sz="1400" b="1" dirty="0" err="1">
                <a:solidFill>
                  <a:schemeClr val="tx1"/>
                </a:solidFill>
              </a:rPr>
              <a:t>、、</a:t>
            </a:r>
            <a:r>
              <a:rPr lang="ja-JP" altLang="en-US" sz="1400" b="1" dirty="0">
                <a:solidFill>
                  <a:schemeClr val="tx1"/>
                </a:solidFill>
              </a:rPr>
              <a:t>ピタッ</a:t>
            </a:r>
            <a:endParaRPr lang="en-US" altLang="ja-JP" sz="1100" b="1" dirty="0">
              <a:solidFill>
                <a:schemeClr val="tx1"/>
              </a:solidFill>
            </a:endParaRPr>
          </a:p>
        </p:txBody>
      </p:sp>
      <p:cxnSp>
        <p:nvCxnSpPr>
          <p:cNvPr id="47" name="直線コネクタ 46"/>
          <p:cNvCxnSpPr/>
          <p:nvPr/>
        </p:nvCxnSpPr>
        <p:spPr>
          <a:xfrm>
            <a:off x="807812" y="3336277"/>
            <a:ext cx="1008112" cy="0"/>
          </a:xfrm>
          <a:prstGeom prst="line">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7912" y="6247817"/>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5" name="グループ化 84"/>
          <p:cNvGrpSpPr/>
          <p:nvPr/>
        </p:nvGrpSpPr>
        <p:grpSpPr>
          <a:xfrm>
            <a:off x="2584376" y="4519625"/>
            <a:ext cx="576064" cy="2081175"/>
            <a:chOff x="2584376" y="4519625"/>
            <a:chExt cx="576064" cy="2081175"/>
          </a:xfrm>
        </p:grpSpPr>
        <p:sp>
          <p:nvSpPr>
            <p:cNvPr id="78" name="円/楕円 77"/>
            <p:cNvSpPr/>
            <p:nvPr/>
          </p:nvSpPr>
          <p:spPr>
            <a:xfrm>
              <a:off x="2584376" y="6456784"/>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2777158" y="4879665"/>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771064" y="4879665"/>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81" name="正方形/長方形 80"/>
            <p:cNvSpPr/>
            <p:nvPr/>
          </p:nvSpPr>
          <p:spPr>
            <a:xfrm>
              <a:off x="2728392" y="4519625"/>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p:cNvGrpSpPr/>
          <p:nvPr/>
        </p:nvGrpSpPr>
        <p:grpSpPr>
          <a:xfrm>
            <a:off x="1173135" y="5100890"/>
            <a:ext cx="1189147" cy="1103007"/>
            <a:chOff x="1173135" y="5100890"/>
            <a:chExt cx="1189147" cy="1103007"/>
          </a:xfrm>
        </p:grpSpPr>
        <p:sp>
          <p:nvSpPr>
            <p:cNvPr id="71" name="片側の 2 つの角を切り取った四角形 70">
              <a:extLst>
                <a:ext uri="{FF2B5EF4-FFF2-40B4-BE49-F238E27FC236}">
                  <a16:creationId xmlns:a16="http://schemas.microsoft.com/office/drawing/2014/main" id="{CC99A655-815C-9742-A060-42441B3AF201}"/>
                </a:ext>
              </a:extLst>
            </p:cNvPr>
            <p:cNvSpPr/>
            <p:nvPr/>
          </p:nvSpPr>
          <p:spPr>
            <a:xfrm rot="18626819" flipV="1">
              <a:off x="2173889" y="5480904"/>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L 字 71">
              <a:extLst>
                <a:ext uri="{FF2B5EF4-FFF2-40B4-BE49-F238E27FC236}">
                  <a16:creationId xmlns:a16="http://schemas.microsoft.com/office/drawing/2014/main" id="{BA51EBDB-D70F-8644-A959-10A2D19CF70D}"/>
                </a:ext>
              </a:extLst>
            </p:cNvPr>
            <p:cNvSpPr/>
            <p:nvPr/>
          </p:nvSpPr>
          <p:spPr>
            <a:xfrm rot="19649333">
              <a:off x="1403845" y="5888644"/>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8AC4F9A0-BA40-5A4E-8F63-50D828FD5684}"/>
                </a:ext>
              </a:extLst>
            </p:cNvPr>
            <p:cNvSpPr/>
            <p:nvPr/>
          </p:nvSpPr>
          <p:spPr>
            <a:xfrm rot="18626819">
              <a:off x="1462662" y="5235385"/>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56B69C26-D154-924C-8DC9-04005DAE6881}"/>
                </a:ext>
              </a:extLst>
            </p:cNvPr>
            <p:cNvSpPr/>
            <p:nvPr/>
          </p:nvSpPr>
          <p:spPr>
            <a:xfrm rot="18626819">
              <a:off x="1584169" y="5534055"/>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65AB1168-24AB-6545-9037-2676B4A4CB5E}"/>
                </a:ext>
              </a:extLst>
            </p:cNvPr>
            <p:cNvCxnSpPr>
              <a:stCxn id="74" idx="2"/>
              <a:endCxn id="74" idx="6"/>
            </p:cNvCxnSpPr>
            <p:nvPr/>
          </p:nvCxnSpPr>
          <p:spPr>
            <a:xfrm rot="18626819">
              <a:off x="1584169" y="5868976"/>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AADE6821-4307-CF4F-A370-319AFEEEF229}"/>
                </a:ext>
              </a:extLst>
            </p:cNvPr>
            <p:cNvCxnSpPr>
              <a:stCxn id="74" idx="0"/>
              <a:endCxn id="74" idx="4"/>
            </p:cNvCxnSpPr>
            <p:nvPr/>
          </p:nvCxnSpPr>
          <p:spPr>
            <a:xfrm rot="18626819">
              <a:off x="1919090" y="5534055"/>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片側の 2 つの角を切り取った四角形 76">
              <a:extLst>
                <a:ext uri="{FF2B5EF4-FFF2-40B4-BE49-F238E27FC236}">
                  <a16:creationId xmlns:a16="http://schemas.microsoft.com/office/drawing/2014/main" id="{B5F3EAF7-A093-3C4D-9513-3E230B3AFC44}"/>
                </a:ext>
              </a:extLst>
            </p:cNvPr>
            <p:cNvSpPr/>
            <p:nvPr/>
          </p:nvSpPr>
          <p:spPr>
            <a:xfrm rot="13226819" flipV="1">
              <a:off x="1173135" y="510089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正方形/長方形 86">
            <a:extLst>
              <a:ext uri="{FF2B5EF4-FFF2-40B4-BE49-F238E27FC236}">
                <a16:creationId xmlns:a16="http://schemas.microsoft.com/office/drawing/2014/main" id="{E29DBE60-BA93-8F49-AC3E-CA89866C3A57}"/>
              </a:ext>
            </a:extLst>
          </p:cNvPr>
          <p:cNvSpPr/>
          <p:nvPr/>
        </p:nvSpPr>
        <p:spPr>
          <a:xfrm>
            <a:off x="30913" y="5622196"/>
            <a:ext cx="120894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背中</a:t>
            </a:r>
            <a:r>
              <a:rPr lang="ja-JP" altLang="en-US" sz="1100" b="1" dirty="0" err="1">
                <a:solidFill>
                  <a:schemeClr val="tx1"/>
                </a:solidFill>
              </a:rPr>
              <a:t>きっつ、、</a:t>
            </a:r>
            <a:endParaRPr lang="en-US" altLang="ja-JP" sz="1100" b="1" dirty="0">
              <a:solidFill>
                <a:schemeClr val="tx1"/>
              </a:solidFill>
            </a:endParaRPr>
          </a:p>
        </p:txBody>
      </p:sp>
      <p:sp>
        <p:nvSpPr>
          <p:cNvPr id="88" name="正方形/長方形 87">
            <a:extLst>
              <a:ext uri="{FF2B5EF4-FFF2-40B4-BE49-F238E27FC236}">
                <a16:creationId xmlns:a16="http://schemas.microsoft.com/office/drawing/2014/main" id="{E29DBE60-BA93-8F49-AC3E-CA89866C3A57}"/>
              </a:ext>
            </a:extLst>
          </p:cNvPr>
          <p:cNvSpPr/>
          <p:nvPr/>
        </p:nvSpPr>
        <p:spPr>
          <a:xfrm>
            <a:off x="814282" y="6397942"/>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ライン見</a:t>
            </a:r>
            <a:r>
              <a:rPr lang="ja-JP" altLang="en-US" sz="1100" b="1" dirty="0" err="1">
                <a:solidFill>
                  <a:schemeClr val="tx1"/>
                </a:solidFill>
              </a:rPr>
              <a:t>れ</a:t>
            </a:r>
            <a:r>
              <a:rPr lang="ja-JP" altLang="en-US" sz="1100" b="1" dirty="0">
                <a:solidFill>
                  <a:schemeClr val="tx1"/>
                </a:solidFill>
              </a:rPr>
              <a:t>へん、、、</a:t>
            </a:r>
            <a:endParaRPr lang="en-US" altLang="ja-JP" sz="1100" b="1" dirty="0">
              <a:solidFill>
                <a:schemeClr val="tx1"/>
              </a:solidFill>
            </a:endParaRPr>
          </a:p>
        </p:txBody>
      </p:sp>
      <p:cxnSp>
        <p:nvCxnSpPr>
          <p:cNvPr id="89" name="直線コネクタ 88"/>
          <p:cNvCxnSpPr/>
          <p:nvPr/>
        </p:nvCxnSpPr>
        <p:spPr>
          <a:xfrm>
            <a:off x="2057133" y="5167990"/>
            <a:ext cx="1391339"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グループ化 91"/>
          <p:cNvGrpSpPr/>
          <p:nvPr/>
        </p:nvGrpSpPr>
        <p:grpSpPr>
          <a:xfrm>
            <a:off x="3555469" y="5100890"/>
            <a:ext cx="1189147" cy="1103007"/>
            <a:chOff x="1173135" y="5100890"/>
            <a:chExt cx="1189147" cy="1103007"/>
          </a:xfrm>
        </p:grpSpPr>
        <p:sp>
          <p:nvSpPr>
            <p:cNvPr id="93" name="片側の 2 つの角を切り取った四角形 92">
              <a:extLst>
                <a:ext uri="{FF2B5EF4-FFF2-40B4-BE49-F238E27FC236}">
                  <a16:creationId xmlns:a16="http://schemas.microsoft.com/office/drawing/2014/main" id="{CC99A655-815C-9742-A060-42441B3AF201}"/>
                </a:ext>
              </a:extLst>
            </p:cNvPr>
            <p:cNvSpPr/>
            <p:nvPr/>
          </p:nvSpPr>
          <p:spPr>
            <a:xfrm rot="18626819" flipV="1">
              <a:off x="2173889" y="5480904"/>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L 字 93">
              <a:extLst>
                <a:ext uri="{FF2B5EF4-FFF2-40B4-BE49-F238E27FC236}">
                  <a16:creationId xmlns:a16="http://schemas.microsoft.com/office/drawing/2014/main" id="{BA51EBDB-D70F-8644-A959-10A2D19CF70D}"/>
                </a:ext>
              </a:extLst>
            </p:cNvPr>
            <p:cNvSpPr/>
            <p:nvPr/>
          </p:nvSpPr>
          <p:spPr>
            <a:xfrm rot="19649333">
              <a:off x="1403845" y="5888644"/>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8AC4F9A0-BA40-5A4E-8F63-50D828FD5684}"/>
                </a:ext>
              </a:extLst>
            </p:cNvPr>
            <p:cNvSpPr/>
            <p:nvPr/>
          </p:nvSpPr>
          <p:spPr>
            <a:xfrm rot="18626819">
              <a:off x="1462662" y="5235385"/>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56B69C26-D154-924C-8DC9-04005DAE6881}"/>
                </a:ext>
              </a:extLst>
            </p:cNvPr>
            <p:cNvSpPr/>
            <p:nvPr/>
          </p:nvSpPr>
          <p:spPr>
            <a:xfrm rot="18626819">
              <a:off x="1584169" y="5534055"/>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65AB1168-24AB-6545-9037-2676B4A4CB5E}"/>
                </a:ext>
              </a:extLst>
            </p:cNvPr>
            <p:cNvCxnSpPr>
              <a:stCxn id="96" idx="2"/>
              <a:endCxn id="96" idx="6"/>
            </p:cNvCxnSpPr>
            <p:nvPr/>
          </p:nvCxnSpPr>
          <p:spPr>
            <a:xfrm rot="18626819">
              <a:off x="1584169" y="5868976"/>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直線コネクタ 97">
              <a:extLst>
                <a:ext uri="{FF2B5EF4-FFF2-40B4-BE49-F238E27FC236}">
                  <a16:creationId xmlns:a16="http://schemas.microsoft.com/office/drawing/2014/main" id="{AADE6821-4307-CF4F-A370-319AFEEEF229}"/>
                </a:ext>
              </a:extLst>
            </p:cNvPr>
            <p:cNvCxnSpPr>
              <a:stCxn id="96" idx="0"/>
              <a:endCxn id="96" idx="4"/>
            </p:cNvCxnSpPr>
            <p:nvPr/>
          </p:nvCxnSpPr>
          <p:spPr>
            <a:xfrm rot="18626819">
              <a:off x="1919090" y="5534055"/>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片側の 2 つの角を切り取った四角形 98">
              <a:extLst>
                <a:ext uri="{FF2B5EF4-FFF2-40B4-BE49-F238E27FC236}">
                  <a16:creationId xmlns:a16="http://schemas.microsoft.com/office/drawing/2014/main" id="{B5F3EAF7-A093-3C4D-9513-3E230B3AFC44}"/>
                </a:ext>
              </a:extLst>
            </p:cNvPr>
            <p:cNvSpPr/>
            <p:nvPr/>
          </p:nvSpPr>
          <p:spPr>
            <a:xfrm rot="13226819" flipV="1">
              <a:off x="1173135" y="510089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 name="直線コネクタ 102"/>
          <p:cNvCxnSpPr/>
          <p:nvPr/>
        </p:nvCxnSpPr>
        <p:spPr>
          <a:xfrm flipH="1">
            <a:off x="2273157" y="5376664"/>
            <a:ext cx="1391339"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2489181" y="5664696"/>
            <a:ext cx="1391339"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912" y="9128137"/>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3804626" y="7695896"/>
            <a:ext cx="1112976" cy="1437479"/>
            <a:chOff x="3804626" y="7695896"/>
            <a:chExt cx="1112976" cy="1437479"/>
          </a:xfrm>
        </p:grpSpPr>
        <p:sp>
          <p:nvSpPr>
            <p:cNvPr id="107" name="三角形 134">
              <a:extLst>
                <a:ext uri="{FF2B5EF4-FFF2-40B4-BE49-F238E27FC236}">
                  <a16:creationId xmlns:a16="http://schemas.microsoft.com/office/drawing/2014/main" id="{2F145911-732B-824C-8704-68B7DD3CC20B}"/>
                </a:ext>
              </a:extLst>
            </p:cNvPr>
            <p:cNvSpPr/>
            <p:nvPr/>
          </p:nvSpPr>
          <p:spPr>
            <a:xfrm rot="20976937">
              <a:off x="4747560" y="8640388"/>
              <a:ext cx="170042" cy="49298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片側の 2 つの角を切り取った四角形 114">
              <a:extLst>
                <a:ext uri="{FF2B5EF4-FFF2-40B4-BE49-F238E27FC236}">
                  <a16:creationId xmlns:a16="http://schemas.microsoft.com/office/drawing/2014/main" id="{CC99A655-815C-9742-A060-42441B3AF201}"/>
                </a:ext>
              </a:extLst>
            </p:cNvPr>
            <p:cNvSpPr/>
            <p:nvPr/>
          </p:nvSpPr>
          <p:spPr>
            <a:xfrm rot="20976937" flipV="1">
              <a:off x="4694176" y="862260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L 字 115">
              <a:extLst>
                <a:ext uri="{FF2B5EF4-FFF2-40B4-BE49-F238E27FC236}">
                  <a16:creationId xmlns:a16="http://schemas.microsoft.com/office/drawing/2014/main" id="{BA51EBDB-D70F-8644-A959-10A2D19CF70D}"/>
                </a:ext>
              </a:extLst>
            </p:cNvPr>
            <p:cNvSpPr/>
            <p:nvPr/>
          </p:nvSpPr>
          <p:spPr>
            <a:xfrm rot="17738371">
              <a:off x="3752295" y="8756300"/>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8AC4F9A0-BA40-5A4E-8F63-50D828FD5684}"/>
                </a:ext>
              </a:extLst>
            </p:cNvPr>
            <p:cNvSpPr/>
            <p:nvPr/>
          </p:nvSpPr>
          <p:spPr>
            <a:xfrm rot="20976937">
              <a:off x="4096281" y="7963457"/>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56B69C26-D154-924C-8DC9-04005DAE6881}"/>
                </a:ext>
              </a:extLst>
            </p:cNvPr>
            <p:cNvSpPr/>
            <p:nvPr/>
          </p:nvSpPr>
          <p:spPr>
            <a:xfrm rot="20976937">
              <a:off x="3997264" y="8389286"/>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コネクタ 118">
              <a:extLst>
                <a:ext uri="{FF2B5EF4-FFF2-40B4-BE49-F238E27FC236}">
                  <a16:creationId xmlns:a16="http://schemas.microsoft.com/office/drawing/2014/main" id="{65AB1168-24AB-6545-9037-2676B4A4CB5E}"/>
                </a:ext>
              </a:extLst>
            </p:cNvPr>
            <p:cNvCxnSpPr>
              <a:stCxn id="118" idx="2"/>
              <a:endCxn id="118" idx="6"/>
            </p:cNvCxnSpPr>
            <p:nvPr/>
          </p:nvCxnSpPr>
          <p:spPr>
            <a:xfrm rot="20976937">
              <a:off x="3997264" y="8724207"/>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20" name="直線コネクタ 119">
              <a:extLst>
                <a:ext uri="{FF2B5EF4-FFF2-40B4-BE49-F238E27FC236}">
                  <a16:creationId xmlns:a16="http://schemas.microsoft.com/office/drawing/2014/main" id="{AADE6821-4307-CF4F-A370-319AFEEEF229}"/>
                </a:ext>
              </a:extLst>
            </p:cNvPr>
            <p:cNvCxnSpPr>
              <a:stCxn id="118" idx="0"/>
              <a:endCxn id="118" idx="4"/>
            </p:cNvCxnSpPr>
            <p:nvPr/>
          </p:nvCxnSpPr>
          <p:spPr>
            <a:xfrm rot="20976937">
              <a:off x="4332185" y="8389286"/>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片側の 2 つの角を切り取った四角形 120">
              <a:extLst>
                <a:ext uri="{FF2B5EF4-FFF2-40B4-BE49-F238E27FC236}">
                  <a16:creationId xmlns:a16="http://schemas.microsoft.com/office/drawing/2014/main" id="{B5F3EAF7-A093-3C4D-9513-3E230B3AFC44}"/>
                </a:ext>
              </a:extLst>
            </p:cNvPr>
            <p:cNvSpPr/>
            <p:nvPr/>
          </p:nvSpPr>
          <p:spPr>
            <a:xfrm rot="15576937" flipV="1">
              <a:off x="4158319" y="7695896"/>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9" name="円/楕円 108"/>
          <p:cNvSpPr/>
          <p:nvPr/>
        </p:nvSpPr>
        <p:spPr>
          <a:xfrm>
            <a:off x="2584376" y="9337104"/>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p:cNvSpPr/>
          <p:nvPr/>
        </p:nvSpPr>
        <p:spPr>
          <a:xfrm>
            <a:off x="2777158" y="7759985"/>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2771064" y="7759985"/>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113" name="正方形/長方形 112"/>
          <p:cNvSpPr/>
          <p:nvPr/>
        </p:nvSpPr>
        <p:spPr>
          <a:xfrm>
            <a:off x="2728392" y="7399945"/>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コネクタ 113"/>
          <p:cNvCxnSpPr/>
          <p:nvPr/>
        </p:nvCxnSpPr>
        <p:spPr>
          <a:xfrm>
            <a:off x="4773580" y="8394771"/>
            <a:ext cx="105115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正方形/長方形 121">
            <a:extLst>
              <a:ext uri="{FF2B5EF4-FFF2-40B4-BE49-F238E27FC236}">
                <a16:creationId xmlns:a16="http://schemas.microsoft.com/office/drawing/2014/main" id="{E29DBE60-BA93-8F49-AC3E-CA89866C3A57}"/>
              </a:ext>
            </a:extLst>
          </p:cNvPr>
          <p:cNvSpPr/>
          <p:nvPr/>
        </p:nvSpPr>
        <p:spPr>
          <a:xfrm>
            <a:off x="3299651" y="6419492"/>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しっぽ重</a:t>
            </a:r>
            <a:r>
              <a:rPr lang="ja-JP" altLang="en-US" sz="1100" b="1" dirty="0" err="1">
                <a:solidFill>
                  <a:schemeClr val="tx1"/>
                </a:solidFill>
              </a:rPr>
              <a:t>、、、</a:t>
            </a:r>
            <a:endParaRPr lang="en-US" altLang="ja-JP" sz="1100" b="1" dirty="0">
              <a:solidFill>
                <a:schemeClr val="tx1"/>
              </a:solidFill>
            </a:endParaRPr>
          </a:p>
        </p:txBody>
      </p:sp>
      <p:cxnSp>
        <p:nvCxnSpPr>
          <p:cNvPr id="144" name="直線コネクタ 143"/>
          <p:cNvCxnSpPr/>
          <p:nvPr/>
        </p:nvCxnSpPr>
        <p:spPr>
          <a:xfrm flipH="1">
            <a:off x="7048872" y="1896829"/>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5" name="三角形 134">
            <a:extLst>
              <a:ext uri="{FF2B5EF4-FFF2-40B4-BE49-F238E27FC236}">
                <a16:creationId xmlns:a16="http://schemas.microsoft.com/office/drawing/2014/main" id="{2F145911-732B-824C-8704-68B7DD3CC20B}"/>
              </a:ext>
            </a:extLst>
          </p:cNvPr>
          <p:cNvSpPr/>
          <p:nvPr/>
        </p:nvSpPr>
        <p:spPr>
          <a:xfrm>
            <a:off x="9978824" y="1502048"/>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6" name="グループ化 145">
            <a:extLst>
              <a:ext uri="{FF2B5EF4-FFF2-40B4-BE49-F238E27FC236}">
                <a16:creationId xmlns:a16="http://schemas.microsoft.com/office/drawing/2014/main" id="{EE877318-E8BB-8A46-AC37-B02B394BF0CB}"/>
              </a:ext>
            </a:extLst>
          </p:cNvPr>
          <p:cNvGrpSpPr/>
          <p:nvPr/>
        </p:nvGrpSpPr>
        <p:grpSpPr>
          <a:xfrm>
            <a:off x="9056722" y="470963"/>
            <a:ext cx="1088494" cy="1362292"/>
            <a:chOff x="3584114" y="3388070"/>
            <a:chExt cx="1088494" cy="1362292"/>
          </a:xfrm>
        </p:grpSpPr>
        <p:sp>
          <p:nvSpPr>
            <p:cNvPr id="153" name="片側の 2 つの角を切り取った四角形 152">
              <a:extLst>
                <a:ext uri="{FF2B5EF4-FFF2-40B4-BE49-F238E27FC236}">
                  <a16:creationId xmlns:a16="http://schemas.microsoft.com/office/drawing/2014/main" id="{CC99A655-815C-9742-A060-42441B3AF201}"/>
                </a:ext>
              </a:extLst>
            </p:cNvPr>
            <p:cNvSpPr/>
            <p:nvPr/>
          </p:nvSpPr>
          <p:spPr>
            <a:xfrm flipV="1">
              <a:off x="4484215" y="4396183"/>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L 字 153">
              <a:extLst>
                <a:ext uri="{FF2B5EF4-FFF2-40B4-BE49-F238E27FC236}">
                  <a16:creationId xmlns:a16="http://schemas.microsoft.com/office/drawing/2014/main" id="{BA51EBDB-D70F-8644-A959-10A2D19CF70D}"/>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a:extLst>
                <a:ext uri="{FF2B5EF4-FFF2-40B4-BE49-F238E27FC236}">
                  <a16:creationId xmlns:a16="http://schemas.microsoft.com/office/drawing/2014/main" id="{8AC4F9A0-BA40-5A4E-8F63-50D828FD5684}"/>
                </a:ext>
              </a:extLst>
            </p:cNvPr>
            <p:cNvSpPr/>
            <p:nvPr/>
          </p:nvSpPr>
          <p:spPr>
            <a:xfrm>
              <a:off x="3960901" y="3648472"/>
              <a:ext cx="334921" cy="77450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a:extLst>
                <a:ext uri="{FF2B5EF4-FFF2-40B4-BE49-F238E27FC236}">
                  <a16:creationId xmlns:a16="http://schemas.microsoft.com/office/drawing/2014/main" id="{56B69C26-D154-924C-8DC9-04005DAE6881}"/>
                </a:ext>
              </a:extLst>
            </p:cNvPr>
            <p:cNvSpPr/>
            <p:nvPr/>
          </p:nvSpPr>
          <p:spPr>
            <a:xfrm>
              <a:off x="3793440" y="4080520"/>
              <a:ext cx="669842" cy="6698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a:extLst>
                <a:ext uri="{FF2B5EF4-FFF2-40B4-BE49-F238E27FC236}">
                  <a16:creationId xmlns:a16="http://schemas.microsoft.com/office/drawing/2014/main" id="{65AB1168-24AB-6545-9037-2676B4A4CB5E}"/>
                </a:ext>
              </a:extLst>
            </p:cNvPr>
            <p:cNvCxnSpPr>
              <a:stCxn id="156" idx="2"/>
              <a:endCxn id="156" idx="6"/>
            </p:cNvCxnSpPr>
            <p:nvPr/>
          </p:nvCxnSpPr>
          <p:spPr>
            <a:xfrm>
              <a:off x="3793440" y="4415441"/>
              <a:ext cx="669842"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58" name="直線コネクタ 157">
              <a:extLst>
                <a:ext uri="{FF2B5EF4-FFF2-40B4-BE49-F238E27FC236}">
                  <a16:creationId xmlns:a16="http://schemas.microsoft.com/office/drawing/2014/main" id="{AADE6821-4307-CF4F-A370-319AFEEEF229}"/>
                </a:ext>
              </a:extLst>
            </p:cNvPr>
            <p:cNvCxnSpPr>
              <a:stCxn id="156" idx="0"/>
              <a:endCxn id="156" idx="4"/>
            </p:cNvCxnSpPr>
            <p:nvPr/>
          </p:nvCxnSpPr>
          <p:spPr>
            <a:xfrm>
              <a:off x="4128361" y="4080520"/>
              <a:ext cx="0" cy="6698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片側の 2 つの角を切り取った四角形 158">
              <a:extLst>
                <a:ext uri="{FF2B5EF4-FFF2-40B4-BE49-F238E27FC236}">
                  <a16:creationId xmlns:a16="http://schemas.microsoft.com/office/drawing/2014/main" id="{B5F3EAF7-A093-3C4D-9513-3E230B3AFC44}"/>
                </a:ext>
              </a:extLst>
            </p:cNvPr>
            <p:cNvSpPr/>
            <p:nvPr/>
          </p:nvSpPr>
          <p:spPr>
            <a:xfrm rot="16200000" flipV="1">
              <a:off x="4124175" y="338807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7" name="円/楕円 146"/>
          <p:cNvSpPr/>
          <p:nvPr/>
        </p:nvSpPr>
        <p:spPr>
          <a:xfrm>
            <a:off x="9641160" y="2105796"/>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角丸四角形 147"/>
          <p:cNvSpPr/>
          <p:nvPr/>
        </p:nvSpPr>
        <p:spPr>
          <a:xfrm>
            <a:off x="9833942" y="528677"/>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二等辺三角形 148"/>
          <p:cNvSpPr/>
          <p:nvPr/>
        </p:nvSpPr>
        <p:spPr>
          <a:xfrm rot="16200000">
            <a:off x="10344494" y="-298937"/>
            <a:ext cx="576064" cy="1728192"/>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9827848" y="528677"/>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151" name="正方形/長方形 150"/>
          <p:cNvSpPr/>
          <p:nvPr/>
        </p:nvSpPr>
        <p:spPr>
          <a:xfrm rot="2972558">
            <a:off x="9987766" y="200202"/>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正方形/長方形 159">
            <a:extLst>
              <a:ext uri="{FF2B5EF4-FFF2-40B4-BE49-F238E27FC236}">
                <a16:creationId xmlns:a16="http://schemas.microsoft.com/office/drawing/2014/main" id="{E29DBE60-BA93-8F49-AC3E-CA89866C3A57}"/>
              </a:ext>
            </a:extLst>
          </p:cNvPr>
          <p:cNvSpPr/>
          <p:nvPr/>
        </p:nvSpPr>
        <p:spPr>
          <a:xfrm>
            <a:off x="8121992" y="120080"/>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あれ～無いな～</a:t>
            </a:r>
            <a:endParaRPr lang="en-US" altLang="ja-JP" sz="1100" b="1" dirty="0">
              <a:solidFill>
                <a:schemeClr val="tx1"/>
              </a:solidFill>
            </a:endParaRPr>
          </a:p>
        </p:txBody>
      </p:sp>
      <p:sp>
        <p:nvSpPr>
          <p:cNvPr id="161" name="爆発 1 160"/>
          <p:cNvSpPr/>
          <p:nvPr/>
        </p:nvSpPr>
        <p:spPr>
          <a:xfrm>
            <a:off x="9664836" y="55360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雲形吹き出し 161"/>
          <p:cNvSpPr/>
          <p:nvPr/>
        </p:nvSpPr>
        <p:spPr>
          <a:xfrm>
            <a:off x="10395916" y="738668"/>
            <a:ext cx="2402176" cy="1474367"/>
          </a:xfrm>
          <a:prstGeom prst="cloudCallout">
            <a:avLst>
              <a:gd name="adj1" fmla="val -61186"/>
              <a:gd name="adj2" fmla="val -504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rPr>
              <a:t>LUG</a:t>
            </a:r>
            <a:r>
              <a:rPr kumimoji="1" lang="ja-JP" altLang="en-US" sz="1800" dirty="0">
                <a:solidFill>
                  <a:schemeClr val="tx1"/>
                </a:solidFill>
              </a:rPr>
              <a:t>に</a:t>
            </a:r>
            <a:endParaRPr kumimoji="1" lang="en-US" altLang="ja-JP" sz="1800" dirty="0">
              <a:solidFill>
                <a:schemeClr val="tx1"/>
              </a:solidFill>
            </a:endParaRPr>
          </a:p>
          <a:p>
            <a:pPr algn="ctr"/>
            <a:r>
              <a:rPr lang="ja-JP" altLang="en-US" sz="1800" dirty="0">
                <a:solidFill>
                  <a:schemeClr val="tx1"/>
                </a:solidFill>
              </a:rPr>
              <a:t>どっかー</a:t>
            </a:r>
            <a:r>
              <a:rPr lang="ja-JP" altLang="en-US" sz="1800" dirty="0" err="1">
                <a:solidFill>
                  <a:schemeClr val="tx1"/>
                </a:solidFill>
              </a:rPr>
              <a:t>ん</a:t>
            </a:r>
            <a:endParaRPr kumimoji="1" lang="ja-JP" altLang="en-US" sz="1800" dirty="0">
              <a:solidFill>
                <a:schemeClr val="tx1"/>
              </a:solidFill>
            </a:endParaRPr>
          </a:p>
        </p:txBody>
      </p:sp>
      <p:cxnSp>
        <p:nvCxnSpPr>
          <p:cNvPr id="163" name="直線コネクタ 162"/>
          <p:cNvCxnSpPr/>
          <p:nvPr/>
        </p:nvCxnSpPr>
        <p:spPr>
          <a:xfrm flipH="1" flipV="1">
            <a:off x="9977371" y="5016624"/>
            <a:ext cx="8528" cy="3571514"/>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64" name="グループ化 163"/>
          <p:cNvGrpSpPr/>
          <p:nvPr/>
        </p:nvGrpSpPr>
        <p:grpSpPr>
          <a:xfrm rot="5400000">
            <a:off x="9690792" y="5088693"/>
            <a:ext cx="576064" cy="3312368"/>
            <a:chOff x="8969846" y="1704256"/>
            <a:chExt cx="576064" cy="3312368"/>
          </a:xfrm>
        </p:grpSpPr>
        <p:sp>
          <p:nvSpPr>
            <p:cNvPr id="165" name="円/楕円 164"/>
            <p:cNvSpPr/>
            <p:nvPr/>
          </p:nvSpPr>
          <p:spPr>
            <a:xfrm>
              <a:off x="8969846" y="4440560"/>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p:cNvSpPr/>
            <p:nvPr/>
          </p:nvSpPr>
          <p:spPr>
            <a:xfrm>
              <a:off x="8969846" y="1704256"/>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9162628" y="1920280"/>
              <a:ext cx="190500" cy="2880320"/>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0" name="グループ化 169"/>
          <p:cNvGrpSpPr/>
          <p:nvPr/>
        </p:nvGrpSpPr>
        <p:grpSpPr>
          <a:xfrm rot="5400000">
            <a:off x="9713168" y="5179926"/>
            <a:ext cx="720080" cy="864096"/>
            <a:chOff x="6590110" y="1374769"/>
            <a:chExt cx="720080" cy="864096"/>
          </a:xfrm>
        </p:grpSpPr>
        <p:grpSp>
          <p:nvGrpSpPr>
            <p:cNvPr id="171" name="グループ化 170">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80"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73" name="正方形/長方形 172">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8" name="角丸四角形 177">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178">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76" name="片側の 2 つの角を切り取った四角形 175">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片側の 2 つの角を切り取った四角形 176">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82" name="円弧 181"/>
          <p:cNvSpPr/>
          <p:nvPr/>
        </p:nvSpPr>
        <p:spPr>
          <a:xfrm>
            <a:off x="8825965" y="3975350"/>
            <a:ext cx="1225054" cy="4049279"/>
          </a:xfrm>
          <a:prstGeom prst="arc">
            <a:avLst>
              <a:gd name="adj1" fmla="val 21124039"/>
              <a:gd name="adj2" fmla="val 5344690"/>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4" name="円弧 183"/>
          <p:cNvSpPr/>
          <p:nvPr/>
        </p:nvSpPr>
        <p:spPr>
          <a:xfrm>
            <a:off x="9183209" y="3975349"/>
            <a:ext cx="405335" cy="4049279"/>
          </a:xfrm>
          <a:prstGeom prst="arc">
            <a:avLst>
              <a:gd name="adj1" fmla="val 17574372"/>
              <a:gd name="adj2" fmla="val 5344690"/>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5" name="円弧 184"/>
          <p:cNvSpPr/>
          <p:nvPr/>
        </p:nvSpPr>
        <p:spPr>
          <a:xfrm>
            <a:off x="8318016" y="3648472"/>
            <a:ext cx="1225054" cy="4049279"/>
          </a:xfrm>
          <a:prstGeom prst="arc">
            <a:avLst>
              <a:gd name="adj1" fmla="val 21124039"/>
              <a:gd name="adj2" fmla="val 5344690"/>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6" name="グループ化 185"/>
          <p:cNvGrpSpPr/>
          <p:nvPr/>
        </p:nvGrpSpPr>
        <p:grpSpPr>
          <a:xfrm rot="8818140">
            <a:off x="8378172" y="7482083"/>
            <a:ext cx="720080" cy="864096"/>
            <a:chOff x="6590110" y="1374769"/>
            <a:chExt cx="720080" cy="864096"/>
          </a:xfrm>
        </p:grpSpPr>
        <p:grpSp>
          <p:nvGrpSpPr>
            <p:cNvPr id="187" name="グループ化 186">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96"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円/楕円 196">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8" name="グループ化 187">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89" name="正方形/長方形 188">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0" name="グループ化 189">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94" name="角丸四角形 193">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角丸四角形 194">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1" name="グループ化 190">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92" name="片側の 2 つの角を切り取った四角形 191">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片側の 2 つの角を切り取った四角形 192">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98" name="正方形/長方形 197">
            <a:extLst>
              <a:ext uri="{FF2B5EF4-FFF2-40B4-BE49-F238E27FC236}">
                <a16:creationId xmlns:a16="http://schemas.microsoft.com/office/drawing/2014/main" id="{E29DBE60-BA93-8F49-AC3E-CA89866C3A57}"/>
              </a:ext>
            </a:extLst>
          </p:cNvPr>
          <p:cNvSpPr/>
          <p:nvPr/>
        </p:nvSpPr>
        <p:spPr>
          <a:xfrm>
            <a:off x="8128992" y="8616561"/>
            <a:ext cx="2223795" cy="432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目標地点に向かおうと、</a:t>
            </a:r>
            <a:endParaRPr lang="en-US" altLang="ja-JP" sz="1100" b="1" dirty="0">
              <a:solidFill>
                <a:schemeClr val="tx1"/>
              </a:solidFill>
            </a:endParaRPr>
          </a:p>
          <a:p>
            <a:r>
              <a:rPr lang="ja-JP" altLang="en-US" sz="1100" b="1" dirty="0">
                <a:solidFill>
                  <a:schemeClr val="tx1"/>
                </a:solidFill>
              </a:rPr>
              <a:t>けど座標がずれてる！</a:t>
            </a:r>
            <a:endParaRPr lang="en-US" altLang="ja-JP" sz="1100" b="1" dirty="0">
              <a:solidFill>
                <a:schemeClr val="tx1"/>
              </a:solidFill>
            </a:endParaRPr>
          </a:p>
        </p:txBody>
      </p:sp>
      <p:grpSp>
        <p:nvGrpSpPr>
          <p:cNvPr id="199" name="グループ化 198"/>
          <p:cNvGrpSpPr/>
          <p:nvPr/>
        </p:nvGrpSpPr>
        <p:grpSpPr>
          <a:xfrm>
            <a:off x="9684961" y="8905117"/>
            <a:ext cx="576064" cy="576064"/>
            <a:chOff x="6040760" y="3756484"/>
            <a:chExt cx="576064" cy="576064"/>
          </a:xfrm>
        </p:grpSpPr>
        <p:sp>
          <p:nvSpPr>
            <p:cNvPr id="200" name="円/楕円 199"/>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1" name="グループ化 200"/>
            <p:cNvGrpSpPr/>
            <p:nvPr/>
          </p:nvGrpSpPr>
          <p:grpSpPr>
            <a:xfrm>
              <a:off x="6040760" y="3756484"/>
              <a:ext cx="576064" cy="576064"/>
              <a:chOff x="4240560" y="4592960"/>
              <a:chExt cx="720080" cy="720080"/>
            </a:xfrm>
          </p:grpSpPr>
          <p:cxnSp>
            <p:nvCxnSpPr>
              <p:cNvPr id="202" name="直線コネクタ 201"/>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04" name="正方形/長方形 203">
            <a:extLst>
              <a:ext uri="{FF2B5EF4-FFF2-40B4-BE49-F238E27FC236}">
                <a16:creationId xmlns:a16="http://schemas.microsoft.com/office/drawing/2014/main" id="{E29DBE60-BA93-8F49-AC3E-CA89866C3A57}"/>
              </a:ext>
            </a:extLst>
          </p:cNvPr>
          <p:cNvSpPr/>
          <p:nvPr/>
        </p:nvSpPr>
        <p:spPr>
          <a:xfrm>
            <a:off x="10352867" y="9057934"/>
            <a:ext cx="2032759"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目標地点</a:t>
            </a:r>
            <a:r>
              <a:rPr lang="en-US" altLang="ja-JP" sz="1100" b="1" dirty="0">
                <a:solidFill>
                  <a:schemeClr val="tx1"/>
                </a:solidFill>
              </a:rPr>
              <a:t>(</a:t>
            </a:r>
            <a:r>
              <a:rPr lang="ja-JP" altLang="en-US" sz="1100" b="1" dirty="0">
                <a:solidFill>
                  <a:schemeClr val="tx1"/>
                </a:solidFill>
              </a:rPr>
              <a:t>ガレージの前</a:t>
            </a:r>
            <a:r>
              <a:rPr lang="en-US" altLang="ja-JP" sz="1100" b="1" dirty="0">
                <a:solidFill>
                  <a:schemeClr val="tx1"/>
                </a:solidFill>
              </a:rPr>
              <a:t>)</a:t>
            </a:r>
          </a:p>
        </p:txBody>
      </p:sp>
      <p:sp>
        <p:nvSpPr>
          <p:cNvPr id="205" name="円弧 204"/>
          <p:cNvSpPr/>
          <p:nvPr/>
        </p:nvSpPr>
        <p:spPr>
          <a:xfrm>
            <a:off x="8153986" y="7982061"/>
            <a:ext cx="1336134" cy="1557435"/>
          </a:xfrm>
          <a:prstGeom prst="arc">
            <a:avLst>
              <a:gd name="adj1" fmla="val 5332095"/>
              <a:gd name="adj2" fmla="val 14709967"/>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6" name="正方形/長方形 205">
            <a:extLst>
              <a:ext uri="{FF2B5EF4-FFF2-40B4-BE49-F238E27FC236}">
                <a16:creationId xmlns:a16="http://schemas.microsoft.com/office/drawing/2014/main" id="{E29DBE60-BA93-8F49-AC3E-CA89866C3A57}"/>
              </a:ext>
            </a:extLst>
          </p:cNvPr>
          <p:cNvSpPr/>
          <p:nvPr/>
        </p:nvSpPr>
        <p:spPr>
          <a:xfrm>
            <a:off x="7709396" y="7429697"/>
            <a:ext cx="936105"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ココどこ？</a:t>
            </a:r>
            <a:endParaRPr lang="en-US" altLang="ja-JP" sz="1100" b="1" dirty="0">
              <a:solidFill>
                <a:schemeClr val="tx1"/>
              </a:solidFill>
            </a:endParaRPr>
          </a:p>
        </p:txBody>
      </p:sp>
      <p:cxnSp>
        <p:nvCxnSpPr>
          <p:cNvPr id="210" name="直線コネクタ 209"/>
          <p:cNvCxnSpPr/>
          <p:nvPr/>
        </p:nvCxnSpPr>
        <p:spPr>
          <a:xfrm>
            <a:off x="10153013" y="6024705"/>
            <a:ext cx="479513" cy="2027348"/>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endCxn id="166" idx="6"/>
          </p:cNvCxnSpPr>
          <p:nvPr/>
        </p:nvCxnSpPr>
        <p:spPr>
          <a:xfrm flipV="1">
            <a:off x="10721280" y="7032909"/>
            <a:ext cx="625696" cy="951857"/>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爆発 1 214"/>
          <p:cNvSpPr/>
          <p:nvPr/>
        </p:nvSpPr>
        <p:spPr>
          <a:xfrm>
            <a:off x="11237068" y="6762742"/>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6" name="グループ化 215"/>
          <p:cNvGrpSpPr/>
          <p:nvPr/>
        </p:nvGrpSpPr>
        <p:grpSpPr>
          <a:xfrm rot="6063354">
            <a:off x="10867594" y="6840016"/>
            <a:ext cx="720080" cy="864096"/>
            <a:chOff x="6590110" y="1374769"/>
            <a:chExt cx="720080" cy="864096"/>
          </a:xfrm>
        </p:grpSpPr>
        <p:grpSp>
          <p:nvGrpSpPr>
            <p:cNvPr id="217" name="グループ化 216">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26"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円/楕円 226">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8" name="グループ化 217">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19" name="正方形/長方形 218">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0" name="グループ化 219">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24" name="角丸四角形 223">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角丸四角形 224">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1" name="グループ化 220">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22" name="片側の 2 つの角を切り取った四角形 221">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片側の 2 つの角を切り取った四角形 222">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30" name="直線コネクタ 229"/>
          <p:cNvCxnSpPr/>
          <p:nvPr/>
        </p:nvCxnSpPr>
        <p:spPr>
          <a:xfrm flipH="1">
            <a:off x="7048872" y="4102910"/>
            <a:ext cx="5760640"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2" name="円/楕円 231"/>
          <p:cNvSpPr/>
          <p:nvPr/>
        </p:nvSpPr>
        <p:spPr>
          <a:xfrm>
            <a:off x="9641160" y="4311877"/>
            <a:ext cx="576064" cy="144016"/>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7" name="グループ化 246"/>
          <p:cNvGrpSpPr/>
          <p:nvPr/>
        </p:nvGrpSpPr>
        <p:grpSpPr>
          <a:xfrm>
            <a:off x="9964181" y="2955983"/>
            <a:ext cx="1189147" cy="1103007"/>
            <a:chOff x="1173135" y="5100890"/>
            <a:chExt cx="1189147" cy="1103007"/>
          </a:xfrm>
        </p:grpSpPr>
        <p:sp>
          <p:nvSpPr>
            <p:cNvPr id="248" name="片側の 2 つの角を切り取った四角形 247">
              <a:extLst>
                <a:ext uri="{FF2B5EF4-FFF2-40B4-BE49-F238E27FC236}">
                  <a16:creationId xmlns:a16="http://schemas.microsoft.com/office/drawing/2014/main" id="{CC99A655-815C-9742-A060-42441B3AF201}"/>
                </a:ext>
              </a:extLst>
            </p:cNvPr>
            <p:cNvSpPr/>
            <p:nvPr/>
          </p:nvSpPr>
          <p:spPr>
            <a:xfrm rot="18626819" flipV="1">
              <a:off x="2173889" y="5480904"/>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L 字 248">
              <a:extLst>
                <a:ext uri="{FF2B5EF4-FFF2-40B4-BE49-F238E27FC236}">
                  <a16:creationId xmlns:a16="http://schemas.microsoft.com/office/drawing/2014/main" id="{BA51EBDB-D70F-8644-A959-10A2D19CF70D}"/>
                </a:ext>
              </a:extLst>
            </p:cNvPr>
            <p:cNvSpPr/>
            <p:nvPr/>
          </p:nvSpPr>
          <p:spPr>
            <a:xfrm rot="19649333">
              <a:off x="1403845" y="5888644"/>
              <a:ext cx="376786" cy="272123"/>
            </a:xfrm>
            <a:prstGeom prst="corner">
              <a:avLst>
                <a:gd name="adj1" fmla="val 29435"/>
                <a:gd name="adj2" fmla="val 27553"/>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正方形/長方形 249">
              <a:extLst>
                <a:ext uri="{FF2B5EF4-FFF2-40B4-BE49-F238E27FC236}">
                  <a16:creationId xmlns:a16="http://schemas.microsoft.com/office/drawing/2014/main" id="{8AC4F9A0-BA40-5A4E-8F63-50D828FD5684}"/>
                </a:ext>
              </a:extLst>
            </p:cNvPr>
            <p:cNvSpPr/>
            <p:nvPr/>
          </p:nvSpPr>
          <p:spPr>
            <a:xfrm rot="18626819">
              <a:off x="1462662" y="5235385"/>
              <a:ext cx="334921" cy="77450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円/楕円 250">
              <a:extLst>
                <a:ext uri="{FF2B5EF4-FFF2-40B4-BE49-F238E27FC236}">
                  <a16:creationId xmlns:a16="http://schemas.microsoft.com/office/drawing/2014/main" id="{56B69C26-D154-924C-8DC9-04005DAE6881}"/>
                </a:ext>
              </a:extLst>
            </p:cNvPr>
            <p:cNvSpPr/>
            <p:nvPr/>
          </p:nvSpPr>
          <p:spPr>
            <a:xfrm rot="18626819">
              <a:off x="1584169" y="5534055"/>
              <a:ext cx="669842" cy="6698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2" name="直線コネクタ 251">
              <a:extLst>
                <a:ext uri="{FF2B5EF4-FFF2-40B4-BE49-F238E27FC236}">
                  <a16:creationId xmlns:a16="http://schemas.microsoft.com/office/drawing/2014/main" id="{65AB1168-24AB-6545-9037-2676B4A4CB5E}"/>
                </a:ext>
              </a:extLst>
            </p:cNvPr>
            <p:cNvCxnSpPr>
              <a:stCxn id="251" idx="2"/>
              <a:endCxn id="251" idx="6"/>
            </p:cNvCxnSpPr>
            <p:nvPr/>
          </p:nvCxnSpPr>
          <p:spPr>
            <a:xfrm rot="18626819">
              <a:off x="1584169" y="5868976"/>
              <a:ext cx="669842"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253" name="直線コネクタ 252">
              <a:extLst>
                <a:ext uri="{FF2B5EF4-FFF2-40B4-BE49-F238E27FC236}">
                  <a16:creationId xmlns:a16="http://schemas.microsoft.com/office/drawing/2014/main" id="{AADE6821-4307-CF4F-A370-319AFEEEF229}"/>
                </a:ext>
              </a:extLst>
            </p:cNvPr>
            <p:cNvCxnSpPr>
              <a:stCxn id="251" idx="0"/>
              <a:endCxn id="251" idx="4"/>
            </p:cNvCxnSpPr>
            <p:nvPr/>
          </p:nvCxnSpPr>
          <p:spPr>
            <a:xfrm rot="18626819">
              <a:off x="1919090" y="5534055"/>
              <a:ext cx="0" cy="6698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54" name="片側の 2 つの角を切り取った四角形 253">
              <a:extLst>
                <a:ext uri="{FF2B5EF4-FFF2-40B4-BE49-F238E27FC236}">
                  <a16:creationId xmlns:a16="http://schemas.microsoft.com/office/drawing/2014/main" id="{B5F3EAF7-A093-3C4D-9513-3E230B3AFC44}"/>
                </a:ext>
              </a:extLst>
            </p:cNvPr>
            <p:cNvSpPr/>
            <p:nvPr/>
          </p:nvSpPr>
          <p:spPr>
            <a:xfrm rot="13226819" flipV="1">
              <a:off x="1173135" y="510089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p:cNvGrpSpPr/>
          <p:nvPr/>
        </p:nvGrpSpPr>
        <p:grpSpPr>
          <a:xfrm rot="852626">
            <a:off x="9954482" y="2396441"/>
            <a:ext cx="288032" cy="2001931"/>
            <a:chOff x="9785176" y="2374718"/>
            <a:chExt cx="288032" cy="2001931"/>
          </a:xfrm>
        </p:grpSpPr>
        <p:sp>
          <p:nvSpPr>
            <p:cNvPr id="233" name="角丸四角形 232"/>
            <p:cNvSpPr/>
            <p:nvPr/>
          </p:nvSpPr>
          <p:spPr>
            <a:xfrm>
              <a:off x="9833942" y="2734758"/>
              <a:ext cx="190500" cy="1641891"/>
            </a:xfrm>
            <a:prstGeom prst="roundRect">
              <a:avLst>
                <a:gd name="adj" fmla="val 50000"/>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円/楕円 233"/>
            <p:cNvSpPr/>
            <p:nvPr/>
          </p:nvSpPr>
          <p:spPr>
            <a:xfrm>
              <a:off x="9827848" y="2734758"/>
              <a:ext cx="202688" cy="20268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5" name="正方形/長方形 234"/>
            <p:cNvSpPr/>
            <p:nvPr/>
          </p:nvSpPr>
          <p:spPr>
            <a:xfrm>
              <a:off x="9785176" y="2374718"/>
              <a:ext cx="45719"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爆発 1 257"/>
            <p:cNvSpPr/>
            <p:nvPr/>
          </p:nvSpPr>
          <p:spPr>
            <a:xfrm>
              <a:off x="9808852" y="282076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1" name="直線コネクタ 260"/>
          <p:cNvCxnSpPr/>
          <p:nvPr/>
        </p:nvCxnSpPr>
        <p:spPr>
          <a:xfrm>
            <a:off x="9956823" y="3648472"/>
            <a:ext cx="1391339"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2" name="正方形/長方形 261">
            <a:extLst>
              <a:ext uri="{FF2B5EF4-FFF2-40B4-BE49-F238E27FC236}">
                <a16:creationId xmlns:a16="http://schemas.microsoft.com/office/drawing/2014/main" id="{E29DBE60-BA93-8F49-AC3E-CA89866C3A57}"/>
              </a:ext>
            </a:extLst>
          </p:cNvPr>
          <p:cNvSpPr/>
          <p:nvPr/>
        </p:nvSpPr>
        <p:spPr>
          <a:xfrm>
            <a:off x="10544026" y="2751214"/>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首骨折</a:t>
            </a:r>
            <a:r>
              <a:rPr lang="ja-JP" altLang="en-US" sz="1100" b="1" dirty="0" err="1">
                <a:solidFill>
                  <a:schemeClr val="tx1"/>
                </a:solidFill>
              </a:rPr>
              <a:t>、、</a:t>
            </a:r>
            <a:endParaRPr lang="en-US" altLang="ja-JP" sz="1100" b="1" dirty="0">
              <a:solidFill>
                <a:schemeClr val="tx1"/>
              </a:solidFill>
            </a:endParaRPr>
          </a:p>
        </p:txBody>
      </p:sp>
      <p:sp>
        <p:nvSpPr>
          <p:cNvPr id="263" name="正方形/長方形 262">
            <a:extLst>
              <a:ext uri="{FF2B5EF4-FFF2-40B4-BE49-F238E27FC236}">
                <a16:creationId xmlns:a16="http://schemas.microsoft.com/office/drawing/2014/main" id="{E29DBE60-BA93-8F49-AC3E-CA89866C3A57}"/>
              </a:ext>
            </a:extLst>
          </p:cNvPr>
          <p:cNvSpPr/>
          <p:nvPr/>
        </p:nvSpPr>
        <p:spPr>
          <a:xfrm>
            <a:off x="8290034" y="768669"/>
            <a:ext cx="1027832"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鼻骨折</a:t>
            </a:r>
            <a:r>
              <a:rPr lang="ja-JP" altLang="en-US" sz="1100" b="1" dirty="0" err="1">
                <a:solidFill>
                  <a:schemeClr val="tx1"/>
                </a:solidFill>
              </a:rPr>
              <a:t>、、</a:t>
            </a:r>
            <a:endParaRPr lang="en-US" altLang="ja-JP" sz="1100" b="1" dirty="0">
              <a:solidFill>
                <a:schemeClr val="tx1"/>
              </a:solidFill>
            </a:endParaRPr>
          </a:p>
        </p:txBody>
      </p:sp>
      <p:sp>
        <p:nvSpPr>
          <p:cNvPr id="264" name="正方形/長方形 263">
            <a:extLst>
              <a:ext uri="{FF2B5EF4-FFF2-40B4-BE49-F238E27FC236}">
                <a16:creationId xmlns:a16="http://schemas.microsoft.com/office/drawing/2014/main" id="{E29DBE60-BA93-8F49-AC3E-CA89866C3A57}"/>
              </a:ext>
            </a:extLst>
          </p:cNvPr>
          <p:cNvSpPr/>
          <p:nvPr/>
        </p:nvSpPr>
        <p:spPr>
          <a:xfrm>
            <a:off x="11720708" y="6434939"/>
            <a:ext cx="1027832"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背中骨折</a:t>
            </a:r>
            <a:r>
              <a:rPr lang="ja-JP" altLang="en-US" sz="1100" b="1" dirty="0" err="1">
                <a:solidFill>
                  <a:schemeClr val="tx1"/>
                </a:solidFill>
              </a:rPr>
              <a:t>、、</a:t>
            </a:r>
            <a:endParaRPr lang="en-US" altLang="ja-JP" sz="1100" b="1" dirty="0">
              <a:solidFill>
                <a:schemeClr val="tx1"/>
              </a:solidFill>
            </a:endParaRPr>
          </a:p>
        </p:txBody>
      </p:sp>
      <p:grpSp>
        <p:nvGrpSpPr>
          <p:cNvPr id="183" name="グループ化 182"/>
          <p:cNvGrpSpPr/>
          <p:nvPr/>
        </p:nvGrpSpPr>
        <p:grpSpPr>
          <a:xfrm>
            <a:off x="7311029" y="2949829"/>
            <a:ext cx="1189147" cy="1103007"/>
            <a:chOff x="1173135" y="5100890"/>
            <a:chExt cx="1189147" cy="1103007"/>
          </a:xfrm>
        </p:grpSpPr>
        <p:sp>
          <p:nvSpPr>
            <p:cNvPr id="207" name="片側の 2 つの角を切り取った四角形 206">
              <a:extLst>
                <a:ext uri="{FF2B5EF4-FFF2-40B4-BE49-F238E27FC236}">
                  <a16:creationId xmlns:a16="http://schemas.microsoft.com/office/drawing/2014/main" id="{CC99A655-815C-9742-A060-42441B3AF201}"/>
                </a:ext>
              </a:extLst>
            </p:cNvPr>
            <p:cNvSpPr/>
            <p:nvPr/>
          </p:nvSpPr>
          <p:spPr>
            <a:xfrm rot="18626819" flipV="1">
              <a:off x="2173889" y="5480904"/>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L 字 207">
              <a:extLst>
                <a:ext uri="{FF2B5EF4-FFF2-40B4-BE49-F238E27FC236}">
                  <a16:creationId xmlns:a16="http://schemas.microsoft.com/office/drawing/2014/main" id="{BA51EBDB-D70F-8644-A959-10A2D19CF70D}"/>
                </a:ext>
              </a:extLst>
            </p:cNvPr>
            <p:cNvSpPr/>
            <p:nvPr/>
          </p:nvSpPr>
          <p:spPr>
            <a:xfrm rot="19649333">
              <a:off x="1403845" y="5888644"/>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a:extLst>
                <a:ext uri="{FF2B5EF4-FFF2-40B4-BE49-F238E27FC236}">
                  <a16:creationId xmlns:a16="http://schemas.microsoft.com/office/drawing/2014/main" id="{8AC4F9A0-BA40-5A4E-8F63-50D828FD5684}"/>
                </a:ext>
              </a:extLst>
            </p:cNvPr>
            <p:cNvSpPr/>
            <p:nvPr/>
          </p:nvSpPr>
          <p:spPr>
            <a:xfrm rot="18626819">
              <a:off x="1462662" y="5235385"/>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円/楕円 211">
              <a:extLst>
                <a:ext uri="{FF2B5EF4-FFF2-40B4-BE49-F238E27FC236}">
                  <a16:creationId xmlns:a16="http://schemas.microsoft.com/office/drawing/2014/main" id="{56B69C26-D154-924C-8DC9-04005DAE6881}"/>
                </a:ext>
              </a:extLst>
            </p:cNvPr>
            <p:cNvSpPr/>
            <p:nvPr/>
          </p:nvSpPr>
          <p:spPr>
            <a:xfrm rot="18626819">
              <a:off x="1584169" y="5534055"/>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3" name="直線コネクタ 212">
              <a:extLst>
                <a:ext uri="{FF2B5EF4-FFF2-40B4-BE49-F238E27FC236}">
                  <a16:creationId xmlns:a16="http://schemas.microsoft.com/office/drawing/2014/main" id="{65AB1168-24AB-6545-9037-2676B4A4CB5E}"/>
                </a:ext>
              </a:extLst>
            </p:cNvPr>
            <p:cNvCxnSpPr>
              <a:stCxn id="212" idx="2"/>
              <a:endCxn id="212" idx="6"/>
            </p:cNvCxnSpPr>
            <p:nvPr/>
          </p:nvCxnSpPr>
          <p:spPr>
            <a:xfrm rot="18626819">
              <a:off x="1584169" y="5868976"/>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14" name="直線コネクタ 213">
              <a:extLst>
                <a:ext uri="{FF2B5EF4-FFF2-40B4-BE49-F238E27FC236}">
                  <a16:creationId xmlns:a16="http://schemas.microsoft.com/office/drawing/2014/main" id="{AADE6821-4307-CF4F-A370-319AFEEEF229}"/>
                </a:ext>
              </a:extLst>
            </p:cNvPr>
            <p:cNvCxnSpPr>
              <a:stCxn id="212" idx="0"/>
              <a:endCxn id="212" idx="4"/>
            </p:cNvCxnSpPr>
            <p:nvPr/>
          </p:nvCxnSpPr>
          <p:spPr>
            <a:xfrm rot="18626819">
              <a:off x="1919090" y="5534055"/>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片側の 2 つの角を切り取った四角形 227">
              <a:extLst>
                <a:ext uri="{FF2B5EF4-FFF2-40B4-BE49-F238E27FC236}">
                  <a16:creationId xmlns:a16="http://schemas.microsoft.com/office/drawing/2014/main" id="{B5F3EAF7-A093-3C4D-9513-3E230B3AFC44}"/>
                </a:ext>
              </a:extLst>
            </p:cNvPr>
            <p:cNvSpPr/>
            <p:nvPr/>
          </p:nvSpPr>
          <p:spPr>
            <a:xfrm rot="13226819" flipV="1">
              <a:off x="1173135" y="510089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9" name="グループ化 228"/>
          <p:cNvGrpSpPr/>
          <p:nvPr/>
        </p:nvGrpSpPr>
        <p:grpSpPr>
          <a:xfrm>
            <a:off x="7648935" y="3288432"/>
            <a:ext cx="840097" cy="840097"/>
            <a:chOff x="7696944" y="5440288"/>
            <a:chExt cx="1008112" cy="1008112"/>
          </a:xfrm>
        </p:grpSpPr>
        <p:sp>
          <p:nvSpPr>
            <p:cNvPr id="231" name="円弧 230"/>
            <p:cNvSpPr/>
            <p:nvPr/>
          </p:nvSpPr>
          <p:spPr>
            <a:xfrm>
              <a:off x="7696944" y="5440288"/>
              <a:ext cx="1008112" cy="1008112"/>
            </a:xfrm>
            <a:prstGeom prst="arc">
              <a:avLst>
                <a:gd name="adj1" fmla="val 2206985"/>
                <a:gd name="adj2" fmla="val 1487913"/>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6" name="円/楕円 235"/>
            <p:cNvSpPr/>
            <p:nvPr/>
          </p:nvSpPr>
          <p:spPr>
            <a:xfrm>
              <a:off x="7840960" y="5584304"/>
              <a:ext cx="72008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円/楕円 236"/>
            <p:cNvSpPr/>
            <p:nvPr/>
          </p:nvSpPr>
          <p:spPr>
            <a:xfrm>
              <a:off x="7876964" y="5620308"/>
              <a:ext cx="64807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円/楕円 237"/>
            <p:cNvSpPr/>
            <p:nvPr/>
          </p:nvSpPr>
          <p:spPr>
            <a:xfrm>
              <a:off x="7917160" y="5660504"/>
              <a:ext cx="567680" cy="567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円/楕円 238"/>
            <p:cNvSpPr/>
            <p:nvPr/>
          </p:nvSpPr>
          <p:spPr>
            <a:xfrm>
              <a:off x="7957356" y="5700700"/>
              <a:ext cx="487288" cy="487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0" name="正方形/長方形 239">
            <a:extLst>
              <a:ext uri="{FF2B5EF4-FFF2-40B4-BE49-F238E27FC236}">
                <a16:creationId xmlns:a16="http://schemas.microsoft.com/office/drawing/2014/main" id="{E29DBE60-BA93-8F49-AC3E-CA89866C3A57}"/>
              </a:ext>
            </a:extLst>
          </p:cNvPr>
          <p:cNvSpPr/>
          <p:nvPr/>
        </p:nvSpPr>
        <p:spPr>
          <a:xfrm>
            <a:off x="7918940" y="2882063"/>
            <a:ext cx="1622674"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キュルキュルキュル～</a:t>
            </a:r>
            <a:endParaRPr lang="en-US" altLang="ja-JP" sz="1100" b="1" dirty="0">
              <a:solidFill>
                <a:schemeClr val="tx1"/>
              </a:solidFill>
            </a:endParaRPr>
          </a:p>
        </p:txBody>
      </p:sp>
      <p:grpSp>
        <p:nvGrpSpPr>
          <p:cNvPr id="241" name="グループ化 240"/>
          <p:cNvGrpSpPr/>
          <p:nvPr/>
        </p:nvGrpSpPr>
        <p:grpSpPr>
          <a:xfrm>
            <a:off x="6009550" y="3471946"/>
            <a:ext cx="1659726" cy="654524"/>
            <a:chOff x="3376464" y="2280320"/>
            <a:chExt cx="2695864" cy="1063132"/>
          </a:xfrm>
        </p:grpSpPr>
        <p:sp>
          <p:nvSpPr>
            <p:cNvPr id="242" name="雲形吹き出し 241"/>
            <p:cNvSpPr/>
            <p:nvPr/>
          </p:nvSpPr>
          <p:spPr>
            <a:xfrm>
              <a:off x="3376464" y="2280320"/>
              <a:ext cx="1682376" cy="1046538"/>
            </a:xfrm>
            <a:prstGeom prst="cloudCallout">
              <a:avLst>
                <a:gd name="adj1" fmla="val 129537"/>
                <a:gd name="adj2" fmla="val 45895"/>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雲形吹き出し 242"/>
            <p:cNvSpPr/>
            <p:nvPr/>
          </p:nvSpPr>
          <p:spPr>
            <a:xfrm>
              <a:off x="3664496" y="2502559"/>
              <a:ext cx="1325113" cy="824299"/>
            </a:xfrm>
            <a:prstGeom prst="cloudCallout">
              <a:avLst>
                <a:gd name="adj1" fmla="val 155756"/>
                <a:gd name="adj2" fmla="val 44093"/>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雲形吹き出し 243"/>
            <p:cNvSpPr/>
            <p:nvPr/>
          </p:nvSpPr>
          <p:spPr>
            <a:xfrm>
              <a:off x="4024536" y="2699752"/>
              <a:ext cx="1008112" cy="627106"/>
            </a:xfrm>
            <a:prstGeom prst="cloudCallout">
              <a:avLst>
                <a:gd name="adj1" fmla="val 182496"/>
                <a:gd name="adj2" fmla="val 39413"/>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雲形吹き出し 244"/>
            <p:cNvSpPr/>
            <p:nvPr/>
          </p:nvSpPr>
          <p:spPr>
            <a:xfrm>
              <a:off x="4613568" y="2805472"/>
              <a:ext cx="838160" cy="521386"/>
            </a:xfrm>
            <a:prstGeom prst="cloudCallout">
              <a:avLst>
                <a:gd name="adj1" fmla="val 157657"/>
                <a:gd name="adj2" fmla="val 35981"/>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雲形吹き出し 245"/>
            <p:cNvSpPr/>
            <p:nvPr/>
          </p:nvSpPr>
          <p:spPr>
            <a:xfrm>
              <a:off x="5019325" y="2900274"/>
              <a:ext cx="685760" cy="426584"/>
            </a:xfrm>
            <a:prstGeom prst="cloudCallout">
              <a:avLst>
                <a:gd name="adj1" fmla="val 150712"/>
                <a:gd name="adj2" fmla="val 39330"/>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雲形吹き出し 254"/>
            <p:cNvSpPr/>
            <p:nvPr/>
          </p:nvSpPr>
          <p:spPr>
            <a:xfrm>
              <a:off x="5451728" y="2995076"/>
              <a:ext cx="533360" cy="331782"/>
            </a:xfrm>
            <a:prstGeom prst="cloudCallout">
              <a:avLst>
                <a:gd name="adj1" fmla="val 126763"/>
                <a:gd name="adj2" fmla="val 38278"/>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雲形吹き出し 255"/>
            <p:cNvSpPr/>
            <p:nvPr/>
          </p:nvSpPr>
          <p:spPr>
            <a:xfrm>
              <a:off x="5691368" y="3106472"/>
              <a:ext cx="380960" cy="236980"/>
            </a:xfrm>
            <a:prstGeom prst="cloudCallout">
              <a:avLst>
                <a:gd name="adj1" fmla="val 134799"/>
                <a:gd name="adj2" fmla="val 26794"/>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7" name="正方形/長方形 256">
            <a:extLst>
              <a:ext uri="{FF2B5EF4-FFF2-40B4-BE49-F238E27FC236}">
                <a16:creationId xmlns:a16="http://schemas.microsoft.com/office/drawing/2014/main" id="{E29DBE60-BA93-8F49-AC3E-CA89866C3A57}"/>
              </a:ext>
            </a:extLst>
          </p:cNvPr>
          <p:cNvSpPr/>
          <p:nvPr/>
        </p:nvSpPr>
        <p:spPr>
          <a:xfrm>
            <a:off x="5943471" y="2588575"/>
            <a:ext cx="1622674" cy="26169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バーンアウト禁止</a:t>
            </a:r>
            <a:r>
              <a:rPr lang="en-US" altLang="ja-JP" sz="1100" b="1" dirty="0">
                <a:solidFill>
                  <a:schemeClr val="tx1"/>
                </a:solidFill>
              </a:rPr>
              <a:t>!!</a:t>
            </a:r>
          </a:p>
        </p:txBody>
      </p:sp>
      <p:sp>
        <p:nvSpPr>
          <p:cNvPr id="259" name="正方形/長方形 258">
            <a:extLst>
              <a:ext uri="{FF2B5EF4-FFF2-40B4-BE49-F238E27FC236}">
                <a16:creationId xmlns:a16="http://schemas.microsoft.com/office/drawing/2014/main" id="{E29DBE60-BA93-8F49-AC3E-CA89866C3A57}"/>
              </a:ext>
            </a:extLst>
          </p:cNvPr>
          <p:cNvSpPr/>
          <p:nvPr/>
        </p:nvSpPr>
        <p:spPr>
          <a:xfrm>
            <a:off x="7964063" y="4165694"/>
            <a:ext cx="1651321"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タイヤがスピンする</a:t>
            </a:r>
            <a:endParaRPr lang="en-US" altLang="ja-JP" sz="1100" b="1" dirty="0">
              <a:solidFill>
                <a:schemeClr val="tx1"/>
              </a:solidFill>
            </a:endParaRPr>
          </a:p>
        </p:txBody>
      </p:sp>
      <p:sp>
        <p:nvSpPr>
          <p:cNvPr id="265" name="正方形/長方形 264">
            <a:extLst>
              <a:ext uri="{FF2B5EF4-FFF2-40B4-BE49-F238E27FC236}">
                <a16:creationId xmlns:a16="http://schemas.microsoft.com/office/drawing/2014/main" id="{E29DBE60-BA93-8F49-AC3E-CA89866C3A57}"/>
              </a:ext>
            </a:extLst>
          </p:cNvPr>
          <p:cNvSpPr/>
          <p:nvPr/>
        </p:nvSpPr>
        <p:spPr>
          <a:xfrm>
            <a:off x="7687636" y="4471722"/>
            <a:ext cx="1651321"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dirty="0">
                <a:solidFill>
                  <a:schemeClr val="tx1"/>
                </a:solidFill>
              </a:rPr>
              <a:t>座標がずれる</a:t>
            </a:r>
            <a:endParaRPr lang="en-US" altLang="ja-JP" sz="1100" b="1" dirty="0">
              <a:solidFill>
                <a:schemeClr val="tx1"/>
              </a:solidFill>
            </a:endParaRPr>
          </a:p>
        </p:txBody>
      </p:sp>
      <p:sp>
        <p:nvSpPr>
          <p:cNvPr id="2" name="角丸四角形 1"/>
          <p:cNvSpPr/>
          <p:nvPr/>
        </p:nvSpPr>
        <p:spPr>
          <a:xfrm>
            <a:off x="5364901" y="5586363"/>
            <a:ext cx="2486917"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ほふく前進</a:t>
            </a:r>
          </a:p>
        </p:txBody>
      </p:sp>
      <p:sp>
        <p:nvSpPr>
          <p:cNvPr id="267" name="角丸四角形 266"/>
          <p:cNvSpPr/>
          <p:nvPr/>
        </p:nvSpPr>
        <p:spPr>
          <a:xfrm>
            <a:off x="5364901" y="6200059"/>
            <a:ext cx="2486917"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リンボーダンス</a:t>
            </a:r>
          </a:p>
        </p:txBody>
      </p:sp>
      <p:sp>
        <p:nvSpPr>
          <p:cNvPr id="268" name="角丸四角形 267"/>
          <p:cNvSpPr/>
          <p:nvPr/>
        </p:nvSpPr>
        <p:spPr>
          <a:xfrm>
            <a:off x="5364901" y="6813754"/>
            <a:ext cx="2486917"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左右に振る</a:t>
            </a:r>
            <a:endParaRPr kumimoji="1" lang="ja-JP" altLang="en-US" dirty="0">
              <a:solidFill>
                <a:schemeClr val="tx1"/>
              </a:solidFill>
            </a:endParaRPr>
          </a:p>
        </p:txBody>
      </p:sp>
      <p:grpSp>
        <p:nvGrpSpPr>
          <p:cNvPr id="269" name="グループ化 268">
            <a:extLst>
              <a:ext uri="{FF2B5EF4-FFF2-40B4-BE49-F238E27FC236}">
                <a16:creationId xmlns:a16="http://schemas.microsoft.com/office/drawing/2014/main" id="{64F6D584-1395-1C40-8DC2-5BD1F68D40E3}"/>
              </a:ext>
            </a:extLst>
          </p:cNvPr>
          <p:cNvGrpSpPr/>
          <p:nvPr/>
        </p:nvGrpSpPr>
        <p:grpSpPr>
          <a:xfrm>
            <a:off x="3591794" y="0"/>
            <a:ext cx="3096344" cy="2016224"/>
            <a:chOff x="280120" y="480120"/>
            <a:chExt cx="3096344" cy="2016224"/>
          </a:xfrm>
        </p:grpSpPr>
        <p:sp>
          <p:nvSpPr>
            <p:cNvPr id="270" name="正方形/長方形 269">
              <a:extLst>
                <a:ext uri="{FF2B5EF4-FFF2-40B4-BE49-F238E27FC236}">
                  <a16:creationId xmlns:a16="http://schemas.microsoft.com/office/drawing/2014/main" id="{FB250A4C-26C3-904B-A239-27601107FD14}"/>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274" name="正方形/長方形 273">
              <a:extLst>
                <a:ext uri="{FF2B5EF4-FFF2-40B4-BE49-F238E27FC236}">
                  <a16:creationId xmlns:a16="http://schemas.microsoft.com/office/drawing/2014/main" id="{053A2B41-E71A-5546-AC25-CAD8A11CC855}"/>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275" name="正方形/長方形 274">
              <a:extLst>
                <a:ext uri="{FF2B5EF4-FFF2-40B4-BE49-F238E27FC236}">
                  <a16:creationId xmlns:a16="http://schemas.microsoft.com/office/drawing/2014/main" id="{D0ED92FC-789E-3A4E-A873-EDA74B8BF922}"/>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276" name="正方形/長方形 275">
              <a:extLst>
                <a:ext uri="{FF2B5EF4-FFF2-40B4-BE49-F238E27FC236}">
                  <a16:creationId xmlns:a16="http://schemas.microsoft.com/office/drawing/2014/main" id="{72401731-9633-4B41-A228-BAED9108464D}"/>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277" name="正方形/長方形 276">
              <a:extLst>
                <a:ext uri="{FF2B5EF4-FFF2-40B4-BE49-F238E27FC236}">
                  <a16:creationId xmlns:a16="http://schemas.microsoft.com/office/drawing/2014/main" id="{F894CB80-034C-AD47-9692-47C60AFF80B7}"/>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278" name="正方形/長方形 277">
              <a:extLst>
                <a:ext uri="{FF2B5EF4-FFF2-40B4-BE49-F238E27FC236}">
                  <a16:creationId xmlns:a16="http://schemas.microsoft.com/office/drawing/2014/main" id="{29450762-E1F7-CC48-A70D-1891C0A2861B}"/>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279" name="正方形/長方形 278">
              <a:extLst>
                <a:ext uri="{FF2B5EF4-FFF2-40B4-BE49-F238E27FC236}">
                  <a16:creationId xmlns:a16="http://schemas.microsoft.com/office/drawing/2014/main" id="{42C2842C-839B-1547-8269-2BA7D1567DAD}"/>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280" name="正方形/長方形 279">
              <a:extLst>
                <a:ext uri="{FF2B5EF4-FFF2-40B4-BE49-F238E27FC236}">
                  <a16:creationId xmlns:a16="http://schemas.microsoft.com/office/drawing/2014/main" id="{8C7234D7-4549-7645-AFD8-D4CFB9B58586}"/>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281" name="正方形/長方形 280">
              <a:extLst>
                <a:ext uri="{FF2B5EF4-FFF2-40B4-BE49-F238E27FC236}">
                  <a16:creationId xmlns:a16="http://schemas.microsoft.com/office/drawing/2014/main" id="{F1CAEF29-0B69-C841-9DA5-2C47F9A6BDEB}"/>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282" name="正方形/長方形 281">
              <a:extLst>
                <a:ext uri="{FF2B5EF4-FFF2-40B4-BE49-F238E27FC236}">
                  <a16:creationId xmlns:a16="http://schemas.microsoft.com/office/drawing/2014/main" id="{D3E760A3-9AA4-6E4B-AC00-A2990F15D0B5}"/>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283" name="正方形/長方形 282">
              <a:extLst>
                <a:ext uri="{FF2B5EF4-FFF2-40B4-BE49-F238E27FC236}">
                  <a16:creationId xmlns:a16="http://schemas.microsoft.com/office/drawing/2014/main" id="{971BA207-07C5-3247-A429-24D49E7FB81D}"/>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284" name="正方形/長方形 283">
              <a:extLst>
                <a:ext uri="{FF2B5EF4-FFF2-40B4-BE49-F238E27FC236}">
                  <a16:creationId xmlns:a16="http://schemas.microsoft.com/office/drawing/2014/main" id="{A6C680E4-2542-184E-B776-21004DF7F394}"/>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285" name="グループ化 284">
            <a:extLst>
              <a:ext uri="{FF2B5EF4-FFF2-40B4-BE49-F238E27FC236}">
                <a16:creationId xmlns:a16="http://schemas.microsoft.com/office/drawing/2014/main" id="{42FBD020-BE43-344D-89EC-A3958783FF5A}"/>
              </a:ext>
            </a:extLst>
          </p:cNvPr>
          <p:cNvGrpSpPr/>
          <p:nvPr/>
        </p:nvGrpSpPr>
        <p:grpSpPr>
          <a:xfrm>
            <a:off x="12088669" y="16294"/>
            <a:ext cx="712931" cy="641199"/>
            <a:chOff x="143253" y="8328992"/>
            <a:chExt cx="712931" cy="641199"/>
          </a:xfrm>
        </p:grpSpPr>
        <p:sp>
          <p:nvSpPr>
            <p:cNvPr id="286" name="角丸四角形 285">
              <a:extLst>
                <a:ext uri="{FF2B5EF4-FFF2-40B4-BE49-F238E27FC236}">
                  <a16:creationId xmlns:a16="http://schemas.microsoft.com/office/drawing/2014/main" id="{27429EF3-1AD7-8045-981F-7CA5DD912E19}"/>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287" name="角丸四角形 286">
              <a:extLst>
                <a:ext uri="{FF2B5EF4-FFF2-40B4-BE49-F238E27FC236}">
                  <a16:creationId xmlns:a16="http://schemas.microsoft.com/office/drawing/2014/main" id="{A00BEAD1-17F7-7B48-AE21-B961AC6535A5}"/>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288" name="角丸四角形 287">
              <a:extLst>
                <a:ext uri="{FF2B5EF4-FFF2-40B4-BE49-F238E27FC236}">
                  <a16:creationId xmlns:a16="http://schemas.microsoft.com/office/drawing/2014/main" id="{D0D12192-23EA-3A4E-80FE-0DC2033954C9}"/>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511779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F747F021-E9E3-F140-84D6-5B11773C2B48}"/>
              </a:ext>
            </a:extLst>
          </p:cNvPr>
          <p:cNvCxnSpPr>
            <a:cxnSpLocks/>
          </p:cNvCxnSpPr>
          <p:nvPr/>
        </p:nvCxnSpPr>
        <p:spPr>
          <a:xfrm>
            <a:off x="216024" y="4175418"/>
            <a:ext cx="1201742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7DDAF21C-BA55-734C-B6F8-08291FCD55C2}"/>
              </a:ext>
            </a:extLst>
          </p:cNvPr>
          <p:cNvGrpSpPr/>
          <p:nvPr/>
        </p:nvGrpSpPr>
        <p:grpSpPr>
          <a:xfrm>
            <a:off x="5824736" y="516405"/>
            <a:ext cx="3634234" cy="4903242"/>
            <a:chOff x="390302" y="1501627"/>
            <a:chExt cx="3634234" cy="4903242"/>
          </a:xfrm>
        </p:grpSpPr>
        <p:cxnSp>
          <p:nvCxnSpPr>
            <p:cNvPr id="67" name="直線コネクタ 66">
              <a:extLst>
                <a:ext uri="{FF2B5EF4-FFF2-40B4-BE49-F238E27FC236}">
                  <a16:creationId xmlns:a16="http://schemas.microsoft.com/office/drawing/2014/main" id="{BED24475-1B84-9B44-9633-1D7FCAA8F77D}"/>
                </a:ext>
              </a:extLst>
            </p:cNvPr>
            <p:cNvCxnSpPr>
              <a:cxnSpLocks/>
            </p:cNvCxnSpPr>
            <p:nvPr/>
          </p:nvCxnSpPr>
          <p:spPr>
            <a:xfrm flipH="1">
              <a:off x="1676128" y="4296544"/>
              <a:ext cx="692224" cy="841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48A3E64F-16E2-224B-BF1A-57AFC7D11738}"/>
                </a:ext>
              </a:extLst>
            </p:cNvPr>
            <p:cNvGrpSpPr/>
            <p:nvPr/>
          </p:nvGrpSpPr>
          <p:grpSpPr>
            <a:xfrm>
              <a:off x="390302" y="1501627"/>
              <a:ext cx="3634234" cy="4903242"/>
              <a:chOff x="398261" y="1501627"/>
              <a:chExt cx="3634234" cy="4903242"/>
            </a:xfrm>
          </p:grpSpPr>
          <p:grpSp>
            <p:nvGrpSpPr>
              <p:cNvPr id="70" name="グループ化 69">
                <a:extLst>
                  <a:ext uri="{FF2B5EF4-FFF2-40B4-BE49-F238E27FC236}">
                    <a16:creationId xmlns:a16="http://schemas.microsoft.com/office/drawing/2014/main" id="{24C373AF-609B-3049-9218-E00E16AD367A}"/>
                  </a:ext>
                </a:extLst>
              </p:cNvPr>
              <p:cNvGrpSpPr/>
              <p:nvPr/>
            </p:nvGrpSpPr>
            <p:grpSpPr>
              <a:xfrm rot="19991920">
                <a:off x="398261" y="1501627"/>
                <a:ext cx="3634234" cy="4903242"/>
                <a:chOff x="5214838" y="113382"/>
                <a:chExt cx="3634234" cy="4903242"/>
              </a:xfrm>
            </p:grpSpPr>
            <p:grpSp>
              <p:nvGrpSpPr>
                <p:cNvPr id="71" name="グループ化 70">
                  <a:extLst>
                    <a:ext uri="{FF2B5EF4-FFF2-40B4-BE49-F238E27FC236}">
                      <a16:creationId xmlns:a16="http://schemas.microsoft.com/office/drawing/2014/main" id="{AE462C84-2280-0849-8146-801FCC01AAC0}"/>
                    </a:ext>
                  </a:extLst>
                </p:cNvPr>
                <p:cNvGrpSpPr/>
                <p:nvPr/>
              </p:nvGrpSpPr>
              <p:grpSpPr>
                <a:xfrm>
                  <a:off x="6165838" y="113382"/>
                  <a:ext cx="1732235" cy="3679106"/>
                  <a:chOff x="5534682" y="113382"/>
                  <a:chExt cx="1732235" cy="3679106"/>
                </a:xfrm>
              </p:grpSpPr>
              <p:grpSp>
                <p:nvGrpSpPr>
                  <p:cNvPr id="73" name="グループ化 72">
                    <a:extLst>
                      <a:ext uri="{FF2B5EF4-FFF2-40B4-BE49-F238E27FC236}">
                        <a16:creationId xmlns:a16="http://schemas.microsoft.com/office/drawing/2014/main" id="{4D463778-03D9-8D45-941A-4CBC85EB3A93}"/>
                      </a:ext>
                    </a:extLst>
                  </p:cNvPr>
                  <p:cNvGrpSpPr/>
                  <p:nvPr/>
                </p:nvGrpSpPr>
                <p:grpSpPr>
                  <a:xfrm>
                    <a:off x="5534682" y="113382"/>
                    <a:ext cx="1732235" cy="3679106"/>
                    <a:chOff x="5820693" y="4649886"/>
                    <a:chExt cx="1732235" cy="3679106"/>
                  </a:xfrm>
                </p:grpSpPr>
                <p:grpSp>
                  <p:nvGrpSpPr>
                    <p:cNvPr id="75" name="グループ化 74">
                      <a:extLst>
                        <a:ext uri="{FF2B5EF4-FFF2-40B4-BE49-F238E27FC236}">
                          <a16:creationId xmlns:a16="http://schemas.microsoft.com/office/drawing/2014/main" id="{A3A1E933-9042-0F46-A44C-432EB88DB761}"/>
                        </a:ext>
                      </a:extLst>
                    </p:cNvPr>
                    <p:cNvGrpSpPr/>
                    <p:nvPr/>
                  </p:nvGrpSpPr>
                  <p:grpSpPr>
                    <a:xfrm>
                      <a:off x="6544122" y="4649886"/>
                      <a:ext cx="288032" cy="288032"/>
                      <a:chOff x="4024536" y="3216424"/>
                      <a:chExt cx="3168353" cy="3168352"/>
                    </a:xfrm>
                  </p:grpSpPr>
                  <p:sp>
                    <p:nvSpPr>
                      <p:cNvPr id="82" name="パイ 81">
                        <a:extLst>
                          <a:ext uri="{FF2B5EF4-FFF2-40B4-BE49-F238E27FC236}">
                            <a16:creationId xmlns:a16="http://schemas.microsoft.com/office/drawing/2014/main" id="{47C54A5F-E7E1-BD4D-8AF5-38CEC8A58F36}"/>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パイ 82">
                        <a:extLst>
                          <a:ext uri="{FF2B5EF4-FFF2-40B4-BE49-F238E27FC236}">
                            <a16:creationId xmlns:a16="http://schemas.microsoft.com/office/drawing/2014/main" id="{2A695B09-3DD0-C647-8180-DC8A2C63D1C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パイ 83">
                        <a:extLst>
                          <a:ext uri="{FF2B5EF4-FFF2-40B4-BE49-F238E27FC236}">
                            <a16:creationId xmlns:a16="http://schemas.microsoft.com/office/drawing/2014/main" id="{4A5174DD-6656-8D45-94D1-81F387433A2C}"/>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6" name="円/楕円 75">
                      <a:extLst>
                        <a:ext uri="{FF2B5EF4-FFF2-40B4-BE49-F238E27FC236}">
                          <a16:creationId xmlns:a16="http://schemas.microsoft.com/office/drawing/2014/main" id="{7CC9B85E-6F0A-9947-B6B2-A17F5B393C9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509B0EF7-5D28-3C48-9EB5-ABF86753B6A5}"/>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A0F4113D-0C91-F74A-AC4E-A57AD55B6688}"/>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円/楕円 78">
                      <a:extLst>
                        <a:ext uri="{FF2B5EF4-FFF2-40B4-BE49-F238E27FC236}">
                          <a16:creationId xmlns:a16="http://schemas.microsoft.com/office/drawing/2014/main" id="{45FD28B8-9A01-9446-BB2D-E808EA83A5C6}"/>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D53FB44B-4AFE-A84E-A5A5-C559F42DB9DF}"/>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48C4D764-9CE6-EC4E-99C5-E7B6D43C9636}"/>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74" name="円弧 73">
                    <a:extLst>
                      <a:ext uri="{FF2B5EF4-FFF2-40B4-BE49-F238E27FC236}">
                        <a16:creationId xmlns:a16="http://schemas.microsoft.com/office/drawing/2014/main" id="{18018DA0-0549-0649-8E87-E3573297EA24}"/>
                      </a:ext>
                    </a:extLst>
                  </p:cNvPr>
                  <p:cNvSpPr/>
                  <p:nvPr/>
                </p:nvSpPr>
                <p:spPr>
                  <a:xfrm>
                    <a:off x="5968752" y="2496344"/>
                    <a:ext cx="864096" cy="864096"/>
                  </a:xfrm>
                  <a:prstGeom prst="arc">
                    <a:avLst>
                      <a:gd name="adj1" fmla="val 955117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2" name="円弧 71">
                  <a:extLst>
                    <a:ext uri="{FF2B5EF4-FFF2-40B4-BE49-F238E27FC236}">
                      <a16:creationId xmlns:a16="http://schemas.microsoft.com/office/drawing/2014/main" id="{21F00E1C-8D66-B640-91CC-C4124105E1CD}"/>
                    </a:ext>
                  </a:extLst>
                </p:cNvPr>
                <p:cNvSpPr/>
                <p:nvPr/>
              </p:nvSpPr>
              <p:spPr>
                <a:xfrm>
                  <a:off x="5214838" y="1382390"/>
                  <a:ext cx="3634234" cy="3634234"/>
                </a:xfrm>
                <a:prstGeom prst="arc">
                  <a:avLst>
                    <a:gd name="adj1" fmla="val 16225770"/>
                    <a:gd name="adj2" fmla="val 175637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86" name="直線コネクタ 85">
                <a:extLst>
                  <a:ext uri="{FF2B5EF4-FFF2-40B4-BE49-F238E27FC236}">
                    <a16:creationId xmlns:a16="http://schemas.microsoft.com/office/drawing/2014/main" id="{7E48AEB0-7608-C741-B0E7-B5FD4108796E}"/>
                  </a:ext>
                </a:extLst>
              </p:cNvPr>
              <p:cNvCxnSpPr>
                <a:cxnSpLocks/>
              </p:cNvCxnSpPr>
              <p:nvPr/>
            </p:nvCxnSpPr>
            <p:spPr>
              <a:xfrm>
                <a:off x="2368352" y="2064296"/>
                <a:ext cx="0" cy="3096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88" name="角丸四角形 87">
            <a:extLst>
              <a:ext uri="{FF2B5EF4-FFF2-40B4-BE49-F238E27FC236}">
                <a16:creationId xmlns:a16="http://schemas.microsoft.com/office/drawing/2014/main" id="{352B7254-65D4-0740-83C9-329564480247}"/>
              </a:ext>
            </a:extLst>
          </p:cNvPr>
          <p:cNvSpPr/>
          <p:nvPr/>
        </p:nvSpPr>
        <p:spPr>
          <a:xfrm>
            <a:off x="1576264" y="487260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BALANCE_RUN</a:t>
            </a:r>
            <a:endParaRPr kumimoji="1" lang="ja-JP" altLang="en-US" sz="1400">
              <a:solidFill>
                <a:schemeClr val="tx1"/>
              </a:solidFill>
            </a:endParaRPr>
          </a:p>
        </p:txBody>
      </p:sp>
      <p:grpSp>
        <p:nvGrpSpPr>
          <p:cNvPr id="136" name="グループ化 135">
            <a:extLst>
              <a:ext uri="{FF2B5EF4-FFF2-40B4-BE49-F238E27FC236}">
                <a16:creationId xmlns:a16="http://schemas.microsoft.com/office/drawing/2014/main" id="{3ED61C9D-DE0A-AD43-B5F3-DCB84203E19F}"/>
              </a:ext>
            </a:extLst>
          </p:cNvPr>
          <p:cNvGrpSpPr/>
          <p:nvPr/>
        </p:nvGrpSpPr>
        <p:grpSpPr>
          <a:xfrm>
            <a:off x="-7912" y="4872930"/>
            <a:ext cx="12809512" cy="288032"/>
            <a:chOff x="280120" y="4296544"/>
            <a:chExt cx="11953328" cy="288032"/>
          </a:xfrm>
        </p:grpSpPr>
        <p:cxnSp>
          <p:nvCxnSpPr>
            <p:cNvPr id="90" name="直線コネクタ 89">
              <a:extLst>
                <a:ext uri="{FF2B5EF4-FFF2-40B4-BE49-F238E27FC236}">
                  <a16:creationId xmlns:a16="http://schemas.microsoft.com/office/drawing/2014/main" id="{766B42F3-CA33-9E44-9C5E-D5032130BEE1}"/>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8D170300-C085-4943-AA7C-254B6F5CEA00}"/>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3" name="角丸四角形 92">
            <a:extLst>
              <a:ext uri="{FF2B5EF4-FFF2-40B4-BE49-F238E27FC236}">
                <a16:creationId xmlns:a16="http://schemas.microsoft.com/office/drawing/2014/main" id="{C8107335-23C8-C645-B32E-C411C367EC42}"/>
              </a:ext>
            </a:extLst>
          </p:cNvPr>
          <p:cNvSpPr/>
          <p:nvPr/>
        </p:nvSpPr>
        <p:spPr>
          <a:xfrm>
            <a:off x="-7912" y="4872608"/>
            <a:ext cx="1584176"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ROBO_MODE</a:t>
            </a:r>
            <a:endParaRPr kumimoji="1" lang="ja-JP" altLang="en-US" sz="1400">
              <a:solidFill>
                <a:schemeClr val="tx1"/>
              </a:solidFill>
            </a:endParaRPr>
          </a:p>
        </p:txBody>
      </p:sp>
      <p:sp>
        <p:nvSpPr>
          <p:cNvPr id="140" name="角丸四角形 139">
            <a:extLst>
              <a:ext uri="{FF2B5EF4-FFF2-40B4-BE49-F238E27FC236}">
                <a16:creationId xmlns:a16="http://schemas.microsoft.com/office/drawing/2014/main" id="{32131200-1B8B-7343-881D-BC4AB096890F}"/>
              </a:ext>
            </a:extLst>
          </p:cNvPr>
          <p:cNvSpPr/>
          <p:nvPr/>
        </p:nvSpPr>
        <p:spPr>
          <a:xfrm>
            <a:off x="1576264" y="4368552"/>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false</a:t>
            </a:r>
            <a:endParaRPr kumimoji="1" lang="ja-JP" altLang="en-US" sz="1400">
              <a:solidFill>
                <a:schemeClr val="tx1"/>
              </a:solidFill>
            </a:endParaRPr>
          </a:p>
        </p:txBody>
      </p:sp>
      <p:grpSp>
        <p:nvGrpSpPr>
          <p:cNvPr id="8" name="グループ化 7">
            <a:extLst>
              <a:ext uri="{FF2B5EF4-FFF2-40B4-BE49-F238E27FC236}">
                <a16:creationId xmlns:a16="http://schemas.microsoft.com/office/drawing/2014/main" id="{D5CA717F-528D-EF4A-AD94-25517F145B8D}"/>
              </a:ext>
            </a:extLst>
          </p:cNvPr>
          <p:cNvGrpSpPr/>
          <p:nvPr/>
        </p:nvGrpSpPr>
        <p:grpSpPr>
          <a:xfrm>
            <a:off x="-7912" y="4368874"/>
            <a:ext cx="12809512" cy="288032"/>
            <a:chOff x="280120" y="6025058"/>
            <a:chExt cx="11953328" cy="288032"/>
          </a:xfrm>
        </p:grpSpPr>
        <p:cxnSp>
          <p:nvCxnSpPr>
            <p:cNvPr id="143" name="直線コネクタ 142">
              <a:extLst>
                <a:ext uri="{FF2B5EF4-FFF2-40B4-BE49-F238E27FC236}">
                  <a16:creationId xmlns:a16="http://schemas.microsoft.com/office/drawing/2014/main" id="{224532B4-85A2-B94A-A20B-412CB05907DA}"/>
                </a:ext>
              </a:extLst>
            </p:cNvPr>
            <p:cNvCxnSpPr>
              <a:cxnSpLocks/>
            </p:cNvCxnSpPr>
            <p:nvPr/>
          </p:nvCxnSpPr>
          <p:spPr>
            <a:xfrm flipH="1">
              <a:off x="280120" y="6313090"/>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B91F30FD-0F8E-AF4A-A69E-9B0EF29108BF}"/>
                </a:ext>
              </a:extLst>
            </p:cNvPr>
            <p:cNvCxnSpPr>
              <a:cxnSpLocks/>
            </p:cNvCxnSpPr>
            <p:nvPr/>
          </p:nvCxnSpPr>
          <p:spPr>
            <a:xfrm flipH="1">
              <a:off x="280120" y="6025058"/>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5" name="角丸四角形 144">
            <a:extLst>
              <a:ext uri="{FF2B5EF4-FFF2-40B4-BE49-F238E27FC236}">
                <a16:creationId xmlns:a16="http://schemas.microsoft.com/office/drawing/2014/main" id="{7EC44627-DA6F-F144-A017-8EC8364BA095}"/>
              </a:ext>
            </a:extLst>
          </p:cNvPr>
          <p:cNvSpPr/>
          <p:nvPr/>
        </p:nvSpPr>
        <p:spPr>
          <a:xfrm>
            <a:off x="-7912" y="4368552"/>
            <a:ext cx="165618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tail_stand_mode</a:t>
            </a:r>
            <a:endParaRPr kumimoji="1" lang="ja-JP" altLang="en-US" sz="1400">
              <a:solidFill>
                <a:schemeClr val="tx1"/>
              </a:solidFill>
            </a:endParaRPr>
          </a:p>
        </p:txBody>
      </p:sp>
      <p:grpSp>
        <p:nvGrpSpPr>
          <p:cNvPr id="2" name="グループ化 1">
            <a:extLst>
              <a:ext uri="{FF2B5EF4-FFF2-40B4-BE49-F238E27FC236}">
                <a16:creationId xmlns:a16="http://schemas.microsoft.com/office/drawing/2014/main" id="{A372C673-8268-4743-AAE0-74AC78034416}"/>
              </a:ext>
            </a:extLst>
          </p:cNvPr>
          <p:cNvGrpSpPr/>
          <p:nvPr/>
        </p:nvGrpSpPr>
        <p:grpSpPr>
          <a:xfrm>
            <a:off x="9565109" y="480120"/>
            <a:ext cx="3634234" cy="4903242"/>
            <a:chOff x="4364076" y="1465342"/>
            <a:chExt cx="3634234" cy="4903242"/>
          </a:xfrm>
        </p:grpSpPr>
        <p:grpSp>
          <p:nvGrpSpPr>
            <p:cNvPr id="147" name="グループ化 146">
              <a:extLst>
                <a:ext uri="{FF2B5EF4-FFF2-40B4-BE49-F238E27FC236}">
                  <a16:creationId xmlns:a16="http://schemas.microsoft.com/office/drawing/2014/main" id="{ECC440A1-B7F7-E142-9C09-8D1BCBF4CA38}"/>
                </a:ext>
              </a:extLst>
            </p:cNvPr>
            <p:cNvGrpSpPr/>
            <p:nvPr/>
          </p:nvGrpSpPr>
          <p:grpSpPr>
            <a:xfrm rot="21391977">
              <a:off x="4364076" y="1465342"/>
              <a:ext cx="3634234" cy="4903242"/>
              <a:chOff x="5214838" y="113382"/>
              <a:chExt cx="3634234" cy="4903242"/>
            </a:xfrm>
          </p:grpSpPr>
          <p:grpSp>
            <p:nvGrpSpPr>
              <p:cNvPr id="148" name="グループ化 147">
                <a:extLst>
                  <a:ext uri="{FF2B5EF4-FFF2-40B4-BE49-F238E27FC236}">
                    <a16:creationId xmlns:a16="http://schemas.microsoft.com/office/drawing/2014/main" id="{316A1FD9-427E-2B4E-B437-D8ECDACA6841}"/>
                  </a:ext>
                </a:extLst>
              </p:cNvPr>
              <p:cNvGrpSpPr/>
              <p:nvPr/>
            </p:nvGrpSpPr>
            <p:grpSpPr>
              <a:xfrm>
                <a:off x="6165838" y="113382"/>
                <a:ext cx="1732235" cy="3679106"/>
                <a:chOff x="5534682" y="113382"/>
                <a:chExt cx="1732235" cy="3679106"/>
              </a:xfrm>
            </p:grpSpPr>
            <p:grpSp>
              <p:nvGrpSpPr>
                <p:cNvPr id="150" name="グループ化 149">
                  <a:extLst>
                    <a:ext uri="{FF2B5EF4-FFF2-40B4-BE49-F238E27FC236}">
                      <a16:creationId xmlns:a16="http://schemas.microsoft.com/office/drawing/2014/main" id="{0FC6D7D6-5DD1-A246-A2B4-391F82C98A4E}"/>
                    </a:ext>
                  </a:extLst>
                </p:cNvPr>
                <p:cNvGrpSpPr/>
                <p:nvPr/>
              </p:nvGrpSpPr>
              <p:grpSpPr>
                <a:xfrm>
                  <a:off x="5534682" y="113382"/>
                  <a:ext cx="1732235" cy="3679106"/>
                  <a:chOff x="5820693" y="4649886"/>
                  <a:chExt cx="1732235" cy="3679106"/>
                </a:xfrm>
              </p:grpSpPr>
              <p:grpSp>
                <p:nvGrpSpPr>
                  <p:cNvPr id="152" name="グループ化 151">
                    <a:extLst>
                      <a:ext uri="{FF2B5EF4-FFF2-40B4-BE49-F238E27FC236}">
                        <a16:creationId xmlns:a16="http://schemas.microsoft.com/office/drawing/2014/main" id="{20D6F224-09B8-834B-A8B0-E315D731F5D3}"/>
                      </a:ext>
                    </a:extLst>
                  </p:cNvPr>
                  <p:cNvGrpSpPr/>
                  <p:nvPr/>
                </p:nvGrpSpPr>
                <p:grpSpPr>
                  <a:xfrm>
                    <a:off x="6544122" y="4649886"/>
                    <a:ext cx="288032" cy="288032"/>
                    <a:chOff x="4024536" y="3216424"/>
                    <a:chExt cx="3168353" cy="3168352"/>
                  </a:xfrm>
                </p:grpSpPr>
                <p:sp>
                  <p:nvSpPr>
                    <p:cNvPr id="159" name="パイ 158">
                      <a:extLst>
                        <a:ext uri="{FF2B5EF4-FFF2-40B4-BE49-F238E27FC236}">
                          <a16:creationId xmlns:a16="http://schemas.microsoft.com/office/drawing/2014/main" id="{68C53D8D-2BAD-6845-8F18-F5B90A869ADC}"/>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パイ 159">
                      <a:extLst>
                        <a:ext uri="{FF2B5EF4-FFF2-40B4-BE49-F238E27FC236}">
                          <a16:creationId xmlns:a16="http://schemas.microsoft.com/office/drawing/2014/main" id="{6ABC1122-11F5-C84C-8BDB-23E33FA5B529}"/>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パイ 160">
                      <a:extLst>
                        <a:ext uri="{FF2B5EF4-FFF2-40B4-BE49-F238E27FC236}">
                          <a16:creationId xmlns:a16="http://schemas.microsoft.com/office/drawing/2014/main" id="{7C28733E-5DB3-7A4B-8424-E7C047A6C0B8}"/>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53" name="円/楕円 152">
                    <a:extLst>
                      <a:ext uri="{FF2B5EF4-FFF2-40B4-BE49-F238E27FC236}">
                        <a16:creationId xmlns:a16="http://schemas.microsoft.com/office/drawing/2014/main" id="{7A599965-0472-0E49-B924-A3C5A66772FE}"/>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a:extLst>
                      <a:ext uri="{FF2B5EF4-FFF2-40B4-BE49-F238E27FC236}">
                        <a16:creationId xmlns:a16="http://schemas.microsoft.com/office/drawing/2014/main" id="{426CF458-5520-2845-A7B6-9F10E656235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55" name="直線コネクタ 154">
                    <a:extLst>
                      <a:ext uri="{FF2B5EF4-FFF2-40B4-BE49-F238E27FC236}">
                        <a16:creationId xmlns:a16="http://schemas.microsoft.com/office/drawing/2014/main" id="{3D54CC84-E47D-D34A-B835-F2D14C2E892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円/楕円 155">
                    <a:extLst>
                      <a:ext uri="{FF2B5EF4-FFF2-40B4-BE49-F238E27FC236}">
                        <a16:creationId xmlns:a16="http://schemas.microsoft.com/office/drawing/2014/main" id="{1EBC7500-5D6C-9A48-BD92-FF2E8EA9FD5D}"/>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a:extLst>
                      <a:ext uri="{FF2B5EF4-FFF2-40B4-BE49-F238E27FC236}">
                        <a16:creationId xmlns:a16="http://schemas.microsoft.com/office/drawing/2014/main" id="{9587F437-1AF3-1741-B0D9-E24DE5DC11FF}"/>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EDFF8D2-1AD9-B549-8D34-CAAF3723A115}"/>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151" name="円弧 150">
                  <a:extLst>
                    <a:ext uri="{FF2B5EF4-FFF2-40B4-BE49-F238E27FC236}">
                      <a16:creationId xmlns:a16="http://schemas.microsoft.com/office/drawing/2014/main" id="{59666766-03BE-6E4A-8EE4-39023BAB572E}"/>
                    </a:ext>
                  </a:extLst>
                </p:cNvPr>
                <p:cNvSpPr/>
                <p:nvPr/>
              </p:nvSpPr>
              <p:spPr>
                <a:xfrm>
                  <a:off x="5968752" y="2496344"/>
                  <a:ext cx="864096" cy="864096"/>
                </a:xfrm>
                <a:prstGeom prst="arc">
                  <a:avLst>
                    <a:gd name="adj1" fmla="val 638130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49" name="円弧 148">
                <a:extLst>
                  <a:ext uri="{FF2B5EF4-FFF2-40B4-BE49-F238E27FC236}">
                    <a16:creationId xmlns:a16="http://schemas.microsoft.com/office/drawing/2014/main" id="{B7D06392-8680-0649-A48B-7FE682F6D226}"/>
                  </a:ext>
                </a:extLst>
              </p:cNvPr>
              <p:cNvSpPr/>
              <p:nvPr/>
            </p:nvSpPr>
            <p:spPr>
              <a:xfrm>
                <a:off x="5214838" y="1382390"/>
                <a:ext cx="3634234" cy="3634234"/>
              </a:xfrm>
              <a:prstGeom prst="arc">
                <a:avLst>
                  <a:gd name="adj1" fmla="val 16225770"/>
                  <a:gd name="adj2" fmla="val 16343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62" name="直線コネクタ 161">
              <a:extLst>
                <a:ext uri="{FF2B5EF4-FFF2-40B4-BE49-F238E27FC236}">
                  <a16:creationId xmlns:a16="http://schemas.microsoft.com/office/drawing/2014/main" id="{8008DEAB-8A66-7E44-8AB9-47635412F3FE}"/>
                </a:ext>
              </a:extLst>
            </p:cNvPr>
            <p:cNvCxnSpPr>
              <a:cxnSpLocks/>
            </p:cNvCxnSpPr>
            <p:nvPr/>
          </p:nvCxnSpPr>
          <p:spPr>
            <a:xfrm>
              <a:off x="6184776" y="1992288"/>
              <a:ext cx="0" cy="3096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63" name="直線コネクタ 162">
            <a:extLst>
              <a:ext uri="{FF2B5EF4-FFF2-40B4-BE49-F238E27FC236}">
                <a16:creationId xmlns:a16="http://schemas.microsoft.com/office/drawing/2014/main" id="{5398AB6A-1BC2-3246-BA9F-60782501D81A}"/>
              </a:ext>
            </a:extLst>
          </p:cNvPr>
          <p:cNvCxnSpPr>
            <a:cxnSpLocks/>
            <a:stCxn id="156" idx="4"/>
          </p:cNvCxnSpPr>
          <p:nvPr/>
        </p:nvCxnSpPr>
        <p:spPr>
          <a:xfrm flipH="1">
            <a:off x="11313802" y="3328384"/>
            <a:ext cx="92454" cy="8470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F28371FA-05B0-1C49-86DC-07B660CC2C46}"/>
              </a:ext>
            </a:extLst>
          </p:cNvPr>
          <p:cNvGrpSpPr/>
          <p:nvPr/>
        </p:nvGrpSpPr>
        <p:grpSpPr>
          <a:xfrm>
            <a:off x="12912873" y="503010"/>
            <a:ext cx="1732235" cy="3679106"/>
            <a:chOff x="7732340" y="1488232"/>
            <a:chExt cx="1732235" cy="3679106"/>
          </a:xfrm>
        </p:grpSpPr>
        <p:grpSp>
          <p:nvGrpSpPr>
            <p:cNvPr id="171" name="グループ化 170">
              <a:extLst>
                <a:ext uri="{FF2B5EF4-FFF2-40B4-BE49-F238E27FC236}">
                  <a16:creationId xmlns:a16="http://schemas.microsoft.com/office/drawing/2014/main" id="{13EB5EB1-960B-3A4A-A44F-E376D6000C0C}"/>
                </a:ext>
              </a:extLst>
            </p:cNvPr>
            <p:cNvGrpSpPr/>
            <p:nvPr/>
          </p:nvGrpSpPr>
          <p:grpSpPr>
            <a:xfrm>
              <a:off x="7732340" y="1488232"/>
              <a:ext cx="1732235" cy="3679106"/>
              <a:chOff x="5534682" y="113382"/>
              <a:chExt cx="1732235" cy="3679106"/>
            </a:xfrm>
          </p:grpSpPr>
          <p:grpSp>
            <p:nvGrpSpPr>
              <p:cNvPr id="173" name="グループ化 172">
                <a:extLst>
                  <a:ext uri="{FF2B5EF4-FFF2-40B4-BE49-F238E27FC236}">
                    <a16:creationId xmlns:a16="http://schemas.microsoft.com/office/drawing/2014/main" id="{48E55272-3E08-3A4A-8E8E-1CFAA83C38BD}"/>
                  </a:ext>
                </a:extLst>
              </p:cNvPr>
              <p:cNvGrpSpPr/>
              <p:nvPr/>
            </p:nvGrpSpPr>
            <p:grpSpPr>
              <a:xfrm>
                <a:off x="5534682" y="113382"/>
                <a:ext cx="1732235" cy="3679106"/>
                <a:chOff x="5820693" y="4649886"/>
                <a:chExt cx="1732235" cy="3679106"/>
              </a:xfrm>
            </p:grpSpPr>
            <p:grpSp>
              <p:nvGrpSpPr>
                <p:cNvPr id="175" name="グループ化 174">
                  <a:extLst>
                    <a:ext uri="{FF2B5EF4-FFF2-40B4-BE49-F238E27FC236}">
                      <a16:creationId xmlns:a16="http://schemas.microsoft.com/office/drawing/2014/main" id="{EA95F057-85A2-384B-A83B-C345C02D19F9}"/>
                    </a:ext>
                  </a:extLst>
                </p:cNvPr>
                <p:cNvGrpSpPr/>
                <p:nvPr/>
              </p:nvGrpSpPr>
              <p:grpSpPr>
                <a:xfrm>
                  <a:off x="6544122" y="4649886"/>
                  <a:ext cx="288032" cy="288032"/>
                  <a:chOff x="4024536" y="3216424"/>
                  <a:chExt cx="3168353" cy="3168352"/>
                </a:xfrm>
              </p:grpSpPr>
              <p:sp>
                <p:nvSpPr>
                  <p:cNvPr id="182" name="パイ 181">
                    <a:extLst>
                      <a:ext uri="{FF2B5EF4-FFF2-40B4-BE49-F238E27FC236}">
                        <a16:creationId xmlns:a16="http://schemas.microsoft.com/office/drawing/2014/main" id="{027613D8-5673-5845-BDEF-6AF8A69F29B5}"/>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パイ 182">
                    <a:extLst>
                      <a:ext uri="{FF2B5EF4-FFF2-40B4-BE49-F238E27FC236}">
                        <a16:creationId xmlns:a16="http://schemas.microsoft.com/office/drawing/2014/main" id="{D0C349FA-D940-F748-8A3E-4FEEEC11B53A}"/>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4" name="パイ 183">
                    <a:extLst>
                      <a:ext uri="{FF2B5EF4-FFF2-40B4-BE49-F238E27FC236}">
                        <a16:creationId xmlns:a16="http://schemas.microsoft.com/office/drawing/2014/main" id="{F821FFEB-733C-474E-89E9-3A19EB1CC917}"/>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6" name="円/楕円 175">
                  <a:extLst>
                    <a:ext uri="{FF2B5EF4-FFF2-40B4-BE49-F238E27FC236}">
                      <a16:creationId xmlns:a16="http://schemas.microsoft.com/office/drawing/2014/main" id="{4F05648E-43D0-5342-8167-8D94775A551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7" name="直線コネクタ 176">
                  <a:extLst>
                    <a:ext uri="{FF2B5EF4-FFF2-40B4-BE49-F238E27FC236}">
                      <a16:creationId xmlns:a16="http://schemas.microsoft.com/office/drawing/2014/main" id="{7F87B7F1-3D81-1746-9BF3-8E63234EA9C3}"/>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8" name="直線コネクタ 177">
                  <a:extLst>
                    <a:ext uri="{FF2B5EF4-FFF2-40B4-BE49-F238E27FC236}">
                      <a16:creationId xmlns:a16="http://schemas.microsoft.com/office/drawing/2014/main" id="{935FE01C-8C8B-2943-AA9F-F7982D83DFA1}"/>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a:extLst>
                    <a:ext uri="{FF2B5EF4-FFF2-40B4-BE49-F238E27FC236}">
                      <a16:creationId xmlns:a16="http://schemas.microsoft.com/office/drawing/2014/main" id="{F71A640D-47C3-824C-954D-A70D5E3EB943}"/>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id="{8B63CC03-9564-614E-8F36-ABB769E1F14B}"/>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2BDB2DE2-B479-5D47-8A0B-31FA5FB9A24A}"/>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174" name="円弧 173">
                <a:extLst>
                  <a:ext uri="{FF2B5EF4-FFF2-40B4-BE49-F238E27FC236}">
                    <a16:creationId xmlns:a16="http://schemas.microsoft.com/office/drawing/2014/main" id="{D092D6B7-88D4-8B45-9CAB-9F0D09BFA431}"/>
                  </a:ext>
                </a:extLst>
              </p:cNvPr>
              <p:cNvSpPr/>
              <p:nvPr/>
            </p:nvSpPr>
            <p:spPr>
              <a:xfrm>
                <a:off x="5968752" y="2496344"/>
                <a:ext cx="864096" cy="864096"/>
              </a:xfrm>
              <a:prstGeom prst="arc">
                <a:avLst>
                  <a:gd name="adj1" fmla="val 9021303"/>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85" name="直線コネクタ 184">
              <a:extLst>
                <a:ext uri="{FF2B5EF4-FFF2-40B4-BE49-F238E27FC236}">
                  <a16:creationId xmlns:a16="http://schemas.microsoft.com/office/drawing/2014/main" id="{CC2556C6-AE9C-7440-A444-42DBEAAD78FD}"/>
                </a:ext>
              </a:extLst>
            </p:cNvPr>
            <p:cNvCxnSpPr>
              <a:cxnSpLocks/>
            </p:cNvCxnSpPr>
            <p:nvPr/>
          </p:nvCxnSpPr>
          <p:spPr>
            <a:xfrm flipH="1">
              <a:off x="7768952" y="4296544"/>
              <a:ext cx="83624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a:extLst>
              <a:ext uri="{FF2B5EF4-FFF2-40B4-BE49-F238E27FC236}">
                <a16:creationId xmlns:a16="http://schemas.microsoft.com/office/drawing/2014/main" id="{CF21C17A-6500-7847-B0B5-1AF8B7FAB903}"/>
              </a:ext>
            </a:extLst>
          </p:cNvPr>
          <p:cNvGrpSpPr/>
          <p:nvPr/>
        </p:nvGrpSpPr>
        <p:grpSpPr>
          <a:xfrm>
            <a:off x="1356197" y="496312"/>
            <a:ext cx="1876251" cy="3679106"/>
            <a:chOff x="9857184" y="1481534"/>
            <a:chExt cx="1876251" cy="3679106"/>
          </a:xfrm>
        </p:grpSpPr>
        <p:grpSp>
          <p:nvGrpSpPr>
            <p:cNvPr id="38" name="グループ化 37">
              <a:extLst>
                <a:ext uri="{FF2B5EF4-FFF2-40B4-BE49-F238E27FC236}">
                  <a16:creationId xmlns:a16="http://schemas.microsoft.com/office/drawing/2014/main" id="{7C639B70-DBA1-C242-B190-BA2F42C78211}"/>
                </a:ext>
              </a:extLst>
            </p:cNvPr>
            <p:cNvGrpSpPr/>
            <p:nvPr/>
          </p:nvGrpSpPr>
          <p:grpSpPr>
            <a:xfrm>
              <a:off x="10001200" y="1481534"/>
              <a:ext cx="1732235" cy="3679106"/>
              <a:chOff x="5820693" y="4649886"/>
              <a:chExt cx="1732235" cy="3679106"/>
            </a:xfrm>
          </p:grpSpPr>
          <p:grpSp>
            <p:nvGrpSpPr>
              <p:cNvPr id="39" name="グループ化 38">
                <a:extLst>
                  <a:ext uri="{FF2B5EF4-FFF2-40B4-BE49-F238E27FC236}">
                    <a16:creationId xmlns:a16="http://schemas.microsoft.com/office/drawing/2014/main" id="{A2295870-25A4-F04D-8C64-C2B282CDCC88}"/>
                  </a:ext>
                </a:extLst>
              </p:cNvPr>
              <p:cNvGrpSpPr/>
              <p:nvPr/>
            </p:nvGrpSpPr>
            <p:grpSpPr>
              <a:xfrm>
                <a:off x="6544122" y="4649886"/>
                <a:ext cx="288032" cy="288032"/>
                <a:chOff x="4024536" y="3216424"/>
                <a:chExt cx="3168353" cy="3168352"/>
              </a:xfrm>
            </p:grpSpPr>
            <p:sp>
              <p:nvSpPr>
                <p:cNvPr id="46" name="パイ 45">
                  <a:extLst>
                    <a:ext uri="{FF2B5EF4-FFF2-40B4-BE49-F238E27FC236}">
                      <a16:creationId xmlns:a16="http://schemas.microsoft.com/office/drawing/2014/main" id="{2C5B98B4-8651-0447-A9E0-0D7A46811008}"/>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パイ 46">
                  <a:extLst>
                    <a:ext uri="{FF2B5EF4-FFF2-40B4-BE49-F238E27FC236}">
                      <a16:creationId xmlns:a16="http://schemas.microsoft.com/office/drawing/2014/main" id="{2A71076B-0DE1-6A46-B60F-59F9FCA49C1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パイ 47">
                  <a:extLst>
                    <a:ext uri="{FF2B5EF4-FFF2-40B4-BE49-F238E27FC236}">
                      <a16:creationId xmlns:a16="http://schemas.microsoft.com/office/drawing/2014/main" id="{0EC22876-C6BE-D642-B644-DC40D5473E09}"/>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0" name="円/楕円 39">
                <a:extLst>
                  <a:ext uri="{FF2B5EF4-FFF2-40B4-BE49-F238E27FC236}">
                    <a16:creationId xmlns:a16="http://schemas.microsoft.com/office/drawing/2014/main" id="{D35A0822-1B1E-2341-AF88-AA0DEA53A99D}"/>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F2070A5-3A60-B448-AD95-31514761911B}"/>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17753065-2835-5041-B223-188D5246774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D06BD563-8F29-1744-9262-D1D4FFE51CAC}"/>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BDDD71FE-698B-2D49-8CAF-6C59EDA72596}"/>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70628C94-C212-3343-81E9-CE9DC46AB254}"/>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cxnSp>
          <p:nvCxnSpPr>
            <p:cNvPr id="192" name="直線コネクタ 191">
              <a:extLst>
                <a:ext uri="{FF2B5EF4-FFF2-40B4-BE49-F238E27FC236}">
                  <a16:creationId xmlns:a16="http://schemas.microsoft.com/office/drawing/2014/main" id="{0453E592-C9C2-B347-A5BF-BC0D95AA53EA}"/>
                </a:ext>
              </a:extLst>
            </p:cNvPr>
            <p:cNvCxnSpPr>
              <a:cxnSpLocks/>
            </p:cNvCxnSpPr>
            <p:nvPr/>
          </p:nvCxnSpPr>
          <p:spPr>
            <a:xfrm flipH="1">
              <a:off x="9857184" y="4296544"/>
              <a:ext cx="9802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9" name="正方形/長方形 198">
            <a:extLst>
              <a:ext uri="{FF2B5EF4-FFF2-40B4-BE49-F238E27FC236}">
                <a16:creationId xmlns:a16="http://schemas.microsoft.com/office/drawing/2014/main" id="{F40B344B-313B-3A45-A1B4-0C7DF60DE9B3}"/>
              </a:ext>
            </a:extLst>
          </p:cNvPr>
          <p:cNvSpPr/>
          <p:nvPr/>
        </p:nvSpPr>
        <p:spPr>
          <a:xfrm>
            <a:off x="-28925" y="0"/>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a:solidFill>
                  <a:schemeClr val="tx1"/>
                </a:solidFill>
              </a:rPr>
              <a:t>二輪倒立からしっぽ倒立</a:t>
            </a:r>
            <a:endParaRPr kumimoji="1" lang="ja-JP" altLang="en-US" sz="1600" b="1" dirty="0">
              <a:solidFill>
                <a:schemeClr val="tx1"/>
              </a:solidFill>
            </a:endParaRPr>
          </a:p>
        </p:txBody>
      </p:sp>
      <p:cxnSp>
        <p:nvCxnSpPr>
          <p:cNvPr id="135" name="直線コネクタ 134">
            <a:extLst>
              <a:ext uri="{FF2B5EF4-FFF2-40B4-BE49-F238E27FC236}">
                <a16:creationId xmlns:a16="http://schemas.microsoft.com/office/drawing/2014/main" id="{D42BAAA5-55EB-EC4F-B1D6-BD0776FA9B50}"/>
              </a:ext>
            </a:extLst>
          </p:cNvPr>
          <p:cNvCxnSpPr>
            <a:cxnSpLocks/>
          </p:cNvCxnSpPr>
          <p:nvPr/>
        </p:nvCxnSpPr>
        <p:spPr>
          <a:xfrm>
            <a:off x="1576264" y="1056184"/>
            <a:ext cx="0" cy="79928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5" name="角丸四角形 164">
            <a:extLst>
              <a:ext uri="{FF2B5EF4-FFF2-40B4-BE49-F238E27FC236}">
                <a16:creationId xmlns:a16="http://schemas.microsoft.com/office/drawing/2014/main" id="{6E20E47C-976C-EF4B-8CA3-72EDB4D259E0}"/>
              </a:ext>
            </a:extLst>
          </p:cNvPr>
          <p:cNvSpPr/>
          <p:nvPr/>
        </p:nvSpPr>
        <p:spPr>
          <a:xfrm>
            <a:off x="1576264" y="523264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BALANCE</a:t>
            </a:r>
            <a:endParaRPr kumimoji="1" lang="ja-JP" altLang="en-US" sz="1400">
              <a:solidFill>
                <a:schemeClr val="tx1"/>
              </a:solidFill>
            </a:endParaRPr>
          </a:p>
        </p:txBody>
      </p:sp>
      <p:grpSp>
        <p:nvGrpSpPr>
          <p:cNvPr id="170" name="グループ化 169">
            <a:extLst>
              <a:ext uri="{FF2B5EF4-FFF2-40B4-BE49-F238E27FC236}">
                <a16:creationId xmlns:a16="http://schemas.microsoft.com/office/drawing/2014/main" id="{4B82DFBA-B11D-9643-92D1-CB0845DD243A}"/>
              </a:ext>
            </a:extLst>
          </p:cNvPr>
          <p:cNvGrpSpPr/>
          <p:nvPr/>
        </p:nvGrpSpPr>
        <p:grpSpPr>
          <a:xfrm>
            <a:off x="-7912" y="5232970"/>
            <a:ext cx="12809512" cy="288032"/>
            <a:chOff x="280120" y="4296544"/>
            <a:chExt cx="11953328" cy="288032"/>
          </a:xfrm>
        </p:grpSpPr>
        <p:cxnSp>
          <p:nvCxnSpPr>
            <p:cNvPr id="172" name="直線コネクタ 171">
              <a:extLst>
                <a:ext uri="{FF2B5EF4-FFF2-40B4-BE49-F238E27FC236}">
                  <a16:creationId xmlns:a16="http://schemas.microsoft.com/office/drawing/2014/main" id="{B69F8DF4-8912-4148-B8EB-F9E78B4AB564}"/>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85A995B2-6606-7344-8E8E-8C8806D21ED4}"/>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93" name="角丸四角形 192">
            <a:extLst>
              <a:ext uri="{FF2B5EF4-FFF2-40B4-BE49-F238E27FC236}">
                <a16:creationId xmlns:a16="http://schemas.microsoft.com/office/drawing/2014/main" id="{9ED161BB-C08C-644F-B59C-B69EB05A4055}"/>
              </a:ext>
            </a:extLst>
          </p:cNvPr>
          <p:cNvSpPr/>
          <p:nvPr/>
        </p:nvSpPr>
        <p:spPr>
          <a:xfrm>
            <a:off x="-7912" y="5232648"/>
            <a:ext cx="1584176"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STAND_MODE</a:t>
            </a:r>
            <a:endParaRPr kumimoji="1" lang="ja-JP" altLang="en-US" sz="1400">
              <a:solidFill>
                <a:schemeClr val="tx1"/>
              </a:solidFill>
            </a:endParaRPr>
          </a:p>
        </p:txBody>
      </p:sp>
      <p:sp>
        <p:nvSpPr>
          <p:cNvPr id="200" name="角丸四角形 199">
            <a:extLst>
              <a:ext uri="{FF2B5EF4-FFF2-40B4-BE49-F238E27FC236}">
                <a16:creationId xmlns:a16="http://schemas.microsoft.com/office/drawing/2014/main" id="{39626B75-22F3-284A-AF90-EACA2F26E61E}"/>
              </a:ext>
            </a:extLst>
          </p:cNvPr>
          <p:cNvSpPr/>
          <p:nvPr/>
        </p:nvSpPr>
        <p:spPr>
          <a:xfrm>
            <a:off x="1576264" y="588039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false</a:t>
            </a:r>
            <a:endParaRPr kumimoji="1" lang="ja-JP" altLang="en-US" sz="1400">
              <a:solidFill>
                <a:schemeClr val="tx1"/>
              </a:solidFill>
            </a:endParaRPr>
          </a:p>
        </p:txBody>
      </p:sp>
      <p:grpSp>
        <p:nvGrpSpPr>
          <p:cNvPr id="201" name="グループ化 200">
            <a:extLst>
              <a:ext uri="{FF2B5EF4-FFF2-40B4-BE49-F238E27FC236}">
                <a16:creationId xmlns:a16="http://schemas.microsoft.com/office/drawing/2014/main" id="{2ED579D4-B34A-2043-8115-53A38A7238CE}"/>
              </a:ext>
            </a:extLst>
          </p:cNvPr>
          <p:cNvGrpSpPr/>
          <p:nvPr/>
        </p:nvGrpSpPr>
        <p:grpSpPr>
          <a:xfrm>
            <a:off x="-7912" y="5880720"/>
            <a:ext cx="12809512" cy="288032"/>
            <a:chOff x="280120" y="6025058"/>
            <a:chExt cx="11953328" cy="288032"/>
          </a:xfrm>
        </p:grpSpPr>
        <p:cxnSp>
          <p:nvCxnSpPr>
            <p:cNvPr id="202" name="直線コネクタ 201">
              <a:extLst>
                <a:ext uri="{FF2B5EF4-FFF2-40B4-BE49-F238E27FC236}">
                  <a16:creationId xmlns:a16="http://schemas.microsoft.com/office/drawing/2014/main" id="{E105A2D9-F880-1B48-8DE1-B08B1017C158}"/>
                </a:ext>
              </a:extLst>
            </p:cNvPr>
            <p:cNvCxnSpPr>
              <a:cxnSpLocks/>
            </p:cNvCxnSpPr>
            <p:nvPr/>
          </p:nvCxnSpPr>
          <p:spPr>
            <a:xfrm flipH="1">
              <a:off x="280120" y="6313090"/>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D369E00-B19A-144C-8E24-01D4DC7287E8}"/>
                </a:ext>
              </a:extLst>
            </p:cNvPr>
            <p:cNvCxnSpPr>
              <a:cxnSpLocks/>
            </p:cNvCxnSpPr>
            <p:nvPr/>
          </p:nvCxnSpPr>
          <p:spPr>
            <a:xfrm flipH="1">
              <a:off x="280120" y="6025058"/>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04" name="角丸四角形 203">
            <a:extLst>
              <a:ext uri="{FF2B5EF4-FFF2-40B4-BE49-F238E27FC236}">
                <a16:creationId xmlns:a16="http://schemas.microsoft.com/office/drawing/2014/main" id="{20B16BD6-C291-AF49-8E9A-6DA6EF42EA58}"/>
              </a:ext>
            </a:extLst>
          </p:cNvPr>
          <p:cNvSpPr/>
          <p:nvPr/>
        </p:nvSpPr>
        <p:spPr>
          <a:xfrm>
            <a:off x="-7912" y="5880398"/>
            <a:ext cx="165618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balance_off_en</a:t>
            </a:r>
            <a:endParaRPr kumimoji="1" lang="ja-JP" altLang="en-US" sz="1400">
              <a:solidFill>
                <a:schemeClr val="tx1"/>
              </a:solidFill>
            </a:endParaRPr>
          </a:p>
        </p:txBody>
      </p:sp>
      <p:sp>
        <p:nvSpPr>
          <p:cNvPr id="205" name="角丸四角形 204">
            <a:extLst>
              <a:ext uri="{FF2B5EF4-FFF2-40B4-BE49-F238E27FC236}">
                <a16:creationId xmlns:a16="http://schemas.microsoft.com/office/drawing/2014/main" id="{2D7A93C5-8145-AE41-ABEA-879D666B3448}"/>
              </a:ext>
            </a:extLst>
          </p:cNvPr>
          <p:cNvSpPr/>
          <p:nvPr/>
        </p:nvSpPr>
        <p:spPr>
          <a:xfrm>
            <a:off x="1576264" y="624043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true</a:t>
            </a:r>
            <a:endParaRPr kumimoji="1" lang="ja-JP" altLang="en-US" sz="1400">
              <a:solidFill>
                <a:schemeClr val="tx1"/>
              </a:solidFill>
            </a:endParaRPr>
          </a:p>
        </p:txBody>
      </p:sp>
      <p:grpSp>
        <p:nvGrpSpPr>
          <p:cNvPr id="206" name="グループ化 205">
            <a:extLst>
              <a:ext uri="{FF2B5EF4-FFF2-40B4-BE49-F238E27FC236}">
                <a16:creationId xmlns:a16="http://schemas.microsoft.com/office/drawing/2014/main" id="{1318B5FF-D3C9-3C4C-9A72-167CC247BC6F}"/>
              </a:ext>
            </a:extLst>
          </p:cNvPr>
          <p:cNvGrpSpPr/>
          <p:nvPr/>
        </p:nvGrpSpPr>
        <p:grpSpPr>
          <a:xfrm>
            <a:off x="-7912" y="6240760"/>
            <a:ext cx="12809512" cy="288032"/>
            <a:chOff x="280120" y="6025058"/>
            <a:chExt cx="11953328" cy="288032"/>
          </a:xfrm>
        </p:grpSpPr>
        <p:cxnSp>
          <p:nvCxnSpPr>
            <p:cNvPr id="207" name="直線コネクタ 206">
              <a:extLst>
                <a:ext uri="{FF2B5EF4-FFF2-40B4-BE49-F238E27FC236}">
                  <a16:creationId xmlns:a16="http://schemas.microsoft.com/office/drawing/2014/main" id="{4FAC718D-65A6-E54B-BDEC-53802D17146B}"/>
                </a:ext>
              </a:extLst>
            </p:cNvPr>
            <p:cNvCxnSpPr>
              <a:cxnSpLocks/>
            </p:cNvCxnSpPr>
            <p:nvPr/>
          </p:nvCxnSpPr>
          <p:spPr>
            <a:xfrm flipH="1">
              <a:off x="280120" y="6313090"/>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C7D4DC44-7740-804B-B857-2EA7423B53EC}"/>
                </a:ext>
              </a:extLst>
            </p:cNvPr>
            <p:cNvCxnSpPr>
              <a:cxnSpLocks/>
            </p:cNvCxnSpPr>
            <p:nvPr/>
          </p:nvCxnSpPr>
          <p:spPr>
            <a:xfrm flipH="1">
              <a:off x="280120" y="6025058"/>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09" name="角丸四角形 208">
            <a:extLst>
              <a:ext uri="{FF2B5EF4-FFF2-40B4-BE49-F238E27FC236}">
                <a16:creationId xmlns:a16="http://schemas.microsoft.com/office/drawing/2014/main" id="{B371F57C-F876-C543-A82F-B23E4DFEF163}"/>
              </a:ext>
            </a:extLst>
          </p:cNvPr>
          <p:cNvSpPr/>
          <p:nvPr/>
        </p:nvSpPr>
        <p:spPr>
          <a:xfrm>
            <a:off x="-7912" y="6240438"/>
            <a:ext cx="165618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balance_mode</a:t>
            </a:r>
            <a:endParaRPr kumimoji="1" lang="ja-JP" altLang="en-US" sz="1400">
              <a:solidFill>
                <a:schemeClr val="tx1"/>
              </a:solidFill>
            </a:endParaRPr>
          </a:p>
        </p:txBody>
      </p:sp>
      <p:sp>
        <p:nvSpPr>
          <p:cNvPr id="210" name="角丸四角形 209">
            <a:extLst>
              <a:ext uri="{FF2B5EF4-FFF2-40B4-BE49-F238E27FC236}">
                <a16:creationId xmlns:a16="http://schemas.microsoft.com/office/drawing/2014/main" id="{A229DA6F-6C91-974E-B915-F89595F3246F}"/>
              </a:ext>
            </a:extLst>
          </p:cNvPr>
          <p:cNvSpPr/>
          <p:nvPr/>
        </p:nvSpPr>
        <p:spPr>
          <a:xfrm>
            <a:off x="1576264" y="660080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TAIL_ANGLE_RUN</a:t>
            </a:r>
            <a:endParaRPr kumimoji="1" lang="ja-JP" altLang="en-US" sz="1400">
              <a:solidFill>
                <a:schemeClr val="tx1"/>
              </a:solidFill>
            </a:endParaRPr>
          </a:p>
        </p:txBody>
      </p:sp>
      <p:grpSp>
        <p:nvGrpSpPr>
          <p:cNvPr id="211" name="グループ化 210">
            <a:extLst>
              <a:ext uri="{FF2B5EF4-FFF2-40B4-BE49-F238E27FC236}">
                <a16:creationId xmlns:a16="http://schemas.microsoft.com/office/drawing/2014/main" id="{C12F74A9-8F5D-0C4C-A406-852AAC9444E9}"/>
              </a:ext>
            </a:extLst>
          </p:cNvPr>
          <p:cNvGrpSpPr/>
          <p:nvPr/>
        </p:nvGrpSpPr>
        <p:grpSpPr>
          <a:xfrm>
            <a:off x="-7912" y="6601122"/>
            <a:ext cx="12809512" cy="288032"/>
            <a:chOff x="280120" y="6025058"/>
            <a:chExt cx="11953328" cy="288032"/>
          </a:xfrm>
        </p:grpSpPr>
        <p:cxnSp>
          <p:nvCxnSpPr>
            <p:cNvPr id="212" name="直線コネクタ 211">
              <a:extLst>
                <a:ext uri="{FF2B5EF4-FFF2-40B4-BE49-F238E27FC236}">
                  <a16:creationId xmlns:a16="http://schemas.microsoft.com/office/drawing/2014/main" id="{451E8484-137F-FC4A-87FD-16969C98FD26}"/>
                </a:ext>
              </a:extLst>
            </p:cNvPr>
            <p:cNvCxnSpPr>
              <a:cxnSpLocks/>
            </p:cNvCxnSpPr>
            <p:nvPr/>
          </p:nvCxnSpPr>
          <p:spPr>
            <a:xfrm flipH="1">
              <a:off x="280120" y="6313090"/>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5610E1BE-D10C-6F4B-A605-5A0049C4163F}"/>
                </a:ext>
              </a:extLst>
            </p:cNvPr>
            <p:cNvCxnSpPr>
              <a:cxnSpLocks/>
            </p:cNvCxnSpPr>
            <p:nvPr/>
          </p:nvCxnSpPr>
          <p:spPr>
            <a:xfrm flipH="1">
              <a:off x="280120" y="6025058"/>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14" name="角丸四角形 213">
            <a:extLst>
              <a:ext uri="{FF2B5EF4-FFF2-40B4-BE49-F238E27FC236}">
                <a16:creationId xmlns:a16="http://schemas.microsoft.com/office/drawing/2014/main" id="{8EF6D3CA-3301-A24E-8F2F-F5148FEF8E0D}"/>
              </a:ext>
            </a:extLst>
          </p:cNvPr>
          <p:cNvSpPr/>
          <p:nvPr/>
        </p:nvSpPr>
        <p:spPr>
          <a:xfrm>
            <a:off x="-7912" y="6600800"/>
            <a:ext cx="165618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Tail_control</a:t>
            </a:r>
            <a:endParaRPr kumimoji="1" lang="ja-JP" altLang="en-US" sz="1400">
              <a:solidFill>
                <a:schemeClr val="tx1"/>
              </a:solidFill>
            </a:endParaRPr>
          </a:p>
        </p:txBody>
      </p:sp>
      <p:sp>
        <p:nvSpPr>
          <p:cNvPr id="215" name="角丸四角形 214">
            <a:extLst>
              <a:ext uri="{FF2B5EF4-FFF2-40B4-BE49-F238E27FC236}">
                <a16:creationId xmlns:a16="http://schemas.microsoft.com/office/drawing/2014/main" id="{D43F6D1B-5CF9-4C46-BB46-62221C4DB7FA}"/>
              </a:ext>
            </a:extLst>
          </p:cNvPr>
          <p:cNvSpPr/>
          <p:nvPr/>
        </p:nvSpPr>
        <p:spPr>
          <a:xfrm>
            <a:off x="3952528" y="4872608"/>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BALANCE_TO_TAIL</a:t>
            </a:r>
            <a:endParaRPr kumimoji="1" lang="ja-JP" altLang="en-US" sz="1400">
              <a:solidFill>
                <a:schemeClr val="tx1"/>
              </a:solidFill>
            </a:endParaRPr>
          </a:p>
        </p:txBody>
      </p:sp>
      <p:sp>
        <p:nvSpPr>
          <p:cNvPr id="216" name="角丸四角形 215">
            <a:extLst>
              <a:ext uri="{FF2B5EF4-FFF2-40B4-BE49-F238E27FC236}">
                <a16:creationId xmlns:a16="http://schemas.microsoft.com/office/drawing/2014/main" id="{23B91914-1BF9-704E-BD44-A38C7DE7D38A}"/>
              </a:ext>
            </a:extLst>
          </p:cNvPr>
          <p:cNvSpPr/>
          <p:nvPr/>
        </p:nvSpPr>
        <p:spPr>
          <a:xfrm>
            <a:off x="3952528" y="4368552"/>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true</a:t>
            </a:r>
            <a:endParaRPr kumimoji="1" lang="ja-JP" altLang="en-US" sz="1400">
              <a:solidFill>
                <a:schemeClr val="tx1"/>
              </a:solidFill>
            </a:endParaRPr>
          </a:p>
        </p:txBody>
      </p:sp>
      <p:cxnSp>
        <p:nvCxnSpPr>
          <p:cNvPr id="217" name="直線コネクタ 216">
            <a:extLst>
              <a:ext uri="{FF2B5EF4-FFF2-40B4-BE49-F238E27FC236}">
                <a16:creationId xmlns:a16="http://schemas.microsoft.com/office/drawing/2014/main" id="{D367F4DE-B25B-4942-84C0-EB2F29931085}"/>
              </a:ext>
            </a:extLst>
          </p:cNvPr>
          <p:cNvCxnSpPr>
            <a:cxnSpLocks/>
          </p:cNvCxnSpPr>
          <p:nvPr/>
        </p:nvCxnSpPr>
        <p:spPr>
          <a:xfrm>
            <a:off x="3952528" y="1056184"/>
            <a:ext cx="0" cy="79928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8" name="角丸四角形 217">
            <a:extLst>
              <a:ext uri="{FF2B5EF4-FFF2-40B4-BE49-F238E27FC236}">
                <a16:creationId xmlns:a16="http://schemas.microsoft.com/office/drawing/2014/main" id="{1A587225-04F1-CF4E-8B99-B7A97B51290E}"/>
              </a:ext>
            </a:extLst>
          </p:cNvPr>
          <p:cNvSpPr/>
          <p:nvPr/>
        </p:nvSpPr>
        <p:spPr>
          <a:xfrm>
            <a:off x="3952528" y="5232648"/>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TAIL_DOWN</a:t>
            </a:r>
            <a:endParaRPr kumimoji="1" lang="ja-JP" altLang="en-US" sz="1400">
              <a:solidFill>
                <a:schemeClr val="tx1"/>
              </a:solidFill>
            </a:endParaRPr>
          </a:p>
        </p:txBody>
      </p:sp>
      <p:sp>
        <p:nvSpPr>
          <p:cNvPr id="219" name="角丸四角形 218">
            <a:extLst>
              <a:ext uri="{FF2B5EF4-FFF2-40B4-BE49-F238E27FC236}">
                <a16:creationId xmlns:a16="http://schemas.microsoft.com/office/drawing/2014/main" id="{DFDB7660-574B-0E47-9809-75CD4035027C}"/>
              </a:ext>
            </a:extLst>
          </p:cNvPr>
          <p:cNvSpPr/>
          <p:nvPr/>
        </p:nvSpPr>
        <p:spPr>
          <a:xfrm>
            <a:off x="3952528" y="588039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false</a:t>
            </a:r>
            <a:endParaRPr kumimoji="1" lang="ja-JP" altLang="en-US" sz="1400">
              <a:solidFill>
                <a:schemeClr val="tx1"/>
              </a:solidFill>
            </a:endParaRPr>
          </a:p>
        </p:txBody>
      </p:sp>
      <p:sp>
        <p:nvSpPr>
          <p:cNvPr id="220" name="角丸四角形 219">
            <a:extLst>
              <a:ext uri="{FF2B5EF4-FFF2-40B4-BE49-F238E27FC236}">
                <a16:creationId xmlns:a16="http://schemas.microsoft.com/office/drawing/2014/main" id="{12083D11-EEF1-4C45-B0DB-4B719B395C6E}"/>
              </a:ext>
            </a:extLst>
          </p:cNvPr>
          <p:cNvSpPr/>
          <p:nvPr/>
        </p:nvSpPr>
        <p:spPr>
          <a:xfrm>
            <a:off x="3952528" y="624043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true</a:t>
            </a:r>
            <a:endParaRPr kumimoji="1" lang="ja-JP" altLang="en-US" sz="1400">
              <a:solidFill>
                <a:schemeClr val="tx1"/>
              </a:solidFill>
            </a:endParaRPr>
          </a:p>
        </p:txBody>
      </p:sp>
      <p:sp>
        <p:nvSpPr>
          <p:cNvPr id="221" name="角丸四角形 220">
            <a:extLst>
              <a:ext uri="{FF2B5EF4-FFF2-40B4-BE49-F238E27FC236}">
                <a16:creationId xmlns:a16="http://schemas.microsoft.com/office/drawing/2014/main" id="{8226BB1B-5F69-D848-8CFB-0409C558A22E}"/>
              </a:ext>
            </a:extLst>
          </p:cNvPr>
          <p:cNvSpPr/>
          <p:nvPr/>
        </p:nvSpPr>
        <p:spPr>
          <a:xfrm>
            <a:off x="3952528" y="6600800"/>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TAIL_ON_ANGLE</a:t>
            </a:r>
            <a:endParaRPr kumimoji="1" lang="ja-JP" altLang="en-US" sz="1400">
              <a:solidFill>
                <a:schemeClr val="tx1"/>
              </a:solidFill>
            </a:endParaRPr>
          </a:p>
        </p:txBody>
      </p:sp>
      <p:grpSp>
        <p:nvGrpSpPr>
          <p:cNvPr id="223" name="グループ化 222">
            <a:extLst>
              <a:ext uri="{FF2B5EF4-FFF2-40B4-BE49-F238E27FC236}">
                <a16:creationId xmlns:a16="http://schemas.microsoft.com/office/drawing/2014/main" id="{8DFA94AE-BA85-1543-9983-3A071F456CB6}"/>
              </a:ext>
            </a:extLst>
          </p:cNvPr>
          <p:cNvGrpSpPr/>
          <p:nvPr/>
        </p:nvGrpSpPr>
        <p:grpSpPr>
          <a:xfrm>
            <a:off x="3876477" y="480120"/>
            <a:ext cx="1732235" cy="3679106"/>
            <a:chOff x="5820693" y="4649886"/>
            <a:chExt cx="1732235" cy="3679106"/>
          </a:xfrm>
        </p:grpSpPr>
        <p:grpSp>
          <p:nvGrpSpPr>
            <p:cNvPr id="225" name="グループ化 224">
              <a:extLst>
                <a:ext uri="{FF2B5EF4-FFF2-40B4-BE49-F238E27FC236}">
                  <a16:creationId xmlns:a16="http://schemas.microsoft.com/office/drawing/2014/main" id="{3203E87D-D248-4641-A18A-047600B74C1E}"/>
                </a:ext>
              </a:extLst>
            </p:cNvPr>
            <p:cNvGrpSpPr/>
            <p:nvPr/>
          </p:nvGrpSpPr>
          <p:grpSpPr>
            <a:xfrm>
              <a:off x="6544122" y="4649886"/>
              <a:ext cx="288032" cy="288032"/>
              <a:chOff x="4024536" y="3216424"/>
              <a:chExt cx="3168353" cy="3168352"/>
            </a:xfrm>
          </p:grpSpPr>
          <p:sp>
            <p:nvSpPr>
              <p:cNvPr id="232" name="パイ 231">
                <a:extLst>
                  <a:ext uri="{FF2B5EF4-FFF2-40B4-BE49-F238E27FC236}">
                    <a16:creationId xmlns:a16="http://schemas.microsoft.com/office/drawing/2014/main" id="{F8ECB61B-D2EE-0649-8F2F-D1DE4D064B65}"/>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3" name="パイ 232">
                <a:extLst>
                  <a:ext uri="{FF2B5EF4-FFF2-40B4-BE49-F238E27FC236}">
                    <a16:creationId xmlns:a16="http://schemas.microsoft.com/office/drawing/2014/main" id="{9C709F7B-9978-1343-A0B0-20BEA925ABD0}"/>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4" name="パイ 233">
                <a:extLst>
                  <a:ext uri="{FF2B5EF4-FFF2-40B4-BE49-F238E27FC236}">
                    <a16:creationId xmlns:a16="http://schemas.microsoft.com/office/drawing/2014/main" id="{DC808398-63E8-C64F-B40A-7392514DEE5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26" name="円/楕円 225">
              <a:extLst>
                <a:ext uri="{FF2B5EF4-FFF2-40B4-BE49-F238E27FC236}">
                  <a16:creationId xmlns:a16="http://schemas.microsoft.com/office/drawing/2014/main" id="{E9A4EEF3-2A3E-DD4D-A7F0-3CCCCEB94B5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7" name="直線コネクタ 226">
              <a:extLst>
                <a:ext uri="{FF2B5EF4-FFF2-40B4-BE49-F238E27FC236}">
                  <a16:creationId xmlns:a16="http://schemas.microsoft.com/office/drawing/2014/main" id="{C40695A2-95E0-4540-B6DD-4575DDE56421}"/>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28" name="直線コネクタ 227">
              <a:extLst>
                <a:ext uri="{FF2B5EF4-FFF2-40B4-BE49-F238E27FC236}">
                  <a16:creationId xmlns:a16="http://schemas.microsoft.com/office/drawing/2014/main" id="{F28A46B7-E5EB-0A41-85A0-58776D018DD8}"/>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円/楕円 228">
              <a:extLst>
                <a:ext uri="{FF2B5EF4-FFF2-40B4-BE49-F238E27FC236}">
                  <a16:creationId xmlns:a16="http://schemas.microsoft.com/office/drawing/2014/main" id="{56C74B2A-3B80-9144-834A-4830721D1925}"/>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a:extLst>
                <a:ext uri="{FF2B5EF4-FFF2-40B4-BE49-F238E27FC236}">
                  <a16:creationId xmlns:a16="http://schemas.microsoft.com/office/drawing/2014/main" id="{5FAAAACC-5BF5-B24E-87DF-63C75A39723E}"/>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正方形/長方形 230">
              <a:extLst>
                <a:ext uri="{FF2B5EF4-FFF2-40B4-BE49-F238E27FC236}">
                  <a16:creationId xmlns:a16="http://schemas.microsoft.com/office/drawing/2014/main" id="{8395FD9C-E6E6-A447-AA1D-6A30B8B573CD}"/>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cxnSp>
        <p:nvCxnSpPr>
          <p:cNvPr id="224" name="直線コネクタ 223">
            <a:extLst>
              <a:ext uri="{FF2B5EF4-FFF2-40B4-BE49-F238E27FC236}">
                <a16:creationId xmlns:a16="http://schemas.microsoft.com/office/drawing/2014/main" id="{859C24EC-AA66-5442-B05F-512C7E0DC26F}"/>
              </a:ext>
            </a:extLst>
          </p:cNvPr>
          <p:cNvCxnSpPr>
            <a:cxnSpLocks/>
          </p:cNvCxnSpPr>
          <p:nvPr/>
        </p:nvCxnSpPr>
        <p:spPr>
          <a:xfrm flipH="1">
            <a:off x="4024536" y="3295130"/>
            <a:ext cx="688181" cy="7133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7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110" y="3664892"/>
            <a:ext cx="11041380" cy="1855788"/>
          </a:xfrm>
        </p:spPr>
        <p:txBody>
          <a:bodyPr>
            <a:normAutofit fontScale="90000"/>
          </a:bodyPr>
          <a:lstStyle/>
          <a:p>
            <a:pPr algn="ctr"/>
            <a:r>
              <a:rPr kumimoji="1" lang="ja-JP" altLang="en-US" dirty="0"/>
              <a:t>左コース右コース共通</a:t>
            </a:r>
            <a:br>
              <a:rPr kumimoji="1" lang="en-US" altLang="ja-JP" dirty="0"/>
            </a:br>
            <a:r>
              <a:rPr lang="ja-JP" altLang="en-US" dirty="0"/>
              <a:t>の</a:t>
            </a:r>
            <a:br>
              <a:rPr lang="en-US" altLang="ja-JP" dirty="0"/>
            </a:br>
            <a:r>
              <a:rPr lang="ja-JP" altLang="en-US" dirty="0"/>
              <a:t>シナリオ</a:t>
            </a:r>
            <a:endParaRPr kumimoji="1" lang="ja-JP" altLang="en-US" dirty="0"/>
          </a:p>
        </p:txBody>
      </p:sp>
    </p:spTree>
    <p:extLst>
      <p:ext uri="{BB962C8B-B14F-4D97-AF65-F5344CB8AC3E}">
        <p14:creationId xmlns:p14="http://schemas.microsoft.com/office/powerpoint/2010/main" val="2429992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グループ化 157">
            <a:extLst>
              <a:ext uri="{FF2B5EF4-FFF2-40B4-BE49-F238E27FC236}">
                <a16:creationId xmlns:a16="http://schemas.microsoft.com/office/drawing/2014/main" id="{CB3BBFF4-07BD-FE4A-8AE2-54761CEAFE6F}"/>
              </a:ext>
            </a:extLst>
          </p:cNvPr>
          <p:cNvGrpSpPr/>
          <p:nvPr/>
        </p:nvGrpSpPr>
        <p:grpSpPr>
          <a:xfrm rot="867981">
            <a:off x="9650047" y="4044024"/>
            <a:ext cx="1088494" cy="1362292"/>
            <a:chOff x="3584114" y="3388070"/>
            <a:chExt cx="1088494" cy="1362292"/>
          </a:xfrm>
        </p:grpSpPr>
        <p:sp>
          <p:nvSpPr>
            <p:cNvPr id="159" name="片側の 2 つの角を切り取った四角形 158">
              <a:extLst>
                <a:ext uri="{FF2B5EF4-FFF2-40B4-BE49-F238E27FC236}">
                  <a16:creationId xmlns:a16="http://schemas.microsoft.com/office/drawing/2014/main" id="{E7D37157-A64C-5747-8D90-BD89AE499AEA}"/>
                </a:ext>
              </a:extLst>
            </p:cNvPr>
            <p:cNvSpPr/>
            <p:nvPr/>
          </p:nvSpPr>
          <p:spPr>
            <a:xfrm flipV="1">
              <a:off x="4484215" y="4396183"/>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L 字 159">
              <a:extLst>
                <a:ext uri="{FF2B5EF4-FFF2-40B4-BE49-F238E27FC236}">
                  <a16:creationId xmlns:a16="http://schemas.microsoft.com/office/drawing/2014/main" id="{35E6B3F1-BEAC-2B40-B1F0-E2D6252F5B6F}"/>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正方形/長方形 160">
              <a:extLst>
                <a:ext uri="{FF2B5EF4-FFF2-40B4-BE49-F238E27FC236}">
                  <a16:creationId xmlns:a16="http://schemas.microsoft.com/office/drawing/2014/main" id="{FD64804B-E11B-704B-A551-54A2FC584F8A}"/>
                </a:ext>
              </a:extLst>
            </p:cNvPr>
            <p:cNvSpPr/>
            <p:nvPr/>
          </p:nvSpPr>
          <p:spPr>
            <a:xfrm>
              <a:off x="3960901" y="3648472"/>
              <a:ext cx="334921" cy="77450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a:extLst>
                <a:ext uri="{FF2B5EF4-FFF2-40B4-BE49-F238E27FC236}">
                  <a16:creationId xmlns:a16="http://schemas.microsoft.com/office/drawing/2014/main" id="{6A109A38-75D7-254F-82FC-4DA039E52730}"/>
                </a:ext>
              </a:extLst>
            </p:cNvPr>
            <p:cNvSpPr/>
            <p:nvPr/>
          </p:nvSpPr>
          <p:spPr>
            <a:xfrm>
              <a:off x="3793440" y="4080520"/>
              <a:ext cx="669842" cy="6698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846869DC-4FB7-7E4A-97CE-E236D7AE09DA}"/>
                </a:ext>
              </a:extLst>
            </p:cNvPr>
            <p:cNvCxnSpPr>
              <a:stCxn id="162" idx="2"/>
              <a:endCxn id="162" idx="6"/>
            </p:cNvCxnSpPr>
            <p:nvPr/>
          </p:nvCxnSpPr>
          <p:spPr>
            <a:xfrm>
              <a:off x="3793440" y="4415441"/>
              <a:ext cx="669842"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64" name="直線コネクタ 163">
              <a:extLst>
                <a:ext uri="{FF2B5EF4-FFF2-40B4-BE49-F238E27FC236}">
                  <a16:creationId xmlns:a16="http://schemas.microsoft.com/office/drawing/2014/main" id="{2FE3404D-3E77-0047-A5B8-39D729783AE4}"/>
                </a:ext>
              </a:extLst>
            </p:cNvPr>
            <p:cNvCxnSpPr>
              <a:stCxn id="162" idx="0"/>
              <a:endCxn id="162" idx="4"/>
            </p:cNvCxnSpPr>
            <p:nvPr/>
          </p:nvCxnSpPr>
          <p:spPr>
            <a:xfrm>
              <a:off x="4128361" y="4080520"/>
              <a:ext cx="0" cy="6698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5" name="片側の 2 つの角を切り取った四角形 164">
              <a:extLst>
                <a:ext uri="{FF2B5EF4-FFF2-40B4-BE49-F238E27FC236}">
                  <a16:creationId xmlns:a16="http://schemas.microsoft.com/office/drawing/2014/main" id="{7F5D6727-40AA-B74F-88F5-09E4636036D1}"/>
                </a:ext>
              </a:extLst>
            </p:cNvPr>
            <p:cNvSpPr/>
            <p:nvPr/>
          </p:nvSpPr>
          <p:spPr>
            <a:xfrm rot="16200000" flipV="1">
              <a:off x="4124175" y="338807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 name="直線コネクタ 17"/>
          <p:cNvCxnSpPr/>
          <p:nvPr/>
        </p:nvCxnSpPr>
        <p:spPr>
          <a:xfrm flipH="1" flipV="1">
            <a:off x="595499" y="3361175"/>
            <a:ext cx="2204901"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flipV="1">
            <a:off x="2800401" y="3351577"/>
            <a:ext cx="1440159" cy="9957"/>
          </a:xfrm>
          <a:prstGeom prst="line">
            <a:avLst/>
          </a:prstGeom>
          <a:ln w="152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17829" y="3144416"/>
            <a:ext cx="5062891"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5680720" y="3144416"/>
            <a:ext cx="1008112" cy="0"/>
          </a:xfrm>
          <a:prstGeom prst="line">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7120880" y="2856384"/>
            <a:ext cx="576064" cy="576064"/>
            <a:chOff x="6040760" y="3756484"/>
            <a:chExt cx="576064" cy="576064"/>
          </a:xfrm>
        </p:grpSpPr>
        <p:sp>
          <p:nvSpPr>
            <p:cNvPr id="26" name="円/楕円 25"/>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6040760" y="3756484"/>
              <a:ext cx="576064" cy="576064"/>
              <a:chOff x="4240560" y="4592960"/>
              <a:chExt cx="720080" cy="720080"/>
            </a:xfrm>
          </p:grpSpPr>
          <p:cxnSp>
            <p:nvCxnSpPr>
              <p:cNvPr id="28" name="直線コネクタ 27"/>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1337909" y="2742294"/>
            <a:ext cx="720080" cy="864096"/>
            <a:chOff x="6590110" y="1374769"/>
            <a:chExt cx="720080" cy="864096"/>
          </a:xfrm>
        </p:grpSpPr>
        <p:grpSp>
          <p:nvGrpSpPr>
            <p:cNvPr id="43" name="グループ化 42">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52"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45" name="正方形/長方形 44">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50" name="角丸四角形 49">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48" name="片側の 2 つの角を切り取った四角形 47">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片側の 2 つの角を切り取った四角形 48">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11" name="グループ化 110"/>
          <p:cNvGrpSpPr/>
          <p:nvPr/>
        </p:nvGrpSpPr>
        <p:grpSpPr>
          <a:xfrm>
            <a:off x="4240560" y="2496344"/>
            <a:ext cx="3384377" cy="1728192"/>
            <a:chOff x="4240560" y="2496344"/>
            <a:chExt cx="3384377" cy="1728192"/>
          </a:xfrm>
        </p:grpSpPr>
        <p:cxnSp>
          <p:nvCxnSpPr>
            <p:cNvPr id="20" name="直線コネクタ 19"/>
            <p:cNvCxnSpPr/>
            <p:nvPr/>
          </p:nvCxnSpPr>
          <p:spPr>
            <a:xfrm flipH="1">
              <a:off x="4240560" y="3360440"/>
              <a:ext cx="334837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6652828" y="2496344"/>
              <a:ext cx="828092"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652828" y="4080520"/>
              <a:ext cx="828092"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rot="16200000">
              <a:off x="6688833" y="3288432"/>
              <a:ext cx="1728191"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正方形/長方形 65">
            <a:extLst>
              <a:ext uri="{FF2B5EF4-FFF2-40B4-BE49-F238E27FC236}">
                <a16:creationId xmlns:a16="http://schemas.microsoft.com/office/drawing/2014/main" id="{E29DBE60-BA93-8F49-AC3E-CA89866C3A57}"/>
              </a:ext>
            </a:extLst>
          </p:cNvPr>
          <p:cNvSpPr/>
          <p:nvPr/>
        </p:nvSpPr>
        <p:spPr>
          <a:xfrm>
            <a:off x="5083841" y="2702697"/>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スー</a:t>
            </a:r>
            <a:r>
              <a:rPr lang="ja-JP" altLang="en-US" sz="1400" b="1" dirty="0" err="1">
                <a:solidFill>
                  <a:schemeClr val="tx1"/>
                </a:solidFill>
              </a:rPr>
              <a:t>、、</a:t>
            </a:r>
            <a:r>
              <a:rPr lang="ja-JP" altLang="en-US" sz="1400" b="1" dirty="0">
                <a:solidFill>
                  <a:schemeClr val="tx1"/>
                </a:solidFill>
              </a:rPr>
              <a:t>ピタッ</a:t>
            </a:r>
            <a:endParaRPr lang="en-US" altLang="ja-JP" sz="1100" b="1" dirty="0">
              <a:solidFill>
                <a:schemeClr val="tx1"/>
              </a:solidFill>
            </a:endParaRPr>
          </a:p>
        </p:txBody>
      </p:sp>
      <p:sp>
        <p:nvSpPr>
          <p:cNvPr id="80" name="円弧 79"/>
          <p:cNvSpPr/>
          <p:nvPr/>
        </p:nvSpPr>
        <p:spPr>
          <a:xfrm>
            <a:off x="2368352" y="3343267"/>
            <a:ext cx="1225054" cy="1745365"/>
          </a:xfrm>
          <a:prstGeom prst="arc">
            <a:avLst>
              <a:gd name="adj1" fmla="val 16225299"/>
              <a:gd name="adj2" fmla="val 2491019"/>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rot="3644394">
            <a:off x="3160440" y="3597895"/>
            <a:ext cx="720080" cy="864096"/>
            <a:chOff x="6590110" y="1374769"/>
            <a:chExt cx="720080" cy="864096"/>
          </a:xfrm>
        </p:grpSpPr>
        <p:grpSp>
          <p:nvGrpSpPr>
            <p:cNvPr id="82" name="グループ化 8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9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84" name="正方形/長方形 8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89" name="角丸四角形 8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87" name="片側の 2 つの角を切り取った四角形 8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片側の 2 つの角を切り取った四角形 8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93" name="直線コネクタ 92"/>
          <p:cNvCxnSpPr/>
          <p:nvPr/>
        </p:nvCxnSpPr>
        <p:spPr>
          <a:xfrm flipV="1">
            <a:off x="5255504" y="3626111"/>
            <a:ext cx="3161520" cy="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爆発 1 93"/>
          <p:cNvSpPr/>
          <p:nvPr/>
        </p:nvSpPr>
        <p:spPr>
          <a:xfrm>
            <a:off x="7449914" y="3474213"/>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p:nvPr/>
        </p:nvCxnSpPr>
        <p:spPr>
          <a:xfrm>
            <a:off x="5234951" y="3681754"/>
            <a:ext cx="1769545" cy="541765"/>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1649092">
            <a:off x="6316068" y="3641680"/>
            <a:ext cx="720080" cy="864096"/>
            <a:chOff x="6590110" y="1374769"/>
            <a:chExt cx="720080" cy="864096"/>
          </a:xfrm>
        </p:grpSpPr>
        <p:grpSp>
          <p:nvGrpSpPr>
            <p:cNvPr id="97" name="グループ化 96">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06"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8" name="グループ化 97">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99" name="正方形/長方形 98">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04" name="角丸四角形 103">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02" name="片側の 2 つの角を切り取った四角形 101">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片側の 2 つの角を切り取った四角形 102">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08" name="爆発 1 107"/>
          <p:cNvSpPr/>
          <p:nvPr/>
        </p:nvSpPr>
        <p:spPr>
          <a:xfrm>
            <a:off x="6943408" y="406747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2" name="グループ化 111"/>
          <p:cNvGrpSpPr/>
          <p:nvPr/>
        </p:nvGrpSpPr>
        <p:grpSpPr>
          <a:xfrm>
            <a:off x="4240560" y="5016624"/>
            <a:ext cx="3384377" cy="1728192"/>
            <a:chOff x="4240560" y="2496344"/>
            <a:chExt cx="3384377" cy="1728192"/>
          </a:xfrm>
        </p:grpSpPr>
        <p:cxnSp>
          <p:nvCxnSpPr>
            <p:cNvPr id="113" name="直線コネクタ 112"/>
            <p:cNvCxnSpPr/>
            <p:nvPr/>
          </p:nvCxnSpPr>
          <p:spPr>
            <a:xfrm flipH="1">
              <a:off x="4240560" y="3360440"/>
              <a:ext cx="334837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652828" y="2496344"/>
              <a:ext cx="828092"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6652828" y="4080520"/>
              <a:ext cx="828092"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rot="16200000">
              <a:off x="6688833" y="3288432"/>
              <a:ext cx="1728191"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p:nvGrpSpPr>
        <p:grpSpPr>
          <a:xfrm>
            <a:off x="6688832" y="2712368"/>
            <a:ext cx="720080" cy="864096"/>
            <a:chOff x="6590110" y="1374769"/>
            <a:chExt cx="720080" cy="864096"/>
          </a:xfrm>
        </p:grpSpPr>
        <p:grpSp>
          <p:nvGrpSpPr>
            <p:cNvPr id="31" name="グループ化 30">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40"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3" name="正方形/長方形 32">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38" name="角丸四角形 37">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36" name="片側の 2 つの角を切り取った四角形 35">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片側の 2 つの角を切り取った四角形 36">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17" name="グループ化 116"/>
          <p:cNvGrpSpPr/>
          <p:nvPr/>
        </p:nvGrpSpPr>
        <p:grpSpPr>
          <a:xfrm>
            <a:off x="6328792" y="5304656"/>
            <a:ext cx="720080" cy="864096"/>
            <a:chOff x="6590110" y="1374769"/>
            <a:chExt cx="720080" cy="864096"/>
          </a:xfrm>
        </p:grpSpPr>
        <p:grpSp>
          <p:nvGrpSpPr>
            <p:cNvPr id="118" name="グループ化 11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2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20" name="正方形/長方形 11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25" name="角丸四角形 12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角丸四角形 12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23" name="片側の 2 つの角を切り取った四角形 12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片側の 2 つの角を切り取った四角形 12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30" name="直線コネクタ 129"/>
          <p:cNvCxnSpPr/>
          <p:nvPr/>
        </p:nvCxnSpPr>
        <p:spPr>
          <a:xfrm>
            <a:off x="6688832" y="5016624"/>
            <a:ext cx="0" cy="1728192"/>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正方形/長方形 132">
            <a:extLst>
              <a:ext uri="{FF2B5EF4-FFF2-40B4-BE49-F238E27FC236}">
                <a16:creationId xmlns:a16="http://schemas.microsoft.com/office/drawing/2014/main" id="{E29DBE60-BA93-8F49-AC3E-CA89866C3A57}"/>
              </a:ext>
            </a:extLst>
          </p:cNvPr>
          <p:cNvSpPr/>
          <p:nvPr/>
        </p:nvSpPr>
        <p:spPr>
          <a:xfrm>
            <a:off x="5069008" y="6339101"/>
            <a:ext cx="1568987"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はみ出てる</a:t>
            </a:r>
            <a:r>
              <a:rPr lang="ja-JP" altLang="en-US" sz="1400" b="1" dirty="0" err="1">
                <a:solidFill>
                  <a:schemeClr val="tx1"/>
                </a:solidFill>
              </a:rPr>
              <a:t>、、、</a:t>
            </a:r>
            <a:endParaRPr lang="en-US" altLang="ja-JP" sz="1100" b="1" dirty="0">
              <a:solidFill>
                <a:schemeClr val="tx1"/>
              </a:solidFill>
            </a:endParaRPr>
          </a:p>
        </p:txBody>
      </p:sp>
      <p:grpSp>
        <p:nvGrpSpPr>
          <p:cNvPr id="134" name="グループ化 133"/>
          <p:cNvGrpSpPr/>
          <p:nvPr/>
        </p:nvGrpSpPr>
        <p:grpSpPr>
          <a:xfrm>
            <a:off x="9497144" y="1920280"/>
            <a:ext cx="1112976" cy="1437479"/>
            <a:chOff x="3804626" y="7695896"/>
            <a:chExt cx="1112976" cy="1437479"/>
          </a:xfrm>
        </p:grpSpPr>
        <p:sp>
          <p:nvSpPr>
            <p:cNvPr id="135" name="三角形 134">
              <a:extLst>
                <a:ext uri="{FF2B5EF4-FFF2-40B4-BE49-F238E27FC236}">
                  <a16:creationId xmlns:a16="http://schemas.microsoft.com/office/drawing/2014/main" id="{2F145911-732B-824C-8704-68B7DD3CC20B}"/>
                </a:ext>
              </a:extLst>
            </p:cNvPr>
            <p:cNvSpPr/>
            <p:nvPr/>
          </p:nvSpPr>
          <p:spPr>
            <a:xfrm rot="20976937">
              <a:off x="4747560" y="8640388"/>
              <a:ext cx="170042" cy="49298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片側の 2 つの角を切り取った四角形 135">
              <a:extLst>
                <a:ext uri="{FF2B5EF4-FFF2-40B4-BE49-F238E27FC236}">
                  <a16:creationId xmlns:a16="http://schemas.microsoft.com/office/drawing/2014/main" id="{CC99A655-815C-9742-A060-42441B3AF201}"/>
                </a:ext>
              </a:extLst>
            </p:cNvPr>
            <p:cNvSpPr/>
            <p:nvPr/>
          </p:nvSpPr>
          <p:spPr>
            <a:xfrm rot="20976937" flipV="1">
              <a:off x="4694176" y="862260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L 字 136">
              <a:extLst>
                <a:ext uri="{FF2B5EF4-FFF2-40B4-BE49-F238E27FC236}">
                  <a16:creationId xmlns:a16="http://schemas.microsoft.com/office/drawing/2014/main" id="{BA51EBDB-D70F-8644-A959-10A2D19CF70D}"/>
                </a:ext>
              </a:extLst>
            </p:cNvPr>
            <p:cNvSpPr/>
            <p:nvPr/>
          </p:nvSpPr>
          <p:spPr>
            <a:xfrm rot="17738371">
              <a:off x="3752295" y="8756300"/>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8AC4F9A0-BA40-5A4E-8F63-50D828FD5684}"/>
                </a:ext>
              </a:extLst>
            </p:cNvPr>
            <p:cNvSpPr/>
            <p:nvPr/>
          </p:nvSpPr>
          <p:spPr>
            <a:xfrm rot="20976937">
              <a:off x="4096281" y="7963457"/>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6B69C26-D154-924C-8DC9-04005DAE6881}"/>
                </a:ext>
              </a:extLst>
            </p:cNvPr>
            <p:cNvSpPr/>
            <p:nvPr/>
          </p:nvSpPr>
          <p:spPr>
            <a:xfrm rot="20976937">
              <a:off x="3997264" y="8389286"/>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0" name="直線コネクタ 139">
              <a:extLst>
                <a:ext uri="{FF2B5EF4-FFF2-40B4-BE49-F238E27FC236}">
                  <a16:creationId xmlns:a16="http://schemas.microsoft.com/office/drawing/2014/main" id="{65AB1168-24AB-6545-9037-2676B4A4CB5E}"/>
                </a:ext>
              </a:extLst>
            </p:cNvPr>
            <p:cNvCxnSpPr>
              <a:stCxn id="139" idx="2"/>
              <a:endCxn id="139" idx="6"/>
            </p:cNvCxnSpPr>
            <p:nvPr/>
          </p:nvCxnSpPr>
          <p:spPr>
            <a:xfrm rot="20976937">
              <a:off x="3997264" y="8724207"/>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1" name="直線コネクタ 140">
              <a:extLst>
                <a:ext uri="{FF2B5EF4-FFF2-40B4-BE49-F238E27FC236}">
                  <a16:creationId xmlns:a16="http://schemas.microsoft.com/office/drawing/2014/main" id="{AADE6821-4307-CF4F-A370-319AFEEEF229}"/>
                </a:ext>
              </a:extLst>
            </p:cNvPr>
            <p:cNvCxnSpPr>
              <a:stCxn id="139" idx="0"/>
              <a:endCxn id="139" idx="4"/>
            </p:cNvCxnSpPr>
            <p:nvPr/>
          </p:nvCxnSpPr>
          <p:spPr>
            <a:xfrm rot="20976937">
              <a:off x="4332185" y="8389286"/>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片側の 2 つの角を切り取った四角形 141">
              <a:extLst>
                <a:ext uri="{FF2B5EF4-FFF2-40B4-BE49-F238E27FC236}">
                  <a16:creationId xmlns:a16="http://schemas.microsoft.com/office/drawing/2014/main" id="{B5F3EAF7-A093-3C4D-9513-3E230B3AFC44}"/>
                </a:ext>
              </a:extLst>
            </p:cNvPr>
            <p:cNvSpPr/>
            <p:nvPr/>
          </p:nvSpPr>
          <p:spPr>
            <a:xfrm rot="15576937" flipV="1">
              <a:off x="4158319" y="7695896"/>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p:cNvCxnSpPr/>
          <p:nvPr/>
        </p:nvCxnSpPr>
        <p:spPr>
          <a:xfrm flipH="1">
            <a:off x="9137104" y="3360440"/>
            <a:ext cx="2088232"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9281120" y="3036403"/>
            <a:ext cx="1512168" cy="288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E29DBE60-BA93-8F49-AC3E-CA89866C3A57}"/>
              </a:ext>
            </a:extLst>
          </p:cNvPr>
          <p:cNvSpPr/>
          <p:nvPr/>
        </p:nvSpPr>
        <p:spPr>
          <a:xfrm>
            <a:off x="9224301" y="1488232"/>
            <a:ext cx="2073043"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モーターが止まっている</a:t>
            </a:r>
            <a:endParaRPr lang="en-US" altLang="ja-JP" sz="1100" b="1" dirty="0">
              <a:solidFill>
                <a:schemeClr val="tx1"/>
              </a:solidFill>
            </a:endParaRPr>
          </a:p>
        </p:txBody>
      </p:sp>
      <p:cxnSp>
        <p:nvCxnSpPr>
          <p:cNvPr id="148" name="直線コネクタ 147"/>
          <p:cNvCxnSpPr/>
          <p:nvPr/>
        </p:nvCxnSpPr>
        <p:spPr>
          <a:xfrm flipH="1">
            <a:off x="9146664" y="5457044"/>
            <a:ext cx="2088232"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9" name="正方形/長方形 148"/>
          <p:cNvSpPr/>
          <p:nvPr/>
        </p:nvSpPr>
        <p:spPr>
          <a:xfrm>
            <a:off x="9290680" y="5133007"/>
            <a:ext cx="1512168" cy="288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0" name="グループ化 149">
            <a:extLst>
              <a:ext uri="{FF2B5EF4-FFF2-40B4-BE49-F238E27FC236}">
                <a16:creationId xmlns:a16="http://schemas.microsoft.com/office/drawing/2014/main" id="{CB3BBFF4-07BD-FE4A-8AE2-54761CEAFE6F}"/>
              </a:ext>
            </a:extLst>
          </p:cNvPr>
          <p:cNvGrpSpPr/>
          <p:nvPr/>
        </p:nvGrpSpPr>
        <p:grpSpPr>
          <a:xfrm>
            <a:off x="9480456" y="4035724"/>
            <a:ext cx="1088494" cy="1362292"/>
            <a:chOff x="3584114" y="3388070"/>
            <a:chExt cx="1088494" cy="1362292"/>
          </a:xfrm>
        </p:grpSpPr>
        <p:sp>
          <p:nvSpPr>
            <p:cNvPr id="151" name="片側の 2 つの角を切り取った四角形 150">
              <a:extLst>
                <a:ext uri="{FF2B5EF4-FFF2-40B4-BE49-F238E27FC236}">
                  <a16:creationId xmlns:a16="http://schemas.microsoft.com/office/drawing/2014/main" id="{E7D37157-A64C-5747-8D90-BD89AE499AEA}"/>
                </a:ext>
              </a:extLst>
            </p:cNvPr>
            <p:cNvSpPr/>
            <p:nvPr/>
          </p:nvSpPr>
          <p:spPr>
            <a:xfrm flipV="1">
              <a:off x="4484215" y="4396183"/>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L 字 151">
              <a:extLst>
                <a:ext uri="{FF2B5EF4-FFF2-40B4-BE49-F238E27FC236}">
                  <a16:creationId xmlns:a16="http://schemas.microsoft.com/office/drawing/2014/main" id="{35E6B3F1-BEAC-2B40-B1F0-E2D6252F5B6F}"/>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a:extLst>
                <a:ext uri="{FF2B5EF4-FFF2-40B4-BE49-F238E27FC236}">
                  <a16:creationId xmlns:a16="http://schemas.microsoft.com/office/drawing/2014/main" id="{FD64804B-E11B-704B-A551-54A2FC584F8A}"/>
                </a:ext>
              </a:extLst>
            </p:cNvPr>
            <p:cNvSpPr/>
            <p:nvPr/>
          </p:nvSpPr>
          <p:spPr>
            <a:xfrm>
              <a:off x="3960901" y="3648472"/>
              <a:ext cx="334921" cy="77450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a:extLst>
                <a:ext uri="{FF2B5EF4-FFF2-40B4-BE49-F238E27FC236}">
                  <a16:creationId xmlns:a16="http://schemas.microsoft.com/office/drawing/2014/main" id="{6A109A38-75D7-254F-82FC-4DA039E52730}"/>
                </a:ext>
              </a:extLst>
            </p:cNvPr>
            <p:cNvSpPr/>
            <p:nvPr/>
          </p:nvSpPr>
          <p:spPr>
            <a:xfrm>
              <a:off x="3793440" y="4080520"/>
              <a:ext cx="669842" cy="6698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846869DC-4FB7-7E4A-97CE-E236D7AE09DA}"/>
                </a:ext>
              </a:extLst>
            </p:cNvPr>
            <p:cNvCxnSpPr>
              <a:stCxn id="154" idx="2"/>
              <a:endCxn id="154" idx="6"/>
            </p:cNvCxnSpPr>
            <p:nvPr/>
          </p:nvCxnSpPr>
          <p:spPr>
            <a:xfrm>
              <a:off x="3793440" y="4415441"/>
              <a:ext cx="669842"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56" name="直線コネクタ 155">
              <a:extLst>
                <a:ext uri="{FF2B5EF4-FFF2-40B4-BE49-F238E27FC236}">
                  <a16:creationId xmlns:a16="http://schemas.microsoft.com/office/drawing/2014/main" id="{2FE3404D-3E77-0047-A5B8-39D729783AE4}"/>
                </a:ext>
              </a:extLst>
            </p:cNvPr>
            <p:cNvCxnSpPr>
              <a:stCxn id="154" idx="0"/>
              <a:endCxn id="154" idx="4"/>
            </p:cNvCxnSpPr>
            <p:nvPr/>
          </p:nvCxnSpPr>
          <p:spPr>
            <a:xfrm>
              <a:off x="4128361" y="4080520"/>
              <a:ext cx="0" cy="6698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片側の 2 つの角を切り取った四角形 156">
              <a:extLst>
                <a:ext uri="{FF2B5EF4-FFF2-40B4-BE49-F238E27FC236}">
                  <a16:creationId xmlns:a16="http://schemas.microsoft.com/office/drawing/2014/main" id="{7F5D6727-40AA-B74F-88F5-09E4636036D1}"/>
                </a:ext>
              </a:extLst>
            </p:cNvPr>
            <p:cNvSpPr/>
            <p:nvPr/>
          </p:nvSpPr>
          <p:spPr>
            <a:xfrm rot="16200000" flipV="1">
              <a:off x="4124175" y="338807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6" name="グループ化 165">
            <a:extLst>
              <a:ext uri="{FF2B5EF4-FFF2-40B4-BE49-F238E27FC236}">
                <a16:creationId xmlns:a16="http://schemas.microsoft.com/office/drawing/2014/main" id="{CB3BBFF4-07BD-FE4A-8AE2-54761CEAFE6F}"/>
              </a:ext>
            </a:extLst>
          </p:cNvPr>
          <p:cNvGrpSpPr/>
          <p:nvPr/>
        </p:nvGrpSpPr>
        <p:grpSpPr>
          <a:xfrm rot="20866626">
            <a:off x="9340984" y="4036289"/>
            <a:ext cx="1088494" cy="1362292"/>
            <a:chOff x="3584114" y="3388070"/>
            <a:chExt cx="1088494" cy="1362292"/>
          </a:xfrm>
        </p:grpSpPr>
        <p:sp>
          <p:nvSpPr>
            <p:cNvPr id="167" name="片側の 2 つの角を切り取った四角形 166">
              <a:extLst>
                <a:ext uri="{FF2B5EF4-FFF2-40B4-BE49-F238E27FC236}">
                  <a16:creationId xmlns:a16="http://schemas.microsoft.com/office/drawing/2014/main" id="{E7D37157-A64C-5747-8D90-BD89AE499AEA}"/>
                </a:ext>
              </a:extLst>
            </p:cNvPr>
            <p:cNvSpPr/>
            <p:nvPr/>
          </p:nvSpPr>
          <p:spPr>
            <a:xfrm flipV="1">
              <a:off x="4484215" y="4396183"/>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L 字 167">
              <a:extLst>
                <a:ext uri="{FF2B5EF4-FFF2-40B4-BE49-F238E27FC236}">
                  <a16:creationId xmlns:a16="http://schemas.microsoft.com/office/drawing/2014/main" id="{35E6B3F1-BEAC-2B40-B1F0-E2D6252F5B6F}"/>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a:extLst>
                <a:ext uri="{FF2B5EF4-FFF2-40B4-BE49-F238E27FC236}">
                  <a16:creationId xmlns:a16="http://schemas.microsoft.com/office/drawing/2014/main" id="{FD64804B-E11B-704B-A551-54A2FC584F8A}"/>
                </a:ext>
              </a:extLst>
            </p:cNvPr>
            <p:cNvSpPr/>
            <p:nvPr/>
          </p:nvSpPr>
          <p:spPr>
            <a:xfrm>
              <a:off x="3960901" y="3648472"/>
              <a:ext cx="334921" cy="77450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a:extLst>
                <a:ext uri="{FF2B5EF4-FFF2-40B4-BE49-F238E27FC236}">
                  <a16:creationId xmlns:a16="http://schemas.microsoft.com/office/drawing/2014/main" id="{6A109A38-75D7-254F-82FC-4DA039E52730}"/>
                </a:ext>
              </a:extLst>
            </p:cNvPr>
            <p:cNvSpPr/>
            <p:nvPr/>
          </p:nvSpPr>
          <p:spPr>
            <a:xfrm>
              <a:off x="3793440" y="4080520"/>
              <a:ext cx="669842" cy="6698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846869DC-4FB7-7E4A-97CE-E236D7AE09DA}"/>
                </a:ext>
              </a:extLst>
            </p:cNvPr>
            <p:cNvCxnSpPr>
              <a:stCxn id="170" idx="2"/>
              <a:endCxn id="170" idx="6"/>
            </p:cNvCxnSpPr>
            <p:nvPr/>
          </p:nvCxnSpPr>
          <p:spPr>
            <a:xfrm>
              <a:off x="3793440" y="4415441"/>
              <a:ext cx="669842"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72" name="直線コネクタ 171">
              <a:extLst>
                <a:ext uri="{FF2B5EF4-FFF2-40B4-BE49-F238E27FC236}">
                  <a16:creationId xmlns:a16="http://schemas.microsoft.com/office/drawing/2014/main" id="{2FE3404D-3E77-0047-A5B8-39D729783AE4}"/>
                </a:ext>
              </a:extLst>
            </p:cNvPr>
            <p:cNvCxnSpPr>
              <a:stCxn id="170" idx="0"/>
              <a:endCxn id="170" idx="4"/>
            </p:cNvCxnSpPr>
            <p:nvPr/>
          </p:nvCxnSpPr>
          <p:spPr>
            <a:xfrm>
              <a:off x="4128361" y="4080520"/>
              <a:ext cx="0" cy="6698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73" name="片側の 2 つの角を切り取った四角形 172">
              <a:extLst>
                <a:ext uri="{FF2B5EF4-FFF2-40B4-BE49-F238E27FC236}">
                  <a16:creationId xmlns:a16="http://schemas.microsoft.com/office/drawing/2014/main" id="{7F5D6727-40AA-B74F-88F5-09E4636036D1}"/>
                </a:ext>
              </a:extLst>
            </p:cNvPr>
            <p:cNvSpPr/>
            <p:nvPr/>
          </p:nvSpPr>
          <p:spPr>
            <a:xfrm rot="16200000" flipV="1">
              <a:off x="4124175" y="338807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4" name="正方形/長方形 173">
            <a:extLst>
              <a:ext uri="{FF2B5EF4-FFF2-40B4-BE49-F238E27FC236}">
                <a16:creationId xmlns:a16="http://schemas.microsoft.com/office/drawing/2014/main" id="{E29DBE60-BA93-8F49-AC3E-CA89866C3A57}"/>
              </a:ext>
            </a:extLst>
          </p:cNvPr>
          <p:cNvSpPr/>
          <p:nvPr/>
        </p:nvSpPr>
        <p:spPr>
          <a:xfrm>
            <a:off x="10414509" y="3704791"/>
            <a:ext cx="1527568"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ふらふら動いている</a:t>
            </a:r>
            <a:endParaRPr lang="en-US" altLang="ja-JP" sz="1100" b="1" dirty="0">
              <a:solidFill>
                <a:schemeClr val="tx1"/>
              </a:solidFill>
            </a:endParaRPr>
          </a:p>
        </p:txBody>
      </p:sp>
      <p:sp>
        <p:nvSpPr>
          <p:cNvPr id="175" name="正方形/長方形 174">
            <a:extLst>
              <a:ext uri="{FF2B5EF4-FFF2-40B4-BE49-F238E27FC236}">
                <a16:creationId xmlns:a16="http://schemas.microsoft.com/office/drawing/2014/main" id="{E29DBE60-BA93-8F49-AC3E-CA89866C3A57}"/>
              </a:ext>
            </a:extLst>
          </p:cNvPr>
          <p:cNvSpPr/>
          <p:nvPr/>
        </p:nvSpPr>
        <p:spPr>
          <a:xfrm>
            <a:off x="10123793" y="1904843"/>
            <a:ext cx="1527568"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ビシッ</a:t>
            </a:r>
            <a:endParaRPr lang="en-US" altLang="ja-JP" sz="1100" b="1" dirty="0">
              <a:solidFill>
                <a:schemeClr val="tx1"/>
              </a:solidFill>
            </a:endParaRPr>
          </a:p>
        </p:txBody>
      </p:sp>
      <p:sp>
        <p:nvSpPr>
          <p:cNvPr id="129" name="正方形/長方形 128">
            <a:extLst>
              <a:ext uri="{FF2B5EF4-FFF2-40B4-BE49-F238E27FC236}">
                <a16:creationId xmlns:a16="http://schemas.microsoft.com/office/drawing/2014/main" id="{84BA4296-0F08-7E44-BAC7-687176E37A74}"/>
              </a:ext>
            </a:extLst>
          </p:cNvPr>
          <p:cNvSpPr/>
          <p:nvPr/>
        </p:nvSpPr>
        <p:spPr>
          <a:xfrm>
            <a:off x="-7912" y="-23936"/>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250:</a:t>
            </a:r>
            <a:r>
              <a:rPr lang="ja-JP" altLang="en-US" sz="1600" b="1" dirty="0">
                <a:solidFill>
                  <a:schemeClr val="tx1"/>
                </a:solidFill>
              </a:rPr>
              <a:t>ガレージ</a:t>
            </a:r>
            <a:endParaRPr kumimoji="1" lang="ja-JP" altLang="en-US" sz="1600" b="1" dirty="0">
              <a:solidFill>
                <a:schemeClr val="tx1"/>
              </a:solidFill>
            </a:endParaRPr>
          </a:p>
        </p:txBody>
      </p:sp>
      <p:grpSp>
        <p:nvGrpSpPr>
          <p:cNvPr id="177" name="グループ化 176">
            <a:extLst>
              <a:ext uri="{FF2B5EF4-FFF2-40B4-BE49-F238E27FC236}">
                <a16:creationId xmlns:a16="http://schemas.microsoft.com/office/drawing/2014/main" id="{BC3B3B30-1876-074F-9732-3FB17721FAE3}"/>
              </a:ext>
            </a:extLst>
          </p:cNvPr>
          <p:cNvGrpSpPr/>
          <p:nvPr/>
        </p:nvGrpSpPr>
        <p:grpSpPr>
          <a:xfrm>
            <a:off x="9065096" y="7392888"/>
            <a:ext cx="3096344" cy="2016224"/>
            <a:chOff x="280120" y="480120"/>
            <a:chExt cx="3096344" cy="2016224"/>
          </a:xfrm>
        </p:grpSpPr>
        <p:sp>
          <p:nvSpPr>
            <p:cNvPr id="178" name="正方形/長方形 177">
              <a:extLst>
                <a:ext uri="{FF2B5EF4-FFF2-40B4-BE49-F238E27FC236}">
                  <a16:creationId xmlns:a16="http://schemas.microsoft.com/office/drawing/2014/main" id="{F9B09A3C-4BB0-144A-9A88-E5E3745C824B}"/>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79" name="正方形/長方形 178">
              <a:extLst>
                <a:ext uri="{FF2B5EF4-FFF2-40B4-BE49-F238E27FC236}">
                  <a16:creationId xmlns:a16="http://schemas.microsoft.com/office/drawing/2014/main" id="{538B728C-39BD-ED49-AD32-0FFA936147C3}"/>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80" name="正方形/長方形 179">
              <a:extLst>
                <a:ext uri="{FF2B5EF4-FFF2-40B4-BE49-F238E27FC236}">
                  <a16:creationId xmlns:a16="http://schemas.microsoft.com/office/drawing/2014/main" id="{35338415-5925-F64C-A026-1A84D7BBCD56}"/>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81" name="正方形/長方形 180">
              <a:extLst>
                <a:ext uri="{FF2B5EF4-FFF2-40B4-BE49-F238E27FC236}">
                  <a16:creationId xmlns:a16="http://schemas.microsoft.com/office/drawing/2014/main" id="{903F1810-7957-DC4D-B633-6C61836AA7CA}"/>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82" name="正方形/長方形 181">
              <a:extLst>
                <a:ext uri="{FF2B5EF4-FFF2-40B4-BE49-F238E27FC236}">
                  <a16:creationId xmlns:a16="http://schemas.microsoft.com/office/drawing/2014/main" id="{A5D8358A-34C2-134A-A19E-CC7E106C9C0D}"/>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83" name="正方形/長方形 182">
              <a:extLst>
                <a:ext uri="{FF2B5EF4-FFF2-40B4-BE49-F238E27FC236}">
                  <a16:creationId xmlns:a16="http://schemas.microsoft.com/office/drawing/2014/main" id="{E8FC715C-7B60-FA46-86BB-5410CF6D544E}"/>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84" name="正方形/長方形 183">
              <a:extLst>
                <a:ext uri="{FF2B5EF4-FFF2-40B4-BE49-F238E27FC236}">
                  <a16:creationId xmlns:a16="http://schemas.microsoft.com/office/drawing/2014/main" id="{82519A41-A115-F44F-A70D-A4F74AF13B85}"/>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85" name="正方形/長方形 184">
              <a:extLst>
                <a:ext uri="{FF2B5EF4-FFF2-40B4-BE49-F238E27FC236}">
                  <a16:creationId xmlns:a16="http://schemas.microsoft.com/office/drawing/2014/main" id="{08470F28-9398-7148-8504-44289F0BEFAE}"/>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86" name="正方形/長方形 185">
              <a:extLst>
                <a:ext uri="{FF2B5EF4-FFF2-40B4-BE49-F238E27FC236}">
                  <a16:creationId xmlns:a16="http://schemas.microsoft.com/office/drawing/2014/main" id="{C617972B-D6E5-EF49-B1EE-64D27396ED91}"/>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87" name="正方形/長方形 186">
              <a:extLst>
                <a:ext uri="{FF2B5EF4-FFF2-40B4-BE49-F238E27FC236}">
                  <a16:creationId xmlns:a16="http://schemas.microsoft.com/office/drawing/2014/main" id="{32F0B6DE-148D-C442-87CC-2B76B395E0CE}"/>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88" name="正方形/長方形 187">
              <a:extLst>
                <a:ext uri="{FF2B5EF4-FFF2-40B4-BE49-F238E27FC236}">
                  <a16:creationId xmlns:a16="http://schemas.microsoft.com/office/drawing/2014/main" id="{0087E1B1-7FF8-1242-BB7C-6098910397E0}"/>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89" name="正方形/長方形 188">
              <a:extLst>
                <a:ext uri="{FF2B5EF4-FFF2-40B4-BE49-F238E27FC236}">
                  <a16:creationId xmlns:a16="http://schemas.microsoft.com/office/drawing/2014/main" id="{C9254299-8B82-204E-BBCB-13A579A3476E}"/>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90" name="グループ化 189">
            <a:extLst>
              <a:ext uri="{FF2B5EF4-FFF2-40B4-BE49-F238E27FC236}">
                <a16:creationId xmlns:a16="http://schemas.microsoft.com/office/drawing/2014/main" id="{BDC27EC2-7C18-EA47-8872-66D62303B2FD}"/>
              </a:ext>
            </a:extLst>
          </p:cNvPr>
          <p:cNvGrpSpPr/>
          <p:nvPr/>
        </p:nvGrpSpPr>
        <p:grpSpPr>
          <a:xfrm>
            <a:off x="12088669" y="16294"/>
            <a:ext cx="712931" cy="641199"/>
            <a:chOff x="143253" y="8328992"/>
            <a:chExt cx="712931" cy="641199"/>
          </a:xfrm>
        </p:grpSpPr>
        <p:sp>
          <p:nvSpPr>
            <p:cNvPr id="191" name="角丸四角形 190">
              <a:extLst>
                <a:ext uri="{FF2B5EF4-FFF2-40B4-BE49-F238E27FC236}">
                  <a16:creationId xmlns:a16="http://schemas.microsoft.com/office/drawing/2014/main" id="{4421C0E7-F4C5-144A-A358-C7A836C14A35}"/>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92" name="角丸四角形 191">
              <a:extLst>
                <a:ext uri="{FF2B5EF4-FFF2-40B4-BE49-F238E27FC236}">
                  <a16:creationId xmlns:a16="http://schemas.microsoft.com/office/drawing/2014/main" id="{6318BF6C-B7D7-DA4C-B88A-82D850A7BFF9}"/>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93" name="角丸四角形 192">
              <a:extLst>
                <a:ext uri="{FF2B5EF4-FFF2-40B4-BE49-F238E27FC236}">
                  <a16:creationId xmlns:a16="http://schemas.microsoft.com/office/drawing/2014/main" id="{695C9B58-C253-744D-9D04-56DEC2ADE5A4}"/>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42109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110" y="3664892"/>
            <a:ext cx="11041380" cy="1855788"/>
          </a:xfrm>
        </p:spPr>
        <p:txBody>
          <a:bodyPr/>
          <a:lstStyle/>
          <a:p>
            <a:pPr algn="ctr"/>
            <a:r>
              <a:rPr kumimoji="1" lang="ja-JP" altLang="en-US" dirty="0"/>
              <a:t>右コースのシナリオ</a:t>
            </a:r>
          </a:p>
        </p:txBody>
      </p:sp>
    </p:spTree>
    <p:extLst>
      <p:ext uri="{BB962C8B-B14F-4D97-AF65-F5344CB8AC3E}">
        <p14:creationId xmlns:p14="http://schemas.microsoft.com/office/powerpoint/2010/main" val="1361278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flipV="1">
            <a:off x="2834590" y="4917976"/>
            <a:ext cx="1058410"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円弧 5"/>
          <p:cNvSpPr/>
          <p:nvPr/>
        </p:nvSpPr>
        <p:spPr>
          <a:xfrm>
            <a:off x="1613704" y="937206"/>
            <a:ext cx="4427056" cy="3983032"/>
          </a:xfrm>
          <a:prstGeom prst="arc">
            <a:avLst>
              <a:gd name="adj1" fmla="val 18522350"/>
              <a:gd name="adj2" fmla="val 5318988"/>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円弧 30"/>
          <p:cNvSpPr/>
          <p:nvPr/>
        </p:nvSpPr>
        <p:spPr>
          <a:xfrm>
            <a:off x="1792288" y="1416223"/>
            <a:ext cx="4104456" cy="3379613"/>
          </a:xfrm>
          <a:prstGeom prst="arc">
            <a:avLst>
              <a:gd name="adj1" fmla="val 381352"/>
              <a:gd name="adj2" fmla="val 527551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0" name="直線コネクタ 39"/>
          <p:cNvCxnSpPr/>
          <p:nvPr/>
        </p:nvCxnSpPr>
        <p:spPr>
          <a:xfrm>
            <a:off x="2838504" y="4797992"/>
            <a:ext cx="108012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2756945" y="4311487"/>
            <a:ext cx="720080" cy="864096"/>
            <a:chOff x="6590110" y="1374769"/>
            <a:chExt cx="720080" cy="864096"/>
          </a:xfrm>
        </p:grpSpPr>
        <p:grpSp>
          <p:nvGrpSpPr>
            <p:cNvPr id="8" name="グループ化 7">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0" name="正方形/長方形 9">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5" name="角丸四角形 1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3" name="片側の 2 つの角を切り取った四角形 1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片側の 2 つの角を切り取った四角形 1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41" name="直線コネクタ 40"/>
          <p:cNvCxnSpPr/>
          <p:nvPr/>
        </p:nvCxnSpPr>
        <p:spPr>
          <a:xfrm>
            <a:off x="3955638" y="4843868"/>
            <a:ext cx="3265648" cy="7679"/>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円弧 44"/>
          <p:cNvSpPr/>
          <p:nvPr/>
        </p:nvSpPr>
        <p:spPr>
          <a:xfrm>
            <a:off x="2584376" y="1491689"/>
            <a:ext cx="2652532" cy="3304148"/>
          </a:xfrm>
          <a:prstGeom prst="arc">
            <a:avLst>
              <a:gd name="adj1" fmla="val 21242832"/>
              <a:gd name="adj2" fmla="val 5418017"/>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4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グループ化 49"/>
          <p:cNvGrpSpPr/>
          <p:nvPr/>
        </p:nvGrpSpPr>
        <p:grpSpPr>
          <a:xfrm rot="20894177">
            <a:off x="9792259" y="8761229"/>
            <a:ext cx="723070" cy="143972"/>
            <a:chOff x="8010559" y="8389243"/>
            <a:chExt cx="723070" cy="143972"/>
          </a:xfrm>
        </p:grpSpPr>
        <p:sp>
          <p:nvSpPr>
            <p:cNvPr id="51" name="円/楕円 5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rot="16200000">
            <a:off x="9936284" y="7988641"/>
            <a:ext cx="723070" cy="143972"/>
            <a:chOff x="8010559" y="8389243"/>
            <a:chExt cx="723070" cy="143972"/>
          </a:xfrm>
        </p:grpSpPr>
        <p:sp>
          <p:nvSpPr>
            <p:cNvPr id="121" name="円/楕円 12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4" name="円/楕円 133"/>
          <p:cNvSpPr/>
          <p:nvPr/>
        </p:nvSpPr>
        <p:spPr>
          <a:xfrm rot="16200000">
            <a:off x="6872910" y="2712369"/>
            <a:ext cx="398356" cy="4381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p:cNvSpPr/>
          <p:nvPr/>
        </p:nvSpPr>
        <p:spPr>
          <a:xfrm rot="16200000">
            <a:off x="4791498" y="2712369"/>
            <a:ext cx="398356" cy="4381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弧 136"/>
          <p:cNvSpPr/>
          <p:nvPr/>
        </p:nvSpPr>
        <p:spPr>
          <a:xfrm>
            <a:off x="1792288" y="1488232"/>
            <a:ext cx="5237162" cy="3304148"/>
          </a:xfrm>
          <a:prstGeom prst="arc">
            <a:avLst>
              <a:gd name="adj1" fmla="val 21586714"/>
              <a:gd name="adj2" fmla="val 5418017"/>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爆発 1 137"/>
          <p:cNvSpPr/>
          <p:nvPr/>
        </p:nvSpPr>
        <p:spPr>
          <a:xfrm>
            <a:off x="7155270" y="3011585"/>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爆発 1 138"/>
          <p:cNvSpPr/>
          <p:nvPr/>
        </p:nvSpPr>
        <p:spPr>
          <a:xfrm>
            <a:off x="5074264" y="2866288"/>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0" name="グループ化 139"/>
          <p:cNvGrpSpPr/>
          <p:nvPr/>
        </p:nvGrpSpPr>
        <p:grpSpPr>
          <a:xfrm rot="16200000">
            <a:off x="5608712" y="2673981"/>
            <a:ext cx="720080" cy="864096"/>
            <a:chOff x="6590110" y="1374769"/>
            <a:chExt cx="720080" cy="864096"/>
          </a:xfrm>
        </p:grpSpPr>
        <p:grpSp>
          <p:nvGrpSpPr>
            <p:cNvPr id="141" name="グループ化 140">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50"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43" name="正方形/長方形 142">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48" name="角丸四角形 147">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角丸四角形 148">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46" name="片側の 2 つの角を切り取った四角形 145">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片側の 2 つの角を切り取った四角形 146">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52" name="グループ化 151"/>
          <p:cNvGrpSpPr/>
          <p:nvPr/>
        </p:nvGrpSpPr>
        <p:grpSpPr>
          <a:xfrm rot="17666552">
            <a:off x="6547061" y="3115788"/>
            <a:ext cx="720080" cy="864096"/>
            <a:chOff x="6590110" y="1374769"/>
            <a:chExt cx="720080" cy="864096"/>
          </a:xfrm>
        </p:grpSpPr>
        <p:grpSp>
          <p:nvGrpSpPr>
            <p:cNvPr id="153" name="グループ化 152">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62"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4" name="グループ化 153">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55" name="正方形/長方形 154">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6" name="グループ化 155">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60" name="角丸四角形 159">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7" name="グループ化 156">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58" name="片側の 2 つの角を切り取った四角形 157">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片側の 2 つの角を切り取った四角形 158">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64" name="グループ化 163"/>
          <p:cNvGrpSpPr/>
          <p:nvPr/>
        </p:nvGrpSpPr>
        <p:grpSpPr>
          <a:xfrm rot="15104926">
            <a:off x="4730158" y="3084235"/>
            <a:ext cx="720080" cy="864096"/>
            <a:chOff x="6590110" y="1374769"/>
            <a:chExt cx="720080" cy="864096"/>
          </a:xfrm>
        </p:grpSpPr>
        <p:grpSp>
          <p:nvGrpSpPr>
            <p:cNvPr id="165" name="グループ化 164">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74"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6" name="グループ化 165">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67" name="正方形/長方形 166">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2" name="角丸四角形 171">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70" name="片側の 2 つの角を切り取った四角形 169">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片側の 2 つの角を切り取った四角形 170">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88" name="直線コネクタ 187"/>
          <p:cNvCxnSpPr/>
          <p:nvPr/>
        </p:nvCxnSpPr>
        <p:spPr>
          <a:xfrm rot="18672579" flipH="1" flipV="1">
            <a:off x="7230825" y="4594506"/>
            <a:ext cx="2204901" cy="359"/>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9" name="グループ化 188"/>
          <p:cNvGrpSpPr/>
          <p:nvPr/>
        </p:nvGrpSpPr>
        <p:grpSpPr>
          <a:xfrm rot="18672579">
            <a:off x="7973235" y="3975625"/>
            <a:ext cx="720080" cy="864096"/>
            <a:chOff x="6590110" y="1374769"/>
            <a:chExt cx="720080" cy="864096"/>
          </a:xfrm>
        </p:grpSpPr>
        <p:grpSp>
          <p:nvGrpSpPr>
            <p:cNvPr id="190" name="グループ化 189">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99"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円/楕円 199">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1" name="グループ化 190">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92" name="正方形/長方形 191">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3" name="グループ化 192">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97" name="角丸四角形 196">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角丸四角形 197">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95" name="片側の 2 つの角を切り取った四角形 194">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片側の 2 つの角を切り取った四角形 195">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01" name="グループ化 200"/>
          <p:cNvGrpSpPr/>
          <p:nvPr/>
        </p:nvGrpSpPr>
        <p:grpSpPr>
          <a:xfrm>
            <a:off x="7210551" y="4269476"/>
            <a:ext cx="720080" cy="864096"/>
            <a:chOff x="6590110" y="1374769"/>
            <a:chExt cx="720080" cy="864096"/>
          </a:xfrm>
        </p:grpSpPr>
        <p:grpSp>
          <p:nvGrpSpPr>
            <p:cNvPr id="202" name="グループ化 20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1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円/楕円 21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04" name="正方形/長方形 20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5" name="グループ化 20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09" name="角丸四角形 20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角丸四角形 20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6" name="グループ化 20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07" name="片側の 2 つの角を切り取った四角形 20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片側の 2 つの角を切り取った四角形 20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3" name="爆発 1 212"/>
          <p:cNvSpPr/>
          <p:nvPr/>
        </p:nvSpPr>
        <p:spPr>
          <a:xfrm>
            <a:off x="7771043" y="416163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雲形吹き出し 213"/>
          <p:cNvSpPr/>
          <p:nvPr/>
        </p:nvSpPr>
        <p:spPr>
          <a:xfrm>
            <a:off x="8378051" y="4917976"/>
            <a:ext cx="2402176" cy="1474367"/>
          </a:xfrm>
          <a:prstGeom prst="cloudCallout">
            <a:avLst>
              <a:gd name="adj1" fmla="val -61186"/>
              <a:gd name="adj2" fmla="val -504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対戦相手</a:t>
            </a:r>
            <a:r>
              <a:rPr kumimoji="1" lang="ja-JP" altLang="en-US" sz="1800" dirty="0">
                <a:solidFill>
                  <a:schemeClr val="tx1"/>
                </a:solidFill>
              </a:rPr>
              <a:t>に</a:t>
            </a:r>
            <a:endParaRPr kumimoji="1" lang="en-US" altLang="ja-JP" sz="1800" dirty="0">
              <a:solidFill>
                <a:schemeClr val="tx1"/>
              </a:solidFill>
            </a:endParaRPr>
          </a:p>
          <a:p>
            <a:pPr algn="ctr"/>
            <a:r>
              <a:rPr lang="ja-JP" altLang="en-US" sz="1800" dirty="0">
                <a:solidFill>
                  <a:schemeClr val="tx1"/>
                </a:solidFill>
              </a:rPr>
              <a:t>どっかー</a:t>
            </a:r>
            <a:r>
              <a:rPr lang="ja-JP" altLang="en-US" sz="1800" dirty="0" err="1">
                <a:solidFill>
                  <a:schemeClr val="tx1"/>
                </a:solidFill>
              </a:rPr>
              <a:t>ん</a:t>
            </a:r>
            <a:endParaRPr lang="en-US" altLang="ja-JP" sz="1800" dirty="0">
              <a:solidFill>
                <a:schemeClr val="tx1"/>
              </a:solidFill>
            </a:endParaRPr>
          </a:p>
          <a:p>
            <a:pPr algn="ctr"/>
            <a:r>
              <a:rPr lang="ja-JP" altLang="en-US" sz="1800" dirty="0">
                <a:solidFill>
                  <a:schemeClr val="tx1"/>
                </a:solidFill>
              </a:rPr>
              <a:t>失格</a:t>
            </a:r>
            <a:r>
              <a:rPr lang="ja-JP" altLang="en-US" sz="1800" dirty="0" err="1">
                <a:solidFill>
                  <a:schemeClr val="tx1"/>
                </a:solidFill>
              </a:rPr>
              <a:t>、、、</a:t>
            </a:r>
            <a:endParaRPr kumimoji="1" lang="ja-JP" altLang="en-US" sz="1800" dirty="0">
              <a:solidFill>
                <a:schemeClr val="tx1"/>
              </a:solidFill>
            </a:endParaRPr>
          </a:p>
        </p:txBody>
      </p:sp>
      <p:sp>
        <p:nvSpPr>
          <p:cNvPr id="215" name="正方形/長方形 214">
            <a:extLst>
              <a:ext uri="{FF2B5EF4-FFF2-40B4-BE49-F238E27FC236}">
                <a16:creationId xmlns:a16="http://schemas.microsoft.com/office/drawing/2014/main" id="{E29DBE60-BA93-8F49-AC3E-CA89866C3A57}"/>
              </a:ext>
            </a:extLst>
          </p:cNvPr>
          <p:cNvSpPr/>
          <p:nvPr/>
        </p:nvSpPr>
        <p:spPr>
          <a:xfrm>
            <a:off x="8544076" y="2682542"/>
            <a:ext cx="2465116" cy="686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首鞭打ち</a:t>
            </a:r>
            <a:r>
              <a:rPr lang="ja-JP" altLang="en-US" sz="1100" b="1" dirty="0" err="1">
                <a:solidFill>
                  <a:schemeClr val="tx1"/>
                </a:solidFill>
              </a:rPr>
              <a:t>、、</a:t>
            </a:r>
            <a:r>
              <a:rPr lang="ja-JP" altLang="en-US" sz="1100" b="1" dirty="0">
                <a:solidFill>
                  <a:schemeClr val="tx1"/>
                </a:solidFill>
              </a:rPr>
              <a:t>業務上過失傷害罪！</a:t>
            </a:r>
            <a:endParaRPr lang="en-US" altLang="ja-JP" sz="1100" b="1" dirty="0">
              <a:solidFill>
                <a:schemeClr val="tx1"/>
              </a:solidFill>
            </a:endParaRPr>
          </a:p>
          <a:p>
            <a:endParaRPr lang="en-US" altLang="ja-JP" sz="1100" b="1" dirty="0">
              <a:solidFill>
                <a:schemeClr val="tx1"/>
              </a:solidFill>
            </a:endParaRPr>
          </a:p>
          <a:p>
            <a:r>
              <a:rPr lang="ja-JP" altLang="en-US" sz="1100" b="1" dirty="0">
                <a:solidFill>
                  <a:schemeClr val="tx1"/>
                </a:solidFill>
              </a:rPr>
              <a:t>その後、懲戒免職</a:t>
            </a:r>
            <a:endParaRPr lang="en-US" altLang="ja-JP" sz="1100" b="1" dirty="0">
              <a:solidFill>
                <a:schemeClr val="tx1"/>
              </a:solidFill>
            </a:endParaRPr>
          </a:p>
        </p:txBody>
      </p:sp>
      <p:sp>
        <p:nvSpPr>
          <p:cNvPr id="216" name="正方形/長方形 215">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350:1</a:t>
            </a:r>
            <a:r>
              <a:rPr lang="en-US" altLang="ja-JP" sz="1600" b="1" baseline="30000" dirty="0">
                <a:solidFill>
                  <a:schemeClr val="tx1"/>
                </a:solidFill>
              </a:rPr>
              <a:t>st</a:t>
            </a:r>
            <a:r>
              <a:rPr lang="ja-JP" altLang="en-US" sz="1600" b="1" dirty="0">
                <a:solidFill>
                  <a:schemeClr val="tx1"/>
                </a:solidFill>
              </a:rPr>
              <a:t>コーナー入口</a:t>
            </a:r>
            <a:endParaRPr kumimoji="1" lang="ja-JP" altLang="en-US" sz="1600" b="1" dirty="0">
              <a:solidFill>
                <a:schemeClr val="tx1"/>
              </a:solidFill>
            </a:endParaRPr>
          </a:p>
        </p:txBody>
      </p:sp>
      <p:grpSp>
        <p:nvGrpSpPr>
          <p:cNvPr id="100" name="グループ化 99">
            <a:extLst>
              <a:ext uri="{FF2B5EF4-FFF2-40B4-BE49-F238E27FC236}">
                <a16:creationId xmlns:a16="http://schemas.microsoft.com/office/drawing/2014/main" id="{A7F8DAA0-4C09-E34F-BAB0-60585C979B2D}"/>
              </a:ext>
            </a:extLst>
          </p:cNvPr>
          <p:cNvGrpSpPr/>
          <p:nvPr/>
        </p:nvGrpSpPr>
        <p:grpSpPr>
          <a:xfrm>
            <a:off x="9425136" y="480120"/>
            <a:ext cx="3096344" cy="2016224"/>
            <a:chOff x="280120" y="480120"/>
            <a:chExt cx="3096344" cy="2016224"/>
          </a:xfrm>
        </p:grpSpPr>
        <p:sp>
          <p:nvSpPr>
            <p:cNvPr id="101" name="正方形/長方形 100">
              <a:extLst>
                <a:ext uri="{FF2B5EF4-FFF2-40B4-BE49-F238E27FC236}">
                  <a16:creationId xmlns:a16="http://schemas.microsoft.com/office/drawing/2014/main" id="{CC406DCA-8C8C-754D-8C2D-8AB6A54418EE}"/>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02" name="正方形/長方形 101">
              <a:extLst>
                <a:ext uri="{FF2B5EF4-FFF2-40B4-BE49-F238E27FC236}">
                  <a16:creationId xmlns:a16="http://schemas.microsoft.com/office/drawing/2014/main" id="{E2ADF728-C8F7-6C4F-8E36-993CFB176866}"/>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03" name="正方形/長方形 102">
              <a:extLst>
                <a:ext uri="{FF2B5EF4-FFF2-40B4-BE49-F238E27FC236}">
                  <a16:creationId xmlns:a16="http://schemas.microsoft.com/office/drawing/2014/main" id="{F53FAC2D-7211-9F40-9BA0-39654AC30C35}"/>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04" name="正方形/長方形 103">
              <a:extLst>
                <a:ext uri="{FF2B5EF4-FFF2-40B4-BE49-F238E27FC236}">
                  <a16:creationId xmlns:a16="http://schemas.microsoft.com/office/drawing/2014/main" id="{8B4214DB-6B2C-D441-AF02-3148988EF2FD}"/>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05" name="正方形/長方形 104">
              <a:extLst>
                <a:ext uri="{FF2B5EF4-FFF2-40B4-BE49-F238E27FC236}">
                  <a16:creationId xmlns:a16="http://schemas.microsoft.com/office/drawing/2014/main" id="{744615CB-7AD5-D545-A4A9-942E60795B69}"/>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06" name="正方形/長方形 105">
              <a:extLst>
                <a:ext uri="{FF2B5EF4-FFF2-40B4-BE49-F238E27FC236}">
                  <a16:creationId xmlns:a16="http://schemas.microsoft.com/office/drawing/2014/main" id="{618ACD84-5C89-7E4A-A584-1F2FBA325055}"/>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07" name="正方形/長方形 106">
              <a:extLst>
                <a:ext uri="{FF2B5EF4-FFF2-40B4-BE49-F238E27FC236}">
                  <a16:creationId xmlns:a16="http://schemas.microsoft.com/office/drawing/2014/main" id="{99493D64-1201-8D4A-992B-965DA3FABC85}"/>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08" name="正方形/長方形 107">
              <a:extLst>
                <a:ext uri="{FF2B5EF4-FFF2-40B4-BE49-F238E27FC236}">
                  <a16:creationId xmlns:a16="http://schemas.microsoft.com/office/drawing/2014/main" id="{9FCC1254-3C19-F641-87AE-3D8D64F3E143}"/>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09" name="正方形/長方形 108">
              <a:extLst>
                <a:ext uri="{FF2B5EF4-FFF2-40B4-BE49-F238E27FC236}">
                  <a16:creationId xmlns:a16="http://schemas.microsoft.com/office/drawing/2014/main" id="{D0123A80-8E56-E64B-AB1B-BE8181AD8ECB}"/>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10" name="正方形/長方形 109">
              <a:extLst>
                <a:ext uri="{FF2B5EF4-FFF2-40B4-BE49-F238E27FC236}">
                  <a16:creationId xmlns:a16="http://schemas.microsoft.com/office/drawing/2014/main" id="{2D80BA09-F02A-D041-A782-DF77D9284C6D}"/>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11" name="正方形/長方形 110">
              <a:extLst>
                <a:ext uri="{FF2B5EF4-FFF2-40B4-BE49-F238E27FC236}">
                  <a16:creationId xmlns:a16="http://schemas.microsoft.com/office/drawing/2014/main" id="{B1794625-4CF4-C34C-BBC3-15BBB560C085}"/>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12" name="正方形/長方形 111">
              <a:extLst>
                <a:ext uri="{FF2B5EF4-FFF2-40B4-BE49-F238E27FC236}">
                  <a16:creationId xmlns:a16="http://schemas.microsoft.com/office/drawing/2014/main" id="{40DAAA61-2AEE-7E41-88FA-1414B798E8FE}"/>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113" name="グループ化 112">
            <a:extLst>
              <a:ext uri="{FF2B5EF4-FFF2-40B4-BE49-F238E27FC236}">
                <a16:creationId xmlns:a16="http://schemas.microsoft.com/office/drawing/2014/main" id="{F31AD581-EE47-E84C-9B42-4EEA93DCAB55}"/>
              </a:ext>
            </a:extLst>
          </p:cNvPr>
          <p:cNvGrpSpPr/>
          <p:nvPr/>
        </p:nvGrpSpPr>
        <p:grpSpPr>
          <a:xfrm>
            <a:off x="12088669" y="16294"/>
            <a:ext cx="712931" cy="641199"/>
            <a:chOff x="143253" y="8328992"/>
            <a:chExt cx="712931" cy="641199"/>
          </a:xfrm>
        </p:grpSpPr>
        <p:sp>
          <p:nvSpPr>
            <p:cNvPr id="114" name="角丸四角形 113">
              <a:extLst>
                <a:ext uri="{FF2B5EF4-FFF2-40B4-BE49-F238E27FC236}">
                  <a16:creationId xmlns:a16="http://schemas.microsoft.com/office/drawing/2014/main" id="{CBFD8E76-15D6-3446-B6E1-357ACDBBE1BF}"/>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15" name="角丸四角形 114">
              <a:extLst>
                <a:ext uri="{FF2B5EF4-FFF2-40B4-BE49-F238E27FC236}">
                  <a16:creationId xmlns:a16="http://schemas.microsoft.com/office/drawing/2014/main" id="{1F463A62-C2C5-DD46-80ED-22E10FF95986}"/>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16" name="角丸四角形 115">
              <a:extLst>
                <a:ext uri="{FF2B5EF4-FFF2-40B4-BE49-F238E27FC236}">
                  <a16:creationId xmlns:a16="http://schemas.microsoft.com/office/drawing/2014/main" id="{944681F4-298D-224C-ADE3-FBB993822263}"/>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1341347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弧 3"/>
          <p:cNvSpPr/>
          <p:nvPr/>
        </p:nvSpPr>
        <p:spPr>
          <a:xfrm>
            <a:off x="2825359" y="3312368"/>
            <a:ext cx="3575440" cy="4008512"/>
          </a:xfrm>
          <a:prstGeom prst="arc">
            <a:avLst>
              <a:gd name="adj1" fmla="val 16132949"/>
              <a:gd name="adj2" fmla="val 75058"/>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 name="直線コネクタ 4"/>
          <p:cNvCxnSpPr/>
          <p:nvPr/>
        </p:nvCxnSpPr>
        <p:spPr>
          <a:xfrm flipH="1">
            <a:off x="1436205" y="3312368"/>
            <a:ext cx="7124835"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rot="13906877">
            <a:off x="9610894" y="7668450"/>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円弧 13"/>
          <p:cNvSpPr/>
          <p:nvPr/>
        </p:nvSpPr>
        <p:spPr>
          <a:xfrm>
            <a:off x="2224336" y="3360440"/>
            <a:ext cx="4104456" cy="3888432"/>
          </a:xfrm>
          <a:prstGeom prst="arc">
            <a:avLst>
              <a:gd name="adj1" fmla="val 16228098"/>
              <a:gd name="adj2" fmla="val 2159445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360:2</a:t>
            </a:r>
            <a:r>
              <a:rPr lang="en-US" altLang="ja-JP" sz="1600" b="1" baseline="30000" dirty="0">
                <a:solidFill>
                  <a:schemeClr val="tx1"/>
                </a:solidFill>
              </a:rPr>
              <a:t>nd</a:t>
            </a:r>
            <a:r>
              <a:rPr lang="ja-JP" altLang="en-US" sz="1600" b="1" dirty="0">
                <a:solidFill>
                  <a:schemeClr val="tx1"/>
                </a:solidFill>
              </a:rPr>
              <a:t>コーナー出口</a:t>
            </a:r>
            <a:endParaRPr kumimoji="1" lang="ja-JP" altLang="en-US" sz="1600" b="1" dirty="0">
              <a:solidFill>
                <a:schemeClr val="tx1"/>
              </a:solidFill>
            </a:endParaRPr>
          </a:p>
        </p:txBody>
      </p:sp>
      <p:sp>
        <p:nvSpPr>
          <p:cNvPr id="16" name="角丸四角形 15"/>
          <p:cNvSpPr/>
          <p:nvPr/>
        </p:nvSpPr>
        <p:spPr>
          <a:xfrm>
            <a:off x="1360241" y="1036505"/>
            <a:ext cx="7200800" cy="1099800"/>
          </a:xfrm>
          <a:prstGeom prst="roundRect">
            <a:avLst>
              <a:gd name="adj" fmla="val 131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グリーン</a:t>
            </a:r>
            <a:endParaRPr kumimoji="1" lang="ja-JP" altLang="en-US" dirty="0">
              <a:solidFill>
                <a:schemeClr val="tx1"/>
              </a:solidFill>
            </a:endParaRPr>
          </a:p>
        </p:txBody>
      </p:sp>
      <p:sp>
        <p:nvSpPr>
          <p:cNvPr id="19" name="角丸四角形 18"/>
          <p:cNvSpPr/>
          <p:nvPr/>
        </p:nvSpPr>
        <p:spPr>
          <a:xfrm>
            <a:off x="1432248" y="4800600"/>
            <a:ext cx="3194014" cy="1099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グリーン</a:t>
            </a:r>
            <a:endParaRPr kumimoji="1" lang="ja-JP" altLang="en-US" dirty="0">
              <a:solidFill>
                <a:schemeClr val="tx1"/>
              </a:solidFill>
            </a:endParaRPr>
          </a:p>
        </p:txBody>
      </p:sp>
      <p:cxnSp>
        <p:nvCxnSpPr>
          <p:cNvPr id="20" name="直線コネクタ 19"/>
          <p:cNvCxnSpPr/>
          <p:nvPr/>
        </p:nvCxnSpPr>
        <p:spPr>
          <a:xfrm flipH="1" flipV="1">
            <a:off x="2825359" y="2136305"/>
            <a:ext cx="1743593" cy="1193997"/>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1432248" y="2136304"/>
            <a:ext cx="1440160" cy="0"/>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円弧 28"/>
          <p:cNvSpPr/>
          <p:nvPr/>
        </p:nvSpPr>
        <p:spPr>
          <a:xfrm>
            <a:off x="5392688" y="3330302"/>
            <a:ext cx="1070268" cy="3626428"/>
          </a:xfrm>
          <a:prstGeom prst="arc">
            <a:avLst>
              <a:gd name="adj1" fmla="val 16485606"/>
              <a:gd name="adj2" fmla="val 655657"/>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コネクタ 29"/>
          <p:cNvCxnSpPr/>
          <p:nvPr/>
        </p:nvCxnSpPr>
        <p:spPr>
          <a:xfrm flipH="1" flipV="1">
            <a:off x="5392688" y="3361606"/>
            <a:ext cx="646359" cy="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398393" y="3432448"/>
            <a:ext cx="706673" cy="504056"/>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rot="10800000">
            <a:off x="856184" y="1704256"/>
            <a:ext cx="720080" cy="864096"/>
            <a:chOff x="6590110" y="1374769"/>
            <a:chExt cx="720080" cy="864096"/>
          </a:xfrm>
        </p:grpSpPr>
        <p:grpSp>
          <p:nvGrpSpPr>
            <p:cNvPr id="36" name="グループ化 35">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45"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38" name="正方形/長方形 37">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43" name="角丸四角形 42">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41" name="片側の 2 つの角を切り取った四角形 40">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片側の 2 つの角を切り取った四角形 41">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47" name="正方形/長方形 46">
            <a:extLst>
              <a:ext uri="{FF2B5EF4-FFF2-40B4-BE49-F238E27FC236}">
                <a16:creationId xmlns:a16="http://schemas.microsoft.com/office/drawing/2014/main" id="{E29DBE60-BA93-8F49-AC3E-CA89866C3A57}"/>
              </a:ext>
            </a:extLst>
          </p:cNvPr>
          <p:cNvSpPr/>
          <p:nvPr/>
        </p:nvSpPr>
        <p:spPr>
          <a:xfrm>
            <a:off x="586455" y="1361108"/>
            <a:ext cx="1565873" cy="343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失踪</a:t>
            </a:r>
            <a:r>
              <a:rPr lang="ja-JP" altLang="en-US" sz="1100" b="1" dirty="0" err="1">
                <a:solidFill>
                  <a:schemeClr val="tx1"/>
                </a:solidFill>
              </a:rPr>
              <a:t>、、、</a:t>
            </a:r>
            <a:endParaRPr lang="en-US" altLang="ja-JP" sz="1100" b="1" dirty="0">
              <a:solidFill>
                <a:schemeClr val="tx1"/>
              </a:solidFill>
            </a:endParaRPr>
          </a:p>
        </p:txBody>
      </p:sp>
      <p:sp>
        <p:nvSpPr>
          <p:cNvPr id="60" name="円弧 59"/>
          <p:cNvSpPr/>
          <p:nvPr/>
        </p:nvSpPr>
        <p:spPr>
          <a:xfrm>
            <a:off x="2440360" y="3482702"/>
            <a:ext cx="3950588" cy="3626428"/>
          </a:xfrm>
          <a:prstGeom prst="arc">
            <a:avLst>
              <a:gd name="adj1" fmla="val 11633330"/>
              <a:gd name="adj2" fmla="val 57720"/>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p:nvPr/>
        </p:nvCxnSpPr>
        <p:spPr>
          <a:xfrm>
            <a:off x="2580519" y="4790703"/>
            <a:ext cx="1696045" cy="9897"/>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3" name="グループ化 62"/>
          <p:cNvGrpSpPr/>
          <p:nvPr/>
        </p:nvGrpSpPr>
        <p:grpSpPr>
          <a:xfrm rot="10800000" flipH="1">
            <a:off x="4100910" y="4283792"/>
            <a:ext cx="720080" cy="864096"/>
            <a:chOff x="6590110" y="1374769"/>
            <a:chExt cx="720080" cy="864096"/>
          </a:xfrm>
        </p:grpSpPr>
        <p:grpSp>
          <p:nvGrpSpPr>
            <p:cNvPr id="64" name="グループ化 63">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7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66" name="正方形/長方形 65">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71" name="角丸四角形 70">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69" name="片側の 2 つの角を切り取った四角形 68">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片側の 2 つの角を切り取った四角形 69">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48" name="グループ化 47"/>
          <p:cNvGrpSpPr/>
          <p:nvPr/>
        </p:nvGrpSpPr>
        <p:grpSpPr>
          <a:xfrm rot="10800000">
            <a:off x="3687746" y="3070826"/>
            <a:ext cx="720080" cy="864096"/>
            <a:chOff x="6590110" y="1374769"/>
            <a:chExt cx="720080" cy="864096"/>
          </a:xfrm>
        </p:grpSpPr>
        <p:grpSp>
          <p:nvGrpSpPr>
            <p:cNvPr id="49" name="グループ化 4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58"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51" name="正方形/長方形 5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56" name="角丸四角形 55">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54" name="片側の 2 つの角を切り取った四角形 5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片側の 2 つの角を切り取った四角形 54">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5" name="正方形/長方形 74">
            <a:extLst>
              <a:ext uri="{FF2B5EF4-FFF2-40B4-BE49-F238E27FC236}">
                <a16:creationId xmlns:a16="http://schemas.microsoft.com/office/drawing/2014/main" id="{E29DBE60-BA93-8F49-AC3E-CA89866C3A57}"/>
              </a:ext>
            </a:extLst>
          </p:cNvPr>
          <p:cNvSpPr/>
          <p:nvPr/>
        </p:nvSpPr>
        <p:spPr>
          <a:xfrm>
            <a:off x="4567598" y="5295916"/>
            <a:ext cx="1565873" cy="343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遭難、栄養不足、餓死</a:t>
            </a:r>
            <a:endParaRPr lang="en-US" altLang="ja-JP" sz="1100" b="1" dirty="0">
              <a:solidFill>
                <a:schemeClr val="tx1"/>
              </a:solidFill>
            </a:endParaRPr>
          </a:p>
        </p:txBody>
      </p:sp>
      <p:grpSp>
        <p:nvGrpSpPr>
          <p:cNvPr id="78" name="グループ化 77">
            <a:extLst>
              <a:ext uri="{FF2B5EF4-FFF2-40B4-BE49-F238E27FC236}">
                <a16:creationId xmlns:a16="http://schemas.microsoft.com/office/drawing/2014/main" id="{A289BB77-EFEA-6545-822C-DA3FE501DF99}"/>
              </a:ext>
            </a:extLst>
          </p:cNvPr>
          <p:cNvGrpSpPr/>
          <p:nvPr/>
        </p:nvGrpSpPr>
        <p:grpSpPr>
          <a:xfrm>
            <a:off x="9497144" y="120080"/>
            <a:ext cx="3096344" cy="2016224"/>
            <a:chOff x="280120" y="480120"/>
            <a:chExt cx="3096344" cy="2016224"/>
          </a:xfrm>
        </p:grpSpPr>
        <p:sp>
          <p:nvSpPr>
            <p:cNvPr id="79" name="正方形/長方形 78">
              <a:extLst>
                <a:ext uri="{FF2B5EF4-FFF2-40B4-BE49-F238E27FC236}">
                  <a16:creationId xmlns:a16="http://schemas.microsoft.com/office/drawing/2014/main" id="{C6BA80F3-2984-1242-9293-C50C226AB7E5}"/>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80" name="正方形/長方形 79">
              <a:extLst>
                <a:ext uri="{FF2B5EF4-FFF2-40B4-BE49-F238E27FC236}">
                  <a16:creationId xmlns:a16="http://schemas.microsoft.com/office/drawing/2014/main" id="{7C0EC724-0E24-834E-B5E1-BDECC7964EDB}"/>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81" name="正方形/長方形 80">
              <a:extLst>
                <a:ext uri="{FF2B5EF4-FFF2-40B4-BE49-F238E27FC236}">
                  <a16:creationId xmlns:a16="http://schemas.microsoft.com/office/drawing/2014/main" id="{09AC938A-FAFF-AD44-9E13-46E77A747FF4}"/>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82" name="正方形/長方形 81">
              <a:extLst>
                <a:ext uri="{FF2B5EF4-FFF2-40B4-BE49-F238E27FC236}">
                  <a16:creationId xmlns:a16="http://schemas.microsoft.com/office/drawing/2014/main" id="{69A19121-4C45-4045-94DC-E11EF5C286B0}"/>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83" name="正方形/長方形 82">
              <a:extLst>
                <a:ext uri="{FF2B5EF4-FFF2-40B4-BE49-F238E27FC236}">
                  <a16:creationId xmlns:a16="http://schemas.microsoft.com/office/drawing/2014/main" id="{066A36F0-18B8-5343-AA15-36E8B9D0933B}"/>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84" name="正方形/長方形 83">
              <a:extLst>
                <a:ext uri="{FF2B5EF4-FFF2-40B4-BE49-F238E27FC236}">
                  <a16:creationId xmlns:a16="http://schemas.microsoft.com/office/drawing/2014/main" id="{645B56AE-81D2-C647-8138-A3890DB113DE}"/>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85" name="正方形/長方形 84">
              <a:extLst>
                <a:ext uri="{FF2B5EF4-FFF2-40B4-BE49-F238E27FC236}">
                  <a16:creationId xmlns:a16="http://schemas.microsoft.com/office/drawing/2014/main" id="{DA897F78-BA7B-BC41-93AC-E369EC3CC95C}"/>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86" name="正方形/長方形 85">
              <a:extLst>
                <a:ext uri="{FF2B5EF4-FFF2-40B4-BE49-F238E27FC236}">
                  <a16:creationId xmlns:a16="http://schemas.microsoft.com/office/drawing/2014/main" id="{FE3FA8B6-AF65-EB44-8F91-347912A7EF4A}"/>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87" name="正方形/長方形 86">
              <a:extLst>
                <a:ext uri="{FF2B5EF4-FFF2-40B4-BE49-F238E27FC236}">
                  <a16:creationId xmlns:a16="http://schemas.microsoft.com/office/drawing/2014/main" id="{435A21B4-5172-354B-A0D9-41BB816A60BA}"/>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88" name="正方形/長方形 87">
              <a:extLst>
                <a:ext uri="{FF2B5EF4-FFF2-40B4-BE49-F238E27FC236}">
                  <a16:creationId xmlns:a16="http://schemas.microsoft.com/office/drawing/2014/main" id="{E3C95208-2CBD-A941-B32E-76FB4CEFE1D8}"/>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89" name="正方形/長方形 88">
              <a:extLst>
                <a:ext uri="{FF2B5EF4-FFF2-40B4-BE49-F238E27FC236}">
                  <a16:creationId xmlns:a16="http://schemas.microsoft.com/office/drawing/2014/main" id="{B0720DAD-7F98-CB44-AF6A-F378AC2DE436}"/>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90" name="正方形/長方形 89">
              <a:extLst>
                <a:ext uri="{FF2B5EF4-FFF2-40B4-BE49-F238E27FC236}">
                  <a16:creationId xmlns:a16="http://schemas.microsoft.com/office/drawing/2014/main" id="{3D13CA3D-9AFC-1247-9060-9E864EC1606E}"/>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91" name="グループ化 90">
            <a:extLst>
              <a:ext uri="{FF2B5EF4-FFF2-40B4-BE49-F238E27FC236}">
                <a16:creationId xmlns:a16="http://schemas.microsoft.com/office/drawing/2014/main" id="{0C3A1BBC-BA64-1F45-9C71-55E98147D912}"/>
              </a:ext>
            </a:extLst>
          </p:cNvPr>
          <p:cNvGrpSpPr/>
          <p:nvPr/>
        </p:nvGrpSpPr>
        <p:grpSpPr>
          <a:xfrm>
            <a:off x="12088669" y="16294"/>
            <a:ext cx="712931" cy="641199"/>
            <a:chOff x="143253" y="8328992"/>
            <a:chExt cx="712931" cy="641199"/>
          </a:xfrm>
        </p:grpSpPr>
        <p:sp>
          <p:nvSpPr>
            <p:cNvPr id="92" name="角丸四角形 91">
              <a:extLst>
                <a:ext uri="{FF2B5EF4-FFF2-40B4-BE49-F238E27FC236}">
                  <a16:creationId xmlns:a16="http://schemas.microsoft.com/office/drawing/2014/main" id="{6FADECFA-E480-3345-A3CE-C90D444B92AF}"/>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93" name="角丸四角形 92">
              <a:extLst>
                <a:ext uri="{FF2B5EF4-FFF2-40B4-BE49-F238E27FC236}">
                  <a16:creationId xmlns:a16="http://schemas.microsoft.com/office/drawing/2014/main" id="{06755AF4-067F-4344-88A7-14F568C5BBF5}"/>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94" name="角丸四角形 93">
              <a:extLst>
                <a:ext uri="{FF2B5EF4-FFF2-40B4-BE49-F238E27FC236}">
                  <a16:creationId xmlns:a16="http://schemas.microsoft.com/office/drawing/2014/main" id="{8529F2CB-0DE2-3544-AB49-89651825B180}"/>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60706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弧 3"/>
          <p:cNvSpPr/>
          <p:nvPr/>
        </p:nvSpPr>
        <p:spPr>
          <a:xfrm>
            <a:off x="4553552" y="1944216"/>
            <a:ext cx="3575440" cy="4008512"/>
          </a:xfrm>
          <a:prstGeom prst="arc">
            <a:avLst>
              <a:gd name="adj1" fmla="val 10772278"/>
              <a:gd name="adj2" fmla="val 16226542"/>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 name="直線コネクタ 4"/>
          <p:cNvCxnSpPr/>
          <p:nvPr/>
        </p:nvCxnSpPr>
        <p:spPr>
          <a:xfrm flipH="1">
            <a:off x="1436205" y="1944216"/>
            <a:ext cx="7124835"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rot="7656774">
            <a:off x="8422945" y="8051215"/>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円弧 13"/>
          <p:cNvSpPr/>
          <p:nvPr/>
        </p:nvSpPr>
        <p:spPr>
          <a:xfrm>
            <a:off x="4658147" y="1992288"/>
            <a:ext cx="3758877" cy="3888432"/>
          </a:xfrm>
          <a:prstGeom prst="arc">
            <a:avLst>
              <a:gd name="adj1" fmla="val 10613310"/>
              <a:gd name="adj2" fmla="val 16174413"/>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370:S</a:t>
            </a:r>
            <a:r>
              <a:rPr lang="ja-JP" altLang="en-US" sz="1600" b="1" dirty="0">
                <a:solidFill>
                  <a:schemeClr val="tx1"/>
                </a:solidFill>
              </a:rPr>
              <a:t>字コーナー</a:t>
            </a:r>
            <a:endParaRPr kumimoji="1" lang="ja-JP" altLang="en-US" sz="1600" b="1" dirty="0">
              <a:solidFill>
                <a:schemeClr val="tx1"/>
              </a:solidFill>
            </a:endParaRPr>
          </a:p>
        </p:txBody>
      </p:sp>
      <p:sp>
        <p:nvSpPr>
          <p:cNvPr id="78" name="円弧 77"/>
          <p:cNvSpPr/>
          <p:nvPr/>
        </p:nvSpPr>
        <p:spPr>
          <a:xfrm>
            <a:off x="979240" y="1944216"/>
            <a:ext cx="3575440" cy="4008512"/>
          </a:xfrm>
          <a:prstGeom prst="arc">
            <a:avLst>
              <a:gd name="adj1" fmla="val 21558369"/>
              <a:gd name="adj2" fmla="val 5471079"/>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9" name="直線コネクタ 78"/>
          <p:cNvCxnSpPr>
            <a:stCxn id="78" idx="2"/>
          </p:cNvCxnSpPr>
          <p:nvPr/>
        </p:nvCxnSpPr>
        <p:spPr>
          <a:xfrm flipH="1">
            <a:off x="1360241" y="5952190"/>
            <a:ext cx="1365284" cy="538"/>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0" name="円弧 79"/>
          <p:cNvSpPr/>
          <p:nvPr/>
        </p:nvSpPr>
        <p:spPr>
          <a:xfrm>
            <a:off x="4669557" y="2098097"/>
            <a:ext cx="3950588" cy="3626428"/>
          </a:xfrm>
          <a:prstGeom prst="arc">
            <a:avLst>
              <a:gd name="adj1" fmla="val 8958528"/>
              <a:gd name="adj2" fmla="val 16295923"/>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円弧 80"/>
          <p:cNvSpPr/>
          <p:nvPr/>
        </p:nvSpPr>
        <p:spPr>
          <a:xfrm>
            <a:off x="856184" y="2144688"/>
            <a:ext cx="3758877" cy="3888432"/>
          </a:xfrm>
          <a:prstGeom prst="arc">
            <a:avLst>
              <a:gd name="adj1" fmla="val 21538545"/>
              <a:gd name="adj2" fmla="val 5357549"/>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2" name="直線コネクタ 81"/>
          <p:cNvCxnSpPr/>
          <p:nvPr/>
        </p:nvCxnSpPr>
        <p:spPr>
          <a:xfrm flipH="1">
            <a:off x="1356352" y="6033120"/>
            <a:ext cx="1369173"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6544816" y="1992288"/>
            <a:ext cx="1369173"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円弧 83"/>
          <p:cNvSpPr/>
          <p:nvPr/>
        </p:nvSpPr>
        <p:spPr>
          <a:xfrm>
            <a:off x="2985346" y="4138976"/>
            <a:ext cx="1975294" cy="1813214"/>
          </a:xfrm>
          <a:prstGeom prst="arc">
            <a:avLst>
              <a:gd name="adj1" fmla="val 21257469"/>
              <a:gd name="adj2" fmla="val 1629592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p:cNvSpPr/>
          <p:nvPr/>
        </p:nvSpPr>
        <p:spPr>
          <a:xfrm>
            <a:off x="4024536" y="2090135"/>
            <a:ext cx="4595609" cy="3626428"/>
          </a:xfrm>
          <a:prstGeom prst="arc">
            <a:avLst>
              <a:gd name="adj1" fmla="val 12799571"/>
              <a:gd name="adj2" fmla="val 16295923"/>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円弧 85"/>
          <p:cNvSpPr/>
          <p:nvPr/>
        </p:nvSpPr>
        <p:spPr>
          <a:xfrm>
            <a:off x="2841330" y="1187186"/>
            <a:ext cx="1975294" cy="1813214"/>
          </a:xfrm>
          <a:prstGeom prst="arc">
            <a:avLst>
              <a:gd name="adj1" fmla="val 2553600"/>
              <a:gd name="adj2" fmla="val 1629592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7" name="直線コネクタ 86"/>
          <p:cNvCxnSpPr/>
          <p:nvPr/>
        </p:nvCxnSpPr>
        <p:spPr>
          <a:xfrm flipH="1">
            <a:off x="1436205" y="2073789"/>
            <a:ext cx="4460539" cy="0"/>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円弧 87"/>
          <p:cNvSpPr/>
          <p:nvPr/>
        </p:nvSpPr>
        <p:spPr>
          <a:xfrm>
            <a:off x="910680" y="2194760"/>
            <a:ext cx="3758877" cy="4262024"/>
          </a:xfrm>
          <a:prstGeom prst="arc">
            <a:avLst>
              <a:gd name="adj1" fmla="val 21538545"/>
              <a:gd name="adj2" fmla="val 5357549"/>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円弧 88"/>
          <p:cNvSpPr/>
          <p:nvPr/>
        </p:nvSpPr>
        <p:spPr>
          <a:xfrm>
            <a:off x="1779313" y="4643570"/>
            <a:ext cx="1975294" cy="1813214"/>
          </a:xfrm>
          <a:prstGeom prst="arc">
            <a:avLst>
              <a:gd name="adj1" fmla="val 5498596"/>
              <a:gd name="adj2" fmla="val 1629592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 name="円弧 90"/>
          <p:cNvSpPr/>
          <p:nvPr/>
        </p:nvSpPr>
        <p:spPr>
          <a:xfrm>
            <a:off x="887521" y="2136304"/>
            <a:ext cx="3758877" cy="3896816"/>
          </a:xfrm>
          <a:prstGeom prst="arc">
            <a:avLst>
              <a:gd name="adj1" fmla="val 21538545"/>
              <a:gd name="adj2" fmla="val 8391904"/>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2" name="円弧 91"/>
          <p:cNvSpPr/>
          <p:nvPr/>
        </p:nvSpPr>
        <p:spPr>
          <a:xfrm>
            <a:off x="1072208" y="3851482"/>
            <a:ext cx="1975294" cy="1813214"/>
          </a:xfrm>
          <a:prstGeom prst="arc">
            <a:avLst>
              <a:gd name="adj1" fmla="val 8694685"/>
              <a:gd name="adj2" fmla="val 1629592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角丸四角形 92"/>
          <p:cNvSpPr/>
          <p:nvPr/>
        </p:nvSpPr>
        <p:spPr>
          <a:xfrm>
            <a:off x="5667277" y="3360440"/>
            <a:ext cx="2486917"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先を見て走る</a:t>
            </a:r>
          </a:p>
        </p:txBody>
      </p:sp>
      <p:grpSp>
        <p:nvGrpSpPr>
          <p:cNvPr id="28" name="グループ化 27">
            <a:extLst>
              <a:ext uri="{FF2B5EF4-FFF2-40B4-BE49-F238E27FC236}">
                <a16:creationId xmlns:a16="http://schemas.microsoft.com/office/drawing/2014/main" id="{48F96CB3-4331-9C4A-8999-58DFC52E6C3D}"/>
              </a:ext>
            </a:extLst>
          </p:cNvPr>
          <p:cNvGrpSpPr/>
          <p:nvPr/>
        </p:nvGrpSpPr>
        <p:grpSpPr>
          <a:xfrm>
            <a:off x="9137104" y="2136304"/>
            <a:ext cx="3096344" cy="2016224"/>
            <a:chOff x="280120" y="480120"/>
            <a:chExt cx="3096344" cy="2016224"/>
          </a:xfrm>
        </p:grpSpPr>
        <p:sp>
          <p:nvSpPr>
            <p:cNvPr id="29" name="正方形/長方形 28">
              <a:extLst>
                <a:ext uri="{FF2B5EF4-FFF2-40B4-BE49-F238E27FC236}">
                  <a16:creationId xmlns:a16="http://schemas.microsoft.com/office/drawing/2014/main" id="{5057149F-AB72-E241-9B03-F5E872CBC702}"/>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30" name="正方形/長方形 29">
              <a:extLst>
                <a:ext uri="{FF2B5EF4-FFF2-40B4-BE49-F238E27FC236}">
                  <a16:creationId xmlns:a16="http://schemas.microsoft.com/office/drawing/2014/main" id="{215F9466-B0ED-124B-BF98-8422B5648E97}"/>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31" name="正方形/長方形 30">
              <a:extLst>
                <a:ext uri="{FF2B5EF4-FFF2-40B4-BE49-F238E27FC236}">
                  <a16:creationId xmlns:a16="http://schemas.microsoft.com/office/drawing/2014/main" id="{D9686A12-3547-FB47-946E-3C0137930D3A}"/>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32" name="正方形/長方形 31">
              <a:extLst>
                <a:ext uri="{FF2B5EF4-FFF2-40B4-BE49-F238E27FC236}">
                  <a16:creationId xmlns:a16="http://schemas.microsoft.com/office/drawing/2014/main" id="{AC131A52-AC8A-5847-B301-66BD7519CFFB}"/>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33" name="正方形/長方形 32">
              <a:extLst>
                <a:ext uri="{FF2B5EF4-FFF2-40B4-BE49-F238E27FC236}">
                  <a16:creationId xmlns:a16="http://schemas.microsoft.com/office/drawing/2014/main" id="{28CABD62-2084-9446-99DB-FA238FF62286}"/>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34" name="正方形/長方形 33">
              <a:extLst>
                <a:ext uri="{FF2B5EF4-FFF2-40B4-BE49-F238E27FC236}">
                  <a16:creationId xmlns:a16="http://schemas.microsoft.com/office/drawing/2014/main" id="{23633EC4-3DA4-7945-BC25-E1CBB3D15A2F}"/>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35" name="正方形/長方形 34">
              <a:extLst>
                <a:ext uri="{FF2B5EF4-FFF2-40B4-BE49-F238E27FC236}">
                  <a16:creationId xmlns:a16="http://schemas.microsoft.com/office/drawing/2014/main" id="{B5D27ED5-4BBF-E145-9EC7-AFF6CE07ABD6}"/>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36" name="正方形/長方形 35">
              <a:extLst>
                <a:ext uri="{FF2B5EF4-FFF2-40B4-BE49-F238E27FC236}">
                  <a16:creationId xmlns:a16="http://schemas.microsoft.com/office/drawing/2014/main" id="{C0F2159F-EBC1-3C4C-9BC7-AC7348A06C70}"/>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9CF255B3-64A6-D744-960D-F1018C549010}"/>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38" name="正方形/長方形 37">
              <a:extLst>
                <a:ext uri="{FF2B5EF4-FFF2-40B4-BE49-F238E27FC236}">
                  <a16:creationId xmlns:a16="http://schemas.microsoft.com/office/drawing/2014/main" id="{A069A530-F3F7-964F-A1FF-E39A19654906}"/>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5683EC33-4BFA-824E-A4BF-6383E1CF99F7}"/>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06173AC6-158E-CB41-8C4B-807C03985D78}"/>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41" name="グループ化 40">
            <a:extLst>
              <a:ext uri="{FF2B5EF4-FFF2-40B4-BE49-F238E27FC236}">
                <a16:creationId xmlns:a16="http://schemas.microsoft.com/office/drawing/2014/main" id="{4AF675ED-8860-B948-8595-0C90A94CA9F3}"/>
              </a:ext>
            </a:extLst>
          </p:cNvPr>
          <p:cNvGrpSpPr/>
          <p:nvPr/>
        </p:nvGrpSpPr>
        <p:grpSpPr>
          <a:xfrm>
            <a:off x="12088669" y="16294"/>
            <a:ext cx="712931" cy="641199"/>
            <a:chOff x="143253" y="8328992"/>
            <a:chExt cx="712931" cy="641199"/>
          </a:xfrm>
        </p:grpSpPr>
        <p:sp>
          <p:nvSpPr>
            <p:cNvPr id="42" name="角丸四角形 41">
              <a:extLst>
                <a:ext uri="{FF2B5EF4-FFF2-40B4-BE49-F238E27FC236}">
                  <a16:creationId xmlns:a16="http://schemas.microsoft.com/office/drawing/2014/main" id="{54C8CC4C-3175-1345-AAD2-0CF866A0577A}"/>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43" name="角丸四角形 42">
              <a:extLst>
                <a:ext uri="{FF2B5EF4-FFF2-40B4-BE49-F238E27FC236}">
                  <a16:creationId xmlns:a16="http://schemas.microsoft.com/office/drawing/2014/main" id="{C0F1D825-299D-EF4D-AD94-64AA554FA966}"/>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44" name="角丸四角形 43">
              <a:extLst>
                <a:ext uri="{FF2B5EF4-FFF2-40B4-BE49-F238E27FC236}">
                  <a16:creationId xmlns:a16="http://schemas.microsoft.com/office/drawing/2014/main" id="{518DD380-330D-934E-980D-CD56B6558D6D}"/>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1109118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flipH="1">
            <a:off x="3880521" y="2568352"/>
            <a:ext cx="2520279"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rot="16200000">
            <a:off x="6903340" y="7754445"/>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370:</a:t>
            </a:r>
            <a:r>
              <a:rPr lang="ja-JP" altLang="en-US" sz="1600" b="1" dirty="0">
                <a:solidFill>
                  <a:schemeClr val="tx1"/>
                </a:solidFill>
              </a:rPr>
              <a:t>最終コーナー</a:t>
            </a:r>
            <a:endParaRPr kumimoji="1" lang="ja-JP" altLang="en-US" sz="1600" b="1" dirty="0">
              <a:solidFill>
                <a:schemeClr val="tx1"/>
              </a:solidFill>
            </a:endParaRPr>
          </a:p>
        </p:txBody>
      </p:sp>
      <p:cxnSp>
        <p:nvCxnSpPr>
          <p:cNvPr id="83" name="直線コネクタ 82"/>
          <p:cNvCxnSpPr/>
          <p:nvPr/>
        </p:nvCxnSpPr>
        <p:spPr>
          <a:xfrm flipH="1">
            <a:off x="3736504" y="6168752"/>
            <a:ext cx="1369173"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円弧 84"/>
          <p:cNvSpPr/>
          <p:nvPr/>
        </p:nvSpPr>
        <p:spPr>
          <a:xfrm>
            <a:off x="1370299" y="1944216"/>
            <a:ext cx="4732409" cy="4250564"/>
          </a:xfrm>
          <a:prstGeom prst="arc">
            <a:avLst>
              <a:gd name="adj1" fmla="val 5244763"/>
              <a:gd name="adj2" fmla="val 18851355"/>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円弧 27"/>
          <p:cNvSpPr/>
          <p:nvPr/>
        </p:nvSpPr>
        <p:spPr>
          <a:xfrm>
            <a:off x="2080320" y="2568352"/>
            <a:ext cx="3600400" cy="3456384"/>
          </a:xfrm>
          <a:prstGeom prst="arc">
            <a:avLst>
              <a:gd name="adj1" fmla="val 5292186"/>
              <a:gd name="adj2" fmla="val 16327722"/>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コネクタ 29"/>
          <p:cNvCxnSpPr/>
          <p:nvPr/>
        </p:nvCxnSpPr>
        <p:spPr>
          <a:xfrm flipH="1">
            <a:off x="3880521" y="6024736"/>
            <a:ext cx="2520279"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円弧 32"/>
          <p:cNvSpPr/>
          <p:nvPr/>
        </p:nvSpPr>
        <p:spPr>
          <a:xfrm>
            <a:off x="1936304" y="2424336"/>
            <a:ext cx="3600400" cy="3744416"/>
          </a:xfrm>
          <a:prstGeom prst="arc">
            <a:avLst>
              <a:gd name="adj1" fmla="val 5432142"/>
              <a:gd name="adj2" fmla="val 1632772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4" name="直線コネクタ 33"/>
          <p:cNvCxnSpPr/>
          <p:nvPr/>
        </p:nvCxnSpPr>
        <p:spPr>
          <a:xfrm flipH="1">
            <a:off x="3807491" y="2424336"/>
            <a:ext cx="1369173"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円弧 34"/>
          <p:cNvSpPr/>
          <p:nvPr/>
        </p:nvSpPr>
        <p:spPr>
          <a:xfrm>
            <a:off x="3880520" y="2280320"/>
            <a:ext cx="1798524" cy="1850910"/>
          </a:xfrm>
          <a:prstGeom prst="arc">
            <a:avLst>
              <a:gd name="adj1" fmla="val 18342206"/>
              <a:gd name="adj2" fmla="val 10915559"/>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円弧 35"/>
          <p:cNvSpPr/>
          <p:nvPr/>
        </p:nvSpPr>
        <p:spPr>
          <a:xfrm>
            <a:off x="2296343" y="3205775"/>
            <a:ext cx="1800201" cy="2903710"/>
          </a:xfrm>
          <a:prstGeom prst="arc">
            <a:avLst>
              <a:gd name="adj1" fmla="val 5244763"/>
              <a:gd name="adj2" fmla="val 21105315"/>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p:cNvSpPr/>
          <p:nvPr/>
        </p:nvSpPr>
        <p:spPr>
          <a:xfrm>
            <a:off x="2846150" y="3936504"/>
            <a:ext cx="1250394" cy="1286814"/>
          </a:xfrm>
          <a:prstGeom prst="arc">
            <a:avLst>
              <a:gd name="adj1" fmla="val 21494183"/>
              <a:gd name="adj2" fmla="val 15841165"/>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8" name="直線コネクタ 37"/>
          <p:cNvCxnSpPr/>
          <p:nvPr/>
        </p:nvCxnSpPr>
        <p:spPr>
          <a:xfrm flipH="1">
            <a:off x="3959891" y="2576736"/>
            <a:ext cx="1369173"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B6175EF4-FFCC-CB45-928A-FDBC21756052}"/>
              </a:ext>
            </a:extLst>
          </p:cNvPr>
          <p:cNvGrpSpPr/>
          <p:nvPr/>
        </p:nvGrpSpPr>
        <p:grpSpPr>
          <a:xfrm>
            <a:off x="9137104" y="2136304"/>
            <a:ext cx="3096344" cy="2016224"/>
            <a:chOff x="280120" y="480120"/>
            <a:chExt cx="3096344" cy="2016224"/>
          </a:xfrm>
        </p:grpSpPr>
        <p:sp>
          <p:nvSpPr>
            <p:cNvPr id="22" name="正方形/長方形 21">
              <a:extLst>
                <a:ext uri="{FF2B5EF4-FFF2-40B4-BE49-F238E27FC236}">
                  <a16:creationId xmlns:a16="http://schemas.microsoft.com/office/drawing/2014/main" id="{3344C847-F5DF-D642-B58F-398CEA584FCA}"/>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23" name="正方形/長方形 22">
              <a:extLst>
                <a:ext uri="{FF2B5EF4-FFF2-40B4-BE49-F238E27FC236}">
                  <a16:creationId xmlns:a16="http://schemas.microsoft.com/office/drawing/2014/main" id="{AD483BC3-3D39-2B45-B27A-D2CFF4D3C04C}"/>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24" name="正方形/長方形 23">
              <a:extLst>
                <a:ext uri="{FF2B5EF4-FFF2-40B4-BE49-F238E27FC236}">
                  <a16:creationId xmlns:a16="http://schemas.microsoft.com/office/drawing/2014/main" id="{52F63880-1118-4646-AF76-16FAD4BB3A24}"/>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25" name="正方形/長方形 24">
              <a:extLst>
                <a:ext uri="{FF2B5EF4-FFF2-40B4-BE49-F238E27FC236}">
                  <a16:creationId xmlns:a16="http://schemas.microsoft.com/office/drawing/2014/main" id="{4916E76C-EAC0-DB48-B470-2CC2950C36C4}"/>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26" name="正方形/長方形 25">
              <a:extLst>
                <a:ext uri="{FF2B5EF4-FFF2-40B4-BE49-F238E27FC236}">
                  <a16:creationId xmlns:a16="http://schemas.microsoft.com/office/drawing/2014/main" id="{1493ACCB-EC8E-9141-B659-33DF323D4F9B}"/>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27" name="正方形/長方形 26">
              <a:extLst>
                <a:ext uri="{FF2B5EF4-FFF2-40B4-BE49-F238E27FC236}">
                  <a16:creationId xmlns:a16="http://schemas.microsoft.com/office/drawing/2014/main" id="{5D4F52DE-E745-054B-9436-9143ECA72136}"/>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29" name="正方形/長方形 28">
              <a:extLst>
                <a:ext uri="{FF2B5EF4-FFF2-40B4-BE49-F238E27FC236}">
                  <a16:creationId xmlns:a16="http://schemas.microsoft.com/office/drawing/2014/main" id="{A9842B82-A5B1-9440-A58F-45DF975F4ADC}"/>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31" name="正方形/長方形 30">
              <a:extLst>
                <a:ext uri="{FF2B5EF4-FFF2-40B4-BE49-F238E27FC236}">
                  <a16:creationId xmlns:a16="http://schemas.microsoft.com/office/drawing/2014/main" id="{A60AE314-3096-8F4E-82C0-B9CCC09C083B}"/>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32" name="正方形/長方形 31">
              <a:extLst>
                <a:ext uri="{FF2B5EF4-FFF2-40B4-BE49-F238E27FC236}">
                  <a16:creationId xmlns:a16="http://schemas.microsoft.com/office/drawing/2014/main" id="{4346CAA5-4FFD-3649-96C7-C71996B6F607}"/>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8628FE61-4591-FD47-B333-32E39C4AEE7F}"/>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9F322E2E-1F9A-7A44-B565-87ED8CC7DF26}"/>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5FEF52F0-2C3F-4843-81B5-2F338C37185D}"/>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42" name="グループ化 41">
            <a:extLst>
              <a:ext uri="{FF2B5EF4-FFF2-40B4-BE49-F238E27FC236}">
                <a16:creationId xmlns:a16="http://schemas.microsoft.com/office/drawing/2014/main" id="{E47B9BC2-4C5C-E049-A77B-0F4C7668B7F3}"/>
              </a:ext>
            </a:extLst>
          </p:cNvPr>
          <p:cNvGrpSpPr/>
          <p:nvPr/>
        </p:nvGrpSpPr>
        <p:grpSpPr>
          <a:xfrm>
            <a:off x="12088669" y="16294"/>
            <a:ext cx="712931" cy="641199"/>
            <a:chOff x="143253" y="8328992"/>
            <a:chExt cx="712931" cy="641199"/>
          </a:xfrm>
        </p:grpSpPr>
        <p:sp>
          <p:nvSpPr>
            <p:cNvPr id="43" name="角丸四角形 42">
              <a:extLst>
                <a:ext uri="{FF2B5EF4-FFF2-40B4-BE49-F238E27FC236}">
                  <a16:creationId xmlns:a16="http://schemas.microsoft.com/office/drawing/2014/main" id="{13785CFE-37E3-5244-AD67-9CF79F7D54F7}"/>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44" name="角丸四角形 43">
              <a:extLst>
                <a:ext uri="{FF2B5EF4-FFF2-40B4-BE49-F238E27FC236}">
                  <a16:creationId xmlns:a16="http://schemas.microsoft.com/office/drawing/2014/main" id="{585CB5EA-55DB-6C44-8B3A-D7577E3533F1}"/>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45" name="角丸四角形 44">
              <a:extLst>
                <a:ext uri="{FF2B5EF4-FFF2-40B4-BE49-F238E27FC236}">
                  <a16:creationId xmlns:a16="http://schemas.microsoft.com/office/drawing/2014/main" id="{4CC104FC-C280-E940-9F92-124E9413266C}"/>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1897931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flipH="1">
            <a:off x="1324237" y="2640360"/>
            <a:ext cx="9469051"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a:off x="9192455" y="7590876"/>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370:</a:t>
            </a:r>
            <a:r>
              <a:rPr lang="ja-JP" altLang="en-US" sz="1600" b="1" dirty="0">
                <a:solidFill>
                  <a:schemeClr val="tx1"/>
                </a:solidFill>
              </a:rPr>
              <a:t>最終ストレート</a:t>
            </a:r>
            <a:endParaRPr kumimoji="1" lang="ja-JP" altLang="en-US" sz="1600" b="1" dirty="0">
              <a:solidFill>
                <a:schemeClr val="tx1"/>
              </a:solidFill>
            </a:endParaRPr>
          </a:p>
        </p:txBody>
      </p:sp>
      <p:sp>
        <p:nvSpPr>
          <p:cNvPr id="24" name="円弧 23"/>
          <p:cNvSpPr/>
          <p:nvPr/>
        </p:nvSpPr>
        <p:spPr>
          <a:xfrm>
            <a:off x="4384576" y="2640360"/>
            <a:ext cx="3575440" cy="4008512"/>
          </a:xfrm>
          <a:prstGeom prst="arc">
            <a:avLst>
              <a:gd name="adj1" fmla="val 10772278"/>
              <a:gd name="adj2" fmla="val 16226542"/>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円弧 24"/>
          <p:cNvSpPr/>
          <p:nvPr/>
        </p:nvSpPr>
        <p:spPr>
          <a:xfrm flipH="1">
            <a:off x="6065720" y="2640360"/>
            <a:ext cx="3575440" cy="4008512"/>
          </a:xfrm>
          <a:prstGeom prst="arc">
            <a:avLst>
              <a:gd name="adj1" fmla="val 10772278"/>
              <a:gd name="adj2" fmla="val 16226542"/>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p:cNvCxnSpPr/>
          <p:nvPr/>
        </p:nvCxnSpPr>
        <p:spPr>
          <a:xfrm flipH="1">
            <a:off x="1324238" y="2496344"/>
            <a:ext cx="946905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円弧 28"/>
          <p:cNvSpPr/>
          <p:nvPr/>
        </p:nvSpPr>
        <p:spPr>
          <a:xfrm>
            <a:off x="5705680" y="2568352"/>
            <a:ext cx="4079496" cy="4176464"/>
          </a:xfrm>
          <a:prstGeom prst="arc">
            <a:avLst>
              <a:gd name="adj1" fmla="val 16858433"/>
              <a:gd name="adj2" fmla="val 41732"/>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円弧 30"/>
          <p:cNvSpPr/>
          <p:nvPr/>
        </p:nvSpPr>
        <p:spPr>
          <a:xfrm>
            <a:off x="5092310" y="2640360"/>
            <a:ext cx="1008112" cy="432048"/>
          </a:xfrm>
          <a:prstGeom prst="arc">
            <a:avLst>
              <a:gd name="adj1" fmla="val 16858433"/>
              <a:gd name="adj2" fmla="val 8881891"/>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円弧 31"/>
          <p:cNvSpPr/>
          <p:nvPr/>
        </p:nvSpPr>
        <p:spPr>
          <a:xfrm>
            <a:off x="4456584" y="2712368"/>
            <a:ext cx="3672408" cy="4176464"/>
          </a:xfrm>
          <a:prstGeom prst="arc">
            <a:avLst>
              <a:gd name="adj1" fmla="val 10982328"/>
              <a:gd name="adj2" fmla="val 14292529"/>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8" name="直線コネクタ 37"/>
          <p:cNvCxnSpPr/>
          <p:nvPr/>
        </p:nvCxnSpPr>
        <p:spPr>
          <a:xfrm>
            <a:off x="1864296" y="2547789"/>
            <a:ext cx="2952328" cy="668635"/>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4744616" y="2712368"/>
            <a:ext cx="580256" cy="48978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flipV="1">
            <a:off x="3544722" y="2740012"/>
            <a:ext cx="1679708" cy="1"/>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4A3B7643-BE07-3144-8B45-9F7BD8660762}"/>
              </a:ext>
            </a:extLst>
          </p:cNvPr>
          <p:cNvGrpSpPr/>
          <p:nvPr/>
        </p:nvGrpSpPr>
        <p:grpSpPr>
          <a:xfrm>
            <a:off x="3376464" y="7248872"/>
            <a:ext cx="3096344" cy="2016224"/>
            <a:chOff x="280120" y="480120"/>
            <a:chExt cx="3096344" cy="2016224"/>
          </a:xfrm>
        </p:grpSpPr>
        <p:sp>
          <p:nvSpPr>
            <p:cNvPr id="21" name="正方形/長方形 20">
              <a:extLst>
                <a:ext uri="{FF2B5EF4-FFF2-40B4-BE49-F238E27FC236}">
                  <a16:creationId xmlns:a16="http://schemas.microsoft.com/office/drawing/2014/main" id="{27E4E29A-A21E-2445-AAD5-08FB1679D00A}"/>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22" name="正方形/長方形 21">
              <a:extLst>
                <a:ext uri="{FF2B5EF4-FFF2-40B4-BE49-F238E27FC236}">
                  <a16:creationId xmlns:a16="http://schemas.microsoft.com/office/drawing/2014/main" id="{C67D2529-F9C7-ED4A-9258-B238AF6D2EC8}"/>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23" name="正方形/長方形 22">
              <a:extLst>
                <a:ext uri="{FF2B5EF4-FFF2-40B4-BE49-F238E27FC236}">
                  <a16:creationId xmlns:a16="http://schemas.microsoft.com/office/drawing/2014/main" id="{7F2CE8CB-DC49-D944-925F-620A3E262739}"/>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27" name="正方形/長方形 26">
              <a:extLst>
                <a:ext uri="{FF2B5EF4-FFF2-40B4-BE49-F238E27FC236}">
                  <a16:creationId xmlns:a16="http://schemas.microsoft.com/office/drawing/2014/main" id="{AB5DE108-12A3-D94C-AAD5-2E8A177DC770}"/>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28" name="正方形/長方形 27">
              <a:extLst>
                <a:ext uri="{FF2B5EF4-FFF2-40B4-BE49-F238E27FC236}">
                  <a16:creationId xmlns:a16="http://schemas.microsoft.com/office/drawing/2014/main" id="{C7ABBE6F-842F-654C-948A-07ADFFA5E958}"/>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30" name="正方形/長方形 29">
              <a:extLst>
                <a:ext uri="{FF2B5EF4-FFF2-40B4-BE49-F238E27FC236}">
                  <a16:creationId xmlns:a16="http://schemas.microsoft.com/office/drawing/2014/main" id="{7C6F38A7-C803-E346-9E2C-98EE7A7F005F}"/>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33" name="正方形/長方形 32">
              <a:extLst>
                <a:ext uri="{FF2B5EF4-FFF2-40B4-BE49-F238E27FC236}">
                  <a16:creationId xmlns:a16="http://schemas.microsoft.com/office/drawing/2014/main" id="{3D0714D0-328D-B044-B33F-47A232CA4C23}"/>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34" name="正方形/長方形 33">
              <a:extLst>
                <a:ext uri="{FF2B5EF4-FFF2-40B4-BE49-F238E27FC236}">
                  <a16:creationId xmlns:a16="http://schemas.microsoft.com/office/drawing/2014/main" id="{A817C25D-EBEE-9D45-B8AF-A03118651370}"/>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35" name="正方形/長方形 34">
              <a:extLst>
                <a:ext uri="{FF2B5EF4-FFF2-40B4-BE49-F238E27FC236}">
                  <a16:creationId xmlns:a16="http://schemas.microsoft.com/office/drawing/2014/main" id="{D3B2CE98-0647-4743-988C-738F8480DAF9}"/>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36" name="正方形/長方形 35">
              <a:extLst>
                <a:ext uri="{FF2B5EF4-FFF2-40B4-BE49-F238E27FC236}">
                  <a16:creationId xmlns:a16="http://schemas.microsoft.com/office/drawing/2014/main" id="{364F3F6F-F963-BE49-A488-AE6694BEAB99}"/>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A4F20F12-B45B-FD4A-9371-CC5884E26C85}"/>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B2A85E93-7F31-914A-80A0-731BA80221FE}"/>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42" name="グループ化 41">
            <a:extLst>
              <a:ext uri="{FF2B5EF4-FFF2-40B4-BE49-F238E27FC236}">
                <a16:creationId xmlns:a16="http://schemas.microsoft.com/office/drawing/2014/main" id="{B795424C-D4C9-8641-8468-84DFC7D4A4C0}"/>
              </a:ext>
            </a:extLst>
          </p:cNvPr>
          <p:cNvGrpSpPr/>
          <p:nvPr/>
        </p:nvGrpSpPr>
        <p:grpSpPr>
          <a:xfrm>
            <a:off x="12088669" y="16294"/>
            <a:ext cx="712931" cy="641199"/>
            <a:chOff x="143253" y="8328992"/>
            <a:chExt cx="712931" cy="641199"/>
          </a:xfrm>
        </p:grpSpPr>
        <p:sp>
          <p:nvSpPr>
            <p:cNvPr id="43" name="角丸四角形 42">
              <a:extLst>
                <a:ext uri="{FF2B5EF4-FFF2-40B4-BE49-F238E27FC236}">
                  <a16:creationId xmlns:a16="http://schemas.microsoft.com/office/drawing/2014/main" id="{4AED7F78-6AAC-C446-9C34-9AC0810BAE58}"/>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44" name="角丸四角形 43">
              <a:extLst>
                <a:ext uri="{FF2B5EF4-FFF2-40B4-BE49-F238E27FC236}">
                  <a16:creationId xmlns:a16="http://schemas.microsoft.com/office/drawing/2014/main" id="{0283AB10-7AAF-3647-A13A-07F60FEB441C}"/>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45" name="角丸四角形 44">
              <a:extLst>
                <a:ext uri="{FF2B5EF4-FFF2-40B4-BE49-F238E27FC236}">
                  <a16:creationId xmlns:a16="http://schemas.microsoft.com/office/drawing/2014/main" id="{F8A8AA57-D9F1-C849-94E8-7F93A4DCFC8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1770217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flipH="1">
            <a:off x="640160" y="4135594"/>
            <a:ext cx="5760640"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a:off x="10358250" y="7608956"/>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380:</a:t>
            </a:r>
            <a:r>
              <a:rPr lang="ja-JP" altLang="en-US" sz="1600" b="1" dirty="0">
                <a:solidFill>
                  <a:schemeClr val="tx1"/>
                </a:solidFill>
              </a:rPr>
              <a:t>ゴールからシーソーへ</a:t>
            </a:r>
            <a:endParaRPr kumimoji="1" lang="ja-JP" altLang="en-US" sz="1600" b="1" dirty="0">
              <a:solidFill>
                <a:schemeClr val="tx1"/>
              </a:solidFill>
            </a:endParaRPr>
          </a:p>
        </p:txBody>
      </p:sp>
      <p:sp>
        <p:nvSpPr>
          <p:cNvPr id="25" name="円弧 24"/>
          <p:cNvSpPr/>
          <p:nvPr/>
        </p:nvSpPr>
        <p:spPr>
          <a:xfrm flipH="1">
            <a:off x="4613080" y="120080"/>
            <a:ext cx="3575440" cy="4008512"/>
          </a:xfrm>
          <a:prstGeom prst="arc">
            <a:avLst>
              <a:gd name="adj1" fmla="val 5378981"/>
              <a:gd name="adj2" fmla="val 10807695"/>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p:cNvCxnSpPr/>
          <p:nvPr/>
        </p:nvCxnSpPr>
        <p:spPr>
          <a:xfrm flipH="1">
            <a:off x="640160" y="3936504"/>
            <a:ext cx="576064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8188517" y="1039250"/>
            <a:ext cx="0" cy="1161652"/>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5896744" y="5215714"/>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5896744" y="2479410"/>
            <a:ext cx="576064" cy="5760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p:cNvSpPr/>
          <p:nvPr/>
        </p:nvSpPr>
        <p:spPr>
          <a:xfrm flipH="1">
            <a:off x="4888632" y="120080"/>
            <a:ext cx="3143392" cy="3792488"/>
          </a:xfrm>
          <a:prstGeom prst="arc">
            <a:avLst>
              <a:gd name="adj1" fmla="val 5378981"/>
              <a:gd name="adj2" fmla="val 1082739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35" name="直線コネクタ 34"/>
          <p:cNvCxnSpPr/>
          <p:nvPr/>
        </p:nvCxnSpPr>
        <p:spPr>
          <a:xfrm>
            <a:off x="8032024" y="1039250"/>
            <a:ext cx="0" cy="891103"/>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4888632" y="3792488"/>
            <a:ext cx="3299888" cy="0"/>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円弧 41"/>
          <p:cNvSpPr/>
          <p:nvPr/>
        </p:nvSpPr>
        <p:spPr>
          <a:xfrm>
            <a:off x="7289258" y="3792488"/>
            <a:ext cx="1798524" cy="1850910"/>
          </a:xfrm>
          <a:prstGeom prst="arc">
            <a:avLst>
              <a:gd name="adj1" fmla="val 16139024"/>
              <a:gd name="adj2" fmla="val 10915559"/>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3" name="直線コネクタ 42"/>
          <p:cNvCxnSpPr/>
          <p:nvPr/>
        </p:nvCxnSpPr>
        <p:spPr>
          <a:xfrm>
            <a:off x="1516736" y="3720480"/>
            <a:ext cx="3299888" cy="0"/>
          </a:xfrm>
          <a:prstGeom prst="line">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円弧 44"/>
          <p:cNvSpPr/>
          <p:nvPr/>
        </p:nvSpPr>
        <p:spPr>
          <a:xfrm flipH="1">
            <a:off x="3304456" y="-72008"/>
            <a:ext cx="3143392" cy="3792488"/>
          </a:xfrm>
          <a:prstGeom prst="arc">
            <a:avLst>
              <a:gd name="adj1" fmla="val 5364114"/>
              <a:gd name="adj2" fmla="val 793716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爆発 1 45"/>
          <p:cNvSpPr/>
          <p:nvPr/>
        </p:nvSpPr>
        <p:spPr>
          <a:xfrm>
            <a:off x="6052598" y="2923296"/>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弧 46"/>
          <p:cNvSpPr/>
          <p:nvPr/>
        </p:nvSpPr>
        <p:spPr>
          <a:xfrm flipH="1">
            <a:off x="4888300" y="-23936"/>
            <a:ext cx="3528723" cy="3792488"/>
          </a:xfrm>
          <a:prstGeom prst="arc">
            <a:avLst>
              <a:gd name="adj1" fmla="val 5364114"/>
              <a:gd name="adj2" fmla="val 9865890"/>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8" name="円弧 47"/>
          <p:cNvSpPr/>
          <p:nvPr/>
        </p:nvSpPr>
        <p:spPr>
          <a:xfrm>
            <a:off x="8346692" y="1454961"/>
            <a:ext cx="1798524" cy="1850910"/>
          </a:xfrm>
          <a:prstGeom prst="arc">
            <a:avLst>
              <a:gd name="adj1" fmla="val 10904675"/>
              <a:gd name="adj2" fmla="val 4649324"/>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弧 48"/>
          <p:cNvSpPr/>
          <p:nvPr/>
        </p:nvSpPr>
        <p:spPr>
          <a:xfrm flipH="1">
            <a:off x="4888632" y="1416224"/>
            <a:ext cx="2952328" cy="2350460"/>
          </a:xfrm>
          <a:prstGeom prst="arc">
            <a:avLst>
              <a:gd name="adj1" fmla="val 5364114"/>
              <a:gd name="adj2" fmla="val 11782383"/>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0" name="円弧 49"/>
          <p:cNvSpPr/>
          <p:nvPr/>
        </p:nvSpPr>
        <p:spPr>
          <a:xfrm>
            <a:off x="7768952" y="1275447"/>
            <a:ext cx="1798524" cy="1850910"/>
          </a:xfrm>
          <a:prstGeom prst="arc">
            <a:avLst>
              <a:gd name="adj1" fmla="val 10904675"/>
              <a:gd name="adj2" fmla="val 4649324"/>
            </a:avLst>
          </a:prstGeom>
          <a:ln w="381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B5E01BE9-5240-7240-B30D-BE20ACD8E78C}"/>
              </a:ext>
            </a:extLst>
          </p:cNvPr>
          <p:cNvGrpSpPr/>
          <p:nvPr/>
        </p:nvGrpSpPr>
        <p:grpSpPr>
          <a:xfrm>
            <a:off x="2728392" y="7392888"/>
            <a:ext cx="3096344" cy="2016224"/>
            <a:chOff x="280120" y="480120"/>
            <a:chExt cx="3096344" cy="2016224"/>
          </a:xfrm>
        </p:grpSpPr>
        <p:sp>
          <p:nvSpPr>
            <p:cNvPr id="29" name="正方形/長方形 28">
              <a:extLst>
                <a:ext uri="{FF2B5EF4-FFF2-40B4-BE49-F238E27FC236}">
                  <a16:creationId xmlns:a16="http://schemas.microsoft.com/office/drawing/2014/main" id="{7B57A9CC-81DE-1640-AEC6-5979E3D8E660}"/>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31" name="正方形/長方形 30">
              <a:extLst>
                <a:ext uri="{FF2B5EF4-FFF2-40B4-BE49-F238E27FC236}">
                  <a16:creationId xmlns:a16="http://schemas.microsoft.com/office/drawing/2014/main" id="{29856701-3AC6-6C44-B5F3-F583E01C5CFC}"/>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32" name="正方形/長方形 31">
              <a:extLst>
                <a:ext uri="{FF2B5EF4-FFF2-40B4-BE49-F238E27FC236}">
                  <a16:creationId xmlns:a16="http://schemas.microsoft.com/office/drawing/2014/main" id="{C6D1F166-B57F-8944-9C0E-6BF6D3AD4903}"/>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33" name="正方形/長方形 32">
              <a:extLst>
                <a:ext uri="{FF2B5EF4-FFF2-40B4-BE49-F238E27FC236}">
                  <a16:creationId xmlns:a16="http://schemas.microsoft.com/office/drawing/2014/main" id="{19AF923F-E530-7A49-9371-06EB141A4ACA}"/>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AD48C58A-469F-A44B-9AA4-D967B95614AB}"/>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38" name="正方形/長方形 37">
              <a:extLst>
                <a:ext uri="{FF2B5EF4-FFF2-40B4-BE49-F238E27FC236}">
                  <a16:creationId xmlns:a16="http://schemas.microsoft.com/office/drawing/2014/main" id="{E92F2BE1-16B2-DA46-A3C1-B0E13660057E}"/>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F9B7E6FE-1D64-6447-A34B-E87226D220DE}"/>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4869466F-6C59-CA45-9895-8A4125B24F06}"/>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F9B5359B-3A11-B84C-BCE0-7AECBAB0FC5A}"/>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44" name="正方形/長方形 43">
              <a:extLst>
                <a:ext uri="{FF2B5EF4-FFF2-40B4-BE49-F238E27FC236}">
                  <a16:creationId xmlns:a16="http://schemas.microsoft.com/office/drawing/2014/main" id="{81C43A1B-39B3-F74B-BA84-4122850BB354}"/>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51" name="正方形/長方形 50">
              <a:extLst>
                <a:ext uri="{FF2B5EF4-FFF2-40B4-BE49-F238E27FC236}">
                  <a16:creationId xmlns:a16="http://schemas.microsoft.com/office/drawing/2014/main" id="{F89AEEA0-CAA3-B546-A16E-20DECEC8B2BA}"/>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52" name="正方形/長方形 51">
              <a:extLst>
                <a:ext uri="{FF2B5EF4-FFF2-40B4-BE49-F238E27FC236}">
                  <a16:creationId xmlns:a16="http://schemas.microsoft.com/office/drawing/2014/main" id="{489A078E-9355-3042-9241-F4E5F040F413}"/>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53" name="グループ化 52">
            <a:extLst>
              <a:ext uri="{FF2B5EF4-FFF2-40B4-BE49-F238E27FC236}">
                <a16:creationId xmlns:a16="http://schemas.microsoft.com/office/drawing/2014/main" id="{E819F886-16D0-954D-9F9E-25A79C8EBA79}"/>
              </a:ext>
            </a:extLst>
          </p:cNvPr>
          <p:cNvGrpSpPr/>
          <p:nvPr/>
        </p:nvGrpSpPr>
        <p:grpSpPr>
          <a:xfrm>
            <a:off x="12088669" y="16294"/>
            <a:ext cx="712931" cy="641199"/>
            <a:chOff x="143253" y="8328992"/>
            <a:chExt cx="712931" cy="641199"/>
          </a:xfrm>
        </p:grpSpPr>
        <p:sp>
          <p:nvSpPr>
            <p:cNvPr id="54" name="角丸四角形 53">
              <a:extLst>
                <a:ext uri="{FF2B5EF4-FFF2-40B4-BE49-F238E27FC236}">
                  <a16:creationId xmlns:a16="http://schemas.microsoft.com/office/drawing/2014/main" id="{DA867479-B3F4-5646-B0F0-4EC2B736B5E4}"/>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55" name="角丸四角形 54">
              <a:extLst>
                <a:ext uri="{FF2B5EF4-FFF2-40B4-BE49-F238E27FC236}">
                  <a16:creationId xmlns:a16="http://schemas.microsoft.com/office/drawing/2014/main" id="{EE97DD0A-E932-7141-8D43-219FA1B48905}"/>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56" name="角丸四角形 55">
              <a:extLst>
                <a:ext uri="{FF2B5EF4-FFF2-40B4-BE49-F238E27FC236}">
                  <a16:creationId xmlns:a16="http://schemas.microsoft.com/office/drawing/2014/main" id="{3B188174-249F-3542-8A7F-5ADD84D73F0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274248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29450" y="5724525"/>
            <a:ext cx="57721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グループ化 9"/>
          <p:cNvGrpSpPr/>
          <p:nvPr/>
        </p:nvGrpSpPr>
        <p:grpSpPr>
          <a:xfrm>
            <a:off x="10358250" y="7608956"/>
            <a:ext cx="723070" cy="143972"/>
            <a:chOff x="8010559" y="8389243"/>
            <a:chExt cx="723070" cy="143972"/>
          </a:xfrm>
        </p:grpSpPr>
        <p:sp>
          <p:nvSpPr>
            <p:cNvPr id="11" name="円/楕円 10"/>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正方形/長方形 14">
            <a:extLst>
              <a:ext uri="{FF2B5EF4-FFF2-40B4-BE49-F238E27FC236}">
                <a16:creationId xmlns:a16="http://schemas.microsoft.com/office/drawing/2014/main" id="{7B3B0CB0-4E98-B24B-A976-B03D4F37A33B}"/>
              </a:ext>
            </a:extLst>
          </p:cNvPr>
          <p:cNvSpPr/>
          <p:nvPr/>
        </p:nvSpPr>
        <p:spPr>
          <a:xfrm>
            <a:off x="0" y="-13863"/>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400:</a:t>
            </a:r>
            <a:r>
              <a:rPr lang="ja-JP" altLang="en-US" sz="1600" b="1" dirty="0">
                <a:solidFill>
                  <a:schemeClr val="tx1"/>
                </a:solidFill>
              </a:rPr>
              <a:t>ゴールからシーソーへ</a:t>
            </a:r>
            <a:endParaRPr kumimoji="1" lang="ja-JP" altLang="en-US" sz="1600" b="1" dirty="0">
              <a:solidFill>
                <a:schemeClr val="tx1"/>
              </a:solidFill>
            </a:endParaRPr>
          </a:p>
        </p:txBody>
      </p:sp>
      <p:grpSp>
        <p:nvGrpSpPr>
          <p:cNvPr id="27" name="グループ化 26">
            <a:extLst>
              <a:ext uri="{FF2B5EF4-FFF2-40B4-BE49-F238E27FC236}">
                <a16:creationId xmlns:a16="http://schemas.microsoft.com/office/drawing/2014/main" id="{B5E01BE9-5240-7240-B30D-BE20ACD8E78C}"/>
              </a:ext>
            </a:extLst>
          </p:cNvPr>
          <p:cNvGrpSpPr/>
          <p:nvPr/>
        </p:nvGrpSpPr>
        <p:grpSpPr>
          <a:xfrm>
            <a:off x="2728392" y="7392888"/>
            <a:ext cx="3096344" cy="2016224"/>
            <a:chOff x="280120" y="480120"/>
            <a:chExt cx="3096344" cy="2016224"/>
          </a:xfrm>
        </p:grpSpPr>
        <p:sp>
          <p:nvSpPr>
            <p:cNvPr id="29" name="正方形/長方形 28">
              <a:extLst>
                <a:ext uri="{FF2B5EF4-FFF2-40B4-BE49-F238E27FC236}">
                  <a16:creationId xmlns:a16="http://schemas.microsoft.com/office/drawing/2014/main" id="{7B57A9CC-81DE-1640-AEC6-5979E3D8E660}"/>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31" name="正方形/長方形 30">
              <a:extLst>
                <a:ext uri="{FF2B5EF4-FFF2-40B4-BE49-F238E27FC236}">
                  <a16:creationId xmlns:a16="http://schemas.microsoft.com/office/drawing/2014/main" id="{29856701-3AC6-6C44-B5F3-F583E01C5CFC}"/>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32" name="正方形/長方形 31">
              <a:extLst>
                <a:ext uri="{FF2B5EF4-FFF2-40B4-BE49-F238E27FC236}">
                  <a16:creationId xmlns:a16="http://schemas.microsoft.com/office/drawing/2014/main" id="{C6D1F166-B57F-8944-9C0E-6BF6D3AD4903}"/>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33" name="正方形/長方形 32">
              <a:extLst>
                <a:ext uri="{FF2B5EF4-FFF2-40B4-BE49-F238E27FC236}">
                  <a16:creationId xmlns:a16="http://schemas.microsoft.com/office/drawing/2014/main" id="{19AF923F-E530-7A49-9371-06EB141A4ACA}"/>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37" name="正方形/長方形 36">
              <a:extLst>
                <a:ext uri="{FF2B5EF4-FFF2-40B4-BE49-F238E27FC236}">
                  <a16:creationId xmlns:a16="http://schemas.microsoft.com/office/drawing/2014/main" id="{AD48C58A-469F-A44B-9AA4-D967B95614AB}"/>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38" name="正方形/長方形 37">
              <a:extLst>
                <a:ext uri="{FF2B5EF4-FFF2-40B4-BE49-F238E27FC236}">
                  <a16:creationId xmlns:a16="http://schemas.microsoft.com/office/drawing/2014/main" id="{E92F2BE1-16B2-DA46-A3C1-B0E13660057E}"/>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39" name="正方形/長方形 38">
              <a:extLst>
                <a:ext uri="{FF2B5EF4-FFF2-40B4-BE49-F238E27FC236}">
                  <a16:creationId xmlns:a16="http://schemas.microsoft.com/office/drawing/2014/main" id="{F9B7E6FE-1D64-6447-A34B-E87226D220DE}"/>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40" name="正方形/長方形 39">
              <a:extLst>
                <a:ext uri="{FF2B5EF4-FFF2-40B4-BE49-F238E27FC236}">
                  <a16:creationId xmlns:a16="http://schemas.microsoft.com/office/drawing/2014/main" id="{4869466F-6C59-CA45-9895-8A4125B24F06}"/>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41" name="正方形/長方形 40">
              <a:extLst>
                <a:ext uri="{FF2B5EF4-FFF2-40B4-BE49-F238E27FC236}">
                  <a16:creationId xmlns:a16="http://schemas.microsoft.com/office/drawing/2014/main" id="{F9B5359B-3A11-B84C-BCE0-7AECBAB0FC5A}"/>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44" name="正方形/長方形 43">
              <a:extLst>
                <a:ext uri="{FF2B5EF4-FFF2-40B4-BE49-F238E27FC236}">
                  <a16:creationId xmlns:a16="http://schemas.microsoft.com/office/drawing/2014/main" id="{81C43A1B-39B3-F74B-BA84-4122850BB354}"/>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51" name="正方形/長方形 50">
              <a:extLst>
                <a:ext uri="{FF2B5EF4-FFF2-40B4-BE49-F238E27FC236}">
                  <a16:creationId xmlns:a16="http://schemas.microsoft.com/office/drawing/2014/main" id="{F89AEEA0-CAA3-B546-A16E-20DECEC8B2BA}"/>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52" name="正方形/長方形 51">
              <a:extLst>
                <a:ext uri="{FF2B5EF4-FFF2-40B4-BE49-F238E27FC236}">
                  <a16:creationId xmlns:a16="http://schemas.microsoft.com/office/drawing/2014/main" id="{489A078E-9355-3042-9241-F4E5F040F413}"/>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53" name="グループ化 52">
            <a:extLst>
              <a:ext uri="{FF2B5EF4-FFF2-40B4-BE49-F238E27FC236}">
                <a16:creationId xmlns:a16="http://schemas.microsoft.com/office/drawing/2014/main" id="{E819F886-16D0-954D-9F9E-25A79C8EBA79}"/>
              </a:ext>
            </a:extLst>
          </p:cNvPr>
          <p:cNvGrpSpPr/>
          <p:nvPr/>
        </p:nvGrpSpPr>
        <p:grpSpPr>
          <a:xfrm>
            <a:off x="12088669" y="16294"/>
            <a:ext cx="712931" cy="641199"/>
            <a:chOff x="143253" y="8328992"/>
            <a:chExt cx="712931" cy="641199"/>
          </a:xfrm>
        </p:grpSpPr>
        <p:sp>
          <p:nvSpPr>
            <p:cNvPr id="54" name="角丸四角形 53">
              <a:extLst>
                <a:ext uri="{FF2B5EF4-FFF2-40B4-BE49-F238E27FC236}">
                  <a16:creationId xmlns:a16="http://schemas.microsoft.com/office/drawing/2014/main" id="{DA867479-B3F4-5646-B0F0-4EC2B736B5E4}"/>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55" name="角丸四角形 54">
              <a:extLst>
                <a:ext uri="{FF2B5EF4-FFF2-40B4-BE49-F238E27FC236}">
                  <a16:creationId xmlns:a16="http://schemas.microsoft.com/office/drawing/2014/main" id="{EE97DD0A-E932-7141-8D43-219FA1B48905}"/>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56" name="角丸四角形 55">
              <a:extLst>
                <a:ext uri="{FF2B5EF4-FFF2-40B4-BE49-F238E27FC236}">
                  <a16:creationId xmlns:a16="http://schemas.microsoft.com/office/drawing/2014/main" id="{3B188174-249F-3542-8A7F-5ADD84D73F08}"/>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
        <p:nvSpPr>
          <p:cNvPr id="57" name="角丸四角形 56">
            <a:extLst>
              <a:ext uri="{FF2B5EF4-FFF2-40B4-BE49-F238E27FC236}">
                <a16:creationId xmlns:a16="http://schemas.microsoft.com/office/drawing/2014/main" id="{C456BCD2-FFE8-344C-8FAE-9A115A6816DD}"/>
              </a:ext>
            </a:extLst>
          </p:cNvPr>
          <p:cNvSpPr/>
          <p:nvPr/>
        </p:nvSpPr>
        <p:spPr>
          <a:xfrm>
            <a:off x="1566778" y="3251313"/>
            <a:ext cx="4711191" cy="41494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chemeClr val="tx1"/>
                </a:solidFill>
              </a:rPr>
              <a:t>長時間　倒立</a:t>
            </a:r>
            <a:r>
              <a:rPr kumimoji="1" lang="en-US" altLang="ja-JP" sz="1000" dirty="0">
                <a:solidFill>
                  <a:schemeClr val="tx1"/>
                </a:solidFill>
              </a:rPr>
              <a:t>API</a:t>
            </a:r>
            <a:r>
              <a:rPr kumimoji="1" lang="ja-JP" altLang="en-US" sz="1000">
                <a:solidFill>
                  <a:schemeClr val="tx1"/>
                </a:solidFill>
              </a:rPr>
              <a:t>を動作させるとバランスが悪くなるらしい、、、</a:t>
            </a:r>
            <a:endParaRPr kumimoji="1" lang="en-US" altLang="ja-JP" sz="1000" dirty="0">
              <a:solidFill>
                <a:schemeClr val="tx1"/>
              </a:solidFill>
            </a:endParaRPr>
          </a:p>
          <a:p>
            <a:pPr algn="ctr"/>
            <a:r>
              <a:rPr kumimoji="1" lang="ja-JP" altLang="en-US" sz="1000">
                <a:solidFill>
                  <a:schemeClr val="tx1"/>
                </a:solidFill>
              </a:rPr>
              <a:t>倒立</a:t>
            </a:r>
            <a:r>
              <a:rPr kumimoji="1" lang="en-US" altLang="ja-JP" sz="1000" dirty="0">
                <a:solidFill>
                  <a:schemeClr val="tx1"/>
                </a:solidFill>
              </a:rPr>
              <a:t>API</a:t>
            </a:r>
            <a:r>
              <a:rPr kumimoji="1" lang="ja-JP" altLang="en-US" sz="1000">
                <a:solidFill>
                  <a:schemeClr val="tx1"/>
                </a:solidFill>
              </a:rPr>
              <a:t>をここでリセットする</a:t>
            </a:r>
            <a:endParaRPr kumimoji="1" lang="ja-JP" altLang="en-US" sz="1000" dirty="0">
              <a:solidFill>
                <a:schemeClr val="tx1"/>
              </a:solidFill>
            </a:endParaRPr>
          </a:p>
        </p:txBody>
      </p:sp>
    </p:spTree>
    <p:extLst>
      <p:ext uri="{BB962C8B-B14F-4D97-AF65-F5344CB8AC3E}">
        <p14:creationId xmlns:p14="http://schemas.microsoft.com/office/powerpoint/2010/main" val="426409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A1942-4B1E-724E-8BEC-3B393E4F29F1}"/>
              </a:ext>
            </a:extLst>
          </p:cNvPr>
          <p:cNvSpPr>
            <a:spLocks noGrp="1"/>
          </p:cNvSpPr>
          <p:nvPr>
            <p:ph type="title"/>
          </p:nvPr>
        </p:nvSpPr>
        <p:spPr>
          <a:xfrm>
            <a:off x="1000200" y="3504456"/>
            <a:ext cx="11041380" cy="1855788"/>
          </a:xfrm>
        </p:spPr>
        <p:txBody>
          <a:bodyPr/>
          <a:lstStyle/>
          <a:p>
            <a:r>
              <a:rPr kumimoji="1" lang="en-US" altLang="ja-JP" dirty="0"/>
              <a:t>Zone</a:t>
            </a:r>
            <a:r>
              <a:rPr kumimoji="1" lang="ja-JP" altLang="en-US"/>
              <a:t>検討</a:t>
            </a:r>
          </a:p>
        </p:txBody>
      </p:sp>
    </p:spTree>
    <p:extLst>
      <p:ext uri="{BB962C8B-B14F-4D97-AF65-F5344CB8AC3E}">
        <p14:creationId xmlns:p14="http://schemas.microsoft.com/office/powerpoint/2010/main" val="2298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角丸四角形 161">
            <a:extLst>
              <a:ext uri="{FF2B5EF4-FFF2-40B4-BE49-F238E27FC236}">
                <a16:creationId xmlns:a16="http://schemas.microsoft.com/office/drawing/2014/main" id="{4E2D94EA-DA83-5647-95A8-F6DE94D5DB59}"/>
              </a:ext>
            </a:extLst>
          </p:cNvPr>
          <p:cNvSpPr/>
          <p:nvPr/>
        </p:nvSpPr>
        <p:spPr>
          <a:xfrm>
            <a:off x="208112" y="7032848"/>
            <a:ext cx="11737304" cy="1440160"/>
          </a:xfrm>
          <a:prstGeom prst="roundRect">
            <a:avLst/>
          </a:prstGeom>
          <a:solidFill>
            <a:schemeClr val="bg1">
              <a:lumMod val="95000"/>
            </a:schemeClr>
          </a:solid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機能の洗い出し</a:t>
            </a:r>
            <a:endParaRPr kumimoji="1" lang="ja-JP" altLang="en-US" sz="1200" dirty="0">
              <a:solidFill>
                <a:schemeClr val="tx1"/>
              </a:solidFill>
            </a:endParaRPr>
          </a:p>
        </p:txBody>
      </p:sp>
      <p:sp>
        <p:nvSpPr>
          <p:cNvPr id="29" name="三角形 28">
            <a:extLst>
              <a:ext uri="{FF2B5EF4-FFF2-40B4-BE49-F238E27FC236}">
                <a16:creationId xmlns:a16="http://schemas.microsoft.com/office/drawing/2014/main" id="{525DAAD1-2FE8-0944-BF71-0125CD50840F}"/>
              </a:ext>
            </a:extLst>
          </p:cNvPr>
          <p:cNvSpPr/>
          <p:nvPr/>
        </p:nvSpPr>
        <p:spPr>
          <a:xfrm>
            <a:off x="1359644" y="2712368"/>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B3B0CB0-4E98-B24B-A976-B03D4F37A33B}"/>
              </a:ext>
            </a:extLst>
          </p:cNvPr>
          <p:cNvSpPr/>
          <p:nvPr/>
        </p:nvSpPr>
        <p:spPr>
          <a:xfrm>
            <a:off x="288032" y="648072"/>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110:</a:t>
            </a:r>
            <a:r>
              <a:rPr lang="ja-JP" altLang="en-US" sz="1600" b="1" dirty="0">
                <a:solidFill>
                  <a:schemeClr val="tx1"/>
                </a:solidFill>
              </a:rPr>
              <a:t>スタート前</a:t>
            </a:r>
            <a:endParaRPr kumimoji="1" lang="ja-JP" altLang="en-US" sz="1600" b="1" dirty="0">
              <a:solidFill>
                <a:schemeClr val="tx1"/>
              </a:solidFill>
            </a:endParaRPr>
          </a:p>
        </p:txBody>
      </p:sp>
      <p:sp>
        <p:nvSpPr>
          <p:cNvPr id="18" name="正方形/長方形 17">
            <a:extLst>
              <a:ext uri="{FF2B5EF4-FFF2-40B4-BE49-F238E27FC236}">
                <a16:creationId xmlns:a16="http://schemas.microsoft.com/office/drawing/2014/main" id="{91DB8D39-BEC2-4A46-AD22-501833E88B3C}"/>
              </a:ext>
            </a:extLst>
          </p:cNvPr>
          <p:cNvSpPr/>
          <p:nvPr/>
        </p:nvSpPr>
        <p:spPr>
          <a:xfrm>
            <a:off x="609308" y="3250208"/>
            <a:ext cx="1169773"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b="1">
                <a:solidFill>
                  <a:schemeClr val="tx1"/>
                </a:solidFill>
              </a:rPr>
              <a:t>スタートライン</a:t>
            </a:r>
            <a:endParaRPr kumimoji="1" lang="ja-JP" altLang="en-US" sz="1100" b="1">
              <a:solidFill>
                <a:schemeClr val="tx1"/>
              </a:solidFill>
            </a:endParaRPr>
          </a:p>
        </p:txBody>
      </p:sp>
      <p:sp>
        <p:nvSpPr>
          <p:cNvPr id="47" name="片側の 2 つの角を切り取った四角形 46">
            <a:extLst>
              <a:ext uri="{FF2B5EF4-FFF2-40B4-BE49-F238E27FC236}">
                <a16:creationId xmlns:a16="http://schemas.microsoft.com/office/drawing/2014/main" id="{2D25DF7E-51EA-0749-9C72-2D14D709D1D4}"/>
              </a:ext>
            </a:extLst>
          </p:cNvPr>
          <p:cNvSpPr/>
          <p:nvPr/>
        </p:nvSpPr>
        <p:spPr>
          <a:xfrm rot="20679088" flipV="1">
            <a:off x="1313083" y="2560378"/>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L 字 47">
            <a:extLst>
              <a:ext uri="{FF2B5EF4-FFF2-40B4-BE49-F238E27FC236}">
                <a16:creationId xmlns:a16="http://schemas.microsoft.com/office/drawing/2014/main" id="{76492CF5-5672-0B4C-9DF5-CA1BBA098E0B}"/>
              </a:ext>
            </a:extLst>
          </p:cNvPr>
          <p:cNvSpPr/>
          <p:nvPr/>
        </p:nvSpPr>
        <p:spPr>
          <a:xfrm rot="17230604">
            <a:off x="420777" y="2721637"/>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A3FC68A1-C1FE-4B4D-91E0-44DE842E5820}"/>
              </a:ext>
            </a:extLst>
          </p:cNvPr>
          <p:cNvSpPr/>
          <p:nvPr/>
        </p:nvSpPr>
        <p:spPr>
          <a:xfrm rot="20679088">
            <a:off x="685478" y="1948006"/>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F365C7DC-425D-C748-AE10-8D109C670995}"/>
              </a:ext>
            </a:extLst>
          </p:cNvPr>
          <p:cNvSpPr/>
          <p:nvPr/>
        </p:nvSpPr>
        <p:spPr>
          <a:xfrm rot="20679088">
            <a:off x="618524" y="2366511"/>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3D205A6B-0EF9-CF4B-90C6-4AADB0EADCCF}"/>
              </a:ext>
            </a:extLst>
          </p:cNvPr>
          <p:cNvCxnSpPr>
            <a:stCxn id="52" idx="2"/>
            <a:endCxn id="52" idx="6"/>
          </p:cNvCxnSpPr>
          <p:nvPr/>
        </p:nvCxnSpPr>
        <p:spPr>
          <a:xfrm rot="20679088">
            <a:off x="618524" y="2701432"/>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3722B601-CE19-3C4A-9615-DFA88B6853A5}"/>
              </a:ext>
            </a:extLst>
          </p:cNvPr>
          <p:cNvCxnSpPr>
            <a:stCxn id="52" idx="0"/>
            <a:endCxn id="52" idx="4"/>
          </p:cNvCxnSpPr>
          <p:nvPr/>
        </p:nvCxnSpPr>
        <p:spPr>
          <a:xfrm rot="20679088">
            <a:off x="953445" y="2366511"/>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片側の 2 つの角を切り取った四角形 60">
            <a:extLst>
              <a:ext uri="{FF2B5EF4-FFF2-40B4-BE49-F238E27FC236}">
                <a16:creationId xmlns:a16="http://schemas.microsoft.com/office/drawing/2014/main" id="{F58AED8B-41F3-274E-8D8A-575B5E9B7E79}"/>
              </a:ext>
            </a:extLst>
          </p:cNvPr>
          <p:cNvSpPr/>
          <p:nvPr/>
        </p:nvSpPr>
        <p:spPr>
          <a:xfrm rot="15279088" flipV="1">
            <a:off x="699047" y="168352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C7E2D88-D03F-EF4B-A535-EF3589BD60E6}"/>
              </a:ext>
            </a:extLst>
          </p:cNvPr>
          <p:cNvSpPr/>
          <p:nvPr/>
        </p:nvSpPr>
        <p:spPr>
          <a:xfrm>
            <a:off x="1574711" y="3077871"/>
            <a:ext cx="167730" cy="155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B10C9E0-9D3A-AA41-9ABB-433D03830B4D}"/>
              </a:ext>
            </a:extLst>
          </p:cNvPr>
          <p:cNvCxnSpPr>
            <a:cxnSpLocks/>
          </p:cNvCxnSpPr>
          <p:nvPr/>
        </p:nvCxnSpPr>
        <p:spPr>
          <a:xfrm>
            <a:off x="288032" y="3072408"/>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グループ化 65">
            <a:extLst>
              <a:ext uri="{FF2B5EF4-FFF2-40B4-BE49-F238E27FC236}">
                <a16:creationId xmlns:a16="http://schemas.microsoft.com/office/drawing/2014/main" id="{CC73A2DF-8777-1C40-87D3-4CD97C6481A5}"/>
              </a:ext>
            </a:extLst>
          </p:cNvPr>
          <p:cNvGrpSpPr/>
          <p:nvPr/>
        </p:nvGrpSpPr>
        <p:grpSpPr>
          <a:xfrm>
            <a:off x="2182264" y="1632248"/>
            <a:ext cx="864096" cy="1440160"/>
            <a:chOff x="5104656" y="3360440"/>
            <a:chExt cx="864096" cy="1440160"/>
          </a:xfrm>
        </p:grpSpPr>
        <p:sp>
          <p:nvSpPr>
            <p:cNvPr id="67" name="片側の 2 つの角を切り取った四角形 66">
              <a:extLst>
                <a:ext uri="{FF2B5EF4-FFF2-40B4-BE49-F238E27FC236}">
                  <a16:creationId xmlns:a16="http://schemas.microsoft.com/office/drawing/2014/main" id="{A3D52D99-9EE9-DF46-A9A0-9EF0DEA04E28}"/>
                </a:ext>
              </a:extLst>
            </p:cNvPr>
            <p:cNvSpPr/>
            <p:nvPr/>
          </p:nvSpPr>
          <p:spPr>
            <a:xfrm flipV="1">
              <a:off x="5442508"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0BDD5D14-8528-6440-A82F-0B847FB98815}"/>
                </a:ext>
              </a:extLst>
            </p:cNvPr>
            <p:cNvGrpSpPr/>
            <p:nvPr/>
          </p:nvGrpSpPr>
          <p:grpSpPr>
            <a:xfrm>
              <a:off x="5257046" y="3648472"/>
              <a:ext cx="559317" cy="774504"/>
              <a:chOff x="5193411" y="3648472"/>
              <a:chExt cx="559317" cy="774504"/>
            </a:xfrm>
          </p:grpSpPr>
          <p:sp>
            <p:nvSpPr>
              <p:cNvPr id="74" name="正方形/長方形 73">
                <a:extLst>
                  <a:ext uri="{FF2B5EF4-FFF2-40B4-BE49-F238E27FC236}">
                    <a16:creationId xmlns:a16="http://schemas.microsoft.com/office/drawing/2014/main" id="{13A01095-15E0-8F45-B154-B9512BC64CFE}"/>
                  </a:ext>
                </a:extLst>
              </p:cNvPr>
              <p:cNvSpPr/>
              <p:nvPr/>
            </p:nvSpPr>
            <p:spPr>
              <a:xfrm>
                <a:off x="5193411" y="3648472"/>
                <a:ext cx="559317"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B9D66F67-92F1-BB4E-B09E-2958EF76F2C6}"/>
                  </a:ext>
                </a:extLst>
              </p:cNvPr>
              <p:cNvSpPr/>
              <p:nvPr/>
            </p:nvSpPr>
            <p:spPr>
              <a:xfrm>
                <a:off x="5293049" y="3720480"/>
                <a:ext cx="360040" cy="21602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グループ化 68">
              <a:extLst>
                <a:ext uri="{FF2B5EF4-FFF2-40B4-BE49-F238E27FC236}">
                  <a16:creationId xmlns:a16="http://schemas.microsoft.com/office/drawing/2014/main" id="{D5B80B2E-29D4-C945-9F00-59C84EBF4002}"/>
                </a:ext>
              </a:extLst>
            </p:cNvPr>
            <p:cNvGrpSpPr/>
            <p:nvPr/>
          </p:nvGrpSpPr>
          <p:grpSpPr>
            <a:xfrm>
              <a:off x="5320680" y="3360440"/>
              <a:ext cx="432048" cy="216024"/>
              <a:chOff x="4960640" y="3360440"/>
              <a:chExt cx="432048" cy="216024"/>
            </a:xfrm>
          </p:grpSpPr>
          <p:sp>
            <p:nvSpPr>
              <p:cNvPr id="72" name="円/楕円 71">
                <a:extLst>
                  <a:ext uri="{FF2B5EF4-FFF2-40B4-BE49-F238E27FC236}">
                    <a16:creationId xmlns:a16="http://schemas.microsoft.com/office/drawing/2014/main" id="{2071F7CC-1302-A443-8FF1-09225AD7E64F}"/>
                  </a:ext>
                </a:extLst>
              </p:cNvPr>
              <p:cNvSpPr/>
              <p:nvPr/>
            </p:nvSpPr>
            <p:spPr>
              <a:xfrm>
                <a:off x="4960640"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91C56CEE-7470-9842-BA49-AF341A4E5414}"/>
                  </a:ext>
                </a:extLst>
              </p:cNvPr>
              <p:cNvSpPr/>
              <p:nvPr/>
            </p:nvSpPr>
            <p:spPr>
              <a:xfrm>
                <a:off x="5176664"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 name="角丸四角形 69">
              <a:extLst>
                <a:ext uri="{FF2B5EF4-FFF2-40B4-BE49-F238E27FC236}">
                  <a16:creationId xmlns:a16="http://schemas.microsoft.com/office/drawing/2014/main" id="{0B2C16D2-D9CB-D546-A109-504DBAB0D942}"/>
                </a:ext>
              </a:extLst>
            </p:cNvPr>
            <p:cNvSpPr/>
            <p:nvPr/>
          </p:nvSpPr>
          <p:spPr>
            <a:xfrm>
              <a:off x="510465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a:extLst>
                <a:ext uri="{FF2B5EF4-FFF2-40B4-BE49-F238E27FC236}">
                  <a16:creationId xmlns:a16="http://schemas.microsoft.com/office/drawing/2014/main" id="{4B02EB28-5E2E-4F4A-9B60-6C4543399F4B}"/>
                </a:ext>
              </a:extLst>
            </p:cNvPr>
            <p:cNvSpPr/>
            <p:nvPr/>
          </p:nvSpPr>
          <p:spPr>
            <a:xfrm>
              <a:off x="589674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正方形/長方形 75">
            <a:extLst>
              <a:ext uri="{FF2B5EF4-FFF2-40B4-BE49-F238E27FC236}">
                <a16:creationId xmlns:a16="http://schemas.microsoft.com/office/drawing/2014/main" id="{BDCFACD0-55C9-FE4D-B5B2-89533094B21F}"/>
              </a:ext>
            </a:extLst>
          </p:cNvPr>
          <p:cNvSpPr/>
          <p:nvPr/>
        </p:nvSpPr>
        <p:spPr>
          <a:xfrm>
            <a:off x="2374574" y="3072408"/>
            <a:ext cx="239738" cy="288032"/>
          </a:xfrm>
          <a:prstGeom prst="rect">
            <a:avLst/>
          </a:pr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6E37CB22-F9D3-B240-9809-162DD0579662}"/>
              </a:ext>
            </a:extLst>
          </p:cNvPr>
          <p:cNvSpPr/>
          <p:nvPr/>
        </p:nvSpPr>
        <p:spPr>
          <a:xfrm>
            <a:off x="2110256" y="3432448"/>
            <a:ext cx="792088"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ライン</a:t>
            </a:r>
            <a:endParaRPr kumimoji="1" lang="ja-JP" altLang="en-US" sz="1100" b="1" dirty="0">
              <a:solidFill>
                <a:schemeClr val="tx1"/>
              </a:solidFill>
            </a:endParaRPr>
          </a:p>
        </p:txBody>
      </p:sp>
      <p:grpSp>
        <p:nvGrpSpPr>
          <p:cNvPr id="33" name="グループ化 32">
            <a:extLst>
              <a:ext uri="{FF2B5EF4-FFF2-40B4-BE49-F238E27FC236}">
                <a16:creationId xmlns:a16="http://schemas.microsoft.com/office/drawing/2014/main" id="{DD394F9D-9702-5245-AD73-7291C285F670}"/>
              </a:ext>
            </a:extLst>
          </p:cNvPr>
          <p:cNvGrpSpPr/>
          <p:nvPr/>
        </p:nvGrpSpPr>
        <p:grpSpPr>
          <a:xfrm>
            <a:off x="2506300" y="2856384"/>
            <a:ext cx="216024" cy="288032"/>
            <a:chOff x="4096544" y="1776264"/>
            <a:chExt cx="576064" cy="504056"/>
          </a:xfrm>
        </p:grpSpPr>
        <p:sp>
          <p:nvSpPr>
            <p:cNvPr id="78" name="三角形 77">
              <a:extLst>
                <a:ext uri="{FF2B5EF4-FFF2-40B4-BE49-F238E27FC236}">
                  <a16:creationId xmlns:a16="http://schemas.microsoft.com/office/drawing/2014/main" id="{8A3CF9C1-1AFB-8C44-9D89-840B25C6F54D}"/>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EA3629E0-8FD0-2C4F-AC75-7C3D7E315E9B}"/>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a:extLst>
              <a:ext uri="{FF2B5EF4-FFF2-40B4-BE49-F238E27FC236}">
                <a16:creationId xmlns:a16="http://schemas.microsoft.com/office/drawing/2014/main" id="{2D7A7EA9-6DF4-A44E-9C49-DBDE07429673}"/>
              </a:ext>
            </a:extLst>
          </p:cNvPr>
          <p:cNvSpPr/>
          <p:nvPr/>
        </p:nvSpPr>
        <p:spPr>
          <a:xfrm rot="16200000">
            <a:off x="280120" y="3864496"/>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80" name="正方形/長方形 79">
            <a:extLst>
              <a:ext uri="{FF2B5EF4-FFF2-40B4-BE49-F238E27FC236}">
                <a16:creationId xmlns:a16="http://schemas.microsoft.com/office/drawing/2014/main" id="{BFCFA50F-796D-004D-8210-DAFE2FD3B88A}"/>
              </a:ext>
            </a:extLst>
          </p:cNvPr>
          <p:cNvSpPr/>
          <p:nvPr/>
        </p:nvSpPr>
        <p:spPr>
          <a:xfrm>
            <a:off x="712168" y="3720480"/>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・しっぽで倒立する</a:t>
            </a:r>
            <a:endParaRPr lang="en-US" altLang="ja-JP" sz="1100" dirty="0">
              <a:solidFill>
                <a:schemeClr val="tx1"/>
              </a:solidFill>
            </a:endParaRPr>
          </a:p>
          <a:p>
            <a:r>
              <a:rPr kumimoji="1" lang="ja-JP" altLang="en-US" sz="1100">
                <a:solidFill>
                  <a:schemeClr val="tx1"/>
                </a:solidFill>
              </a:rPr>
              <a:t>・</a:t>
            </a:r>
            <a:r>
              <a:rPr kumimoji="1" lang="en-US" altLang="ja-JP" sz="1100" dirty="0">
                <a:solidFill>
                  <a:schemeClr val="tx1"/>
                </a:solidFill>
              </a:rPr>
              <a:t>Bluetooth</a:t>
            </a:r>
            <a:r>
              <a:rPr kumimoji="1" lang="ja-JP" altLang="en-US" sz="1100">
                <a:solidFill>
                  <a:schemeClr val="tx1"/>
                </a:solidFill>
              </a:rPr>
              <a:t>接続をする</a:t>
            </a:r>
          </a:p>
        </p:txBody>
      </p:sp>
      <p:sp>
        <p:nvSpPr>
          <p:cNvPr id="92" name="正方形/長方形 91">
            <a:extLst>
              <a:ext uri="{FF2B5EF4-FFF2-40B4-BE49-F238E27FC236}">
                <a16:creationId xmlns:a16="http://schemas.microsoft.com/office/drawing/2014/main" id="{101FABB4-E9BE-A045-8903-AAA98D6F8BB9}"/>
              </a:ext>
            </a:extLst>
          </p:cNvPr>
          <p:cNvSpPr/>
          <p:nvPr/>
        </p:nvSpPr>
        <p:spPr>
          <a:xfrm rot="16200000">
            <a:off x="244116" y="4476564"/>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93" name="正方形/長方形 92">
            <a:extLst>
              <a:ext uri="{FF2B5EF4-FFF2-40B4-BE49-F238E27FC236}">
                <a16:creationId xmlns:a16="http://schemas.microsoft.com/office/drawing/2014/main" id="{3F3E5D9C-DF65-6345-B85C-7C9AB4AE95DC}"/>
              </a:ext>
            </a:extLst>
          </p:cNvPr>
          <p:cNvSpPr/>
          <p:nvPr/>
        </p:nvSpPr>
        <p:spPr>
          <a:xfrm>
            <a:off x="712168" y="4296544"/>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・モーターが動く</a:t>
            </a:r>
            <a:endParaRPr lang="en-US" altLang="ja-JP" sz="1100" dirty="0">
              <a:solidFill>
                <a:schemeClr val="tx1"/>
              </a:solidFill>
            </a:endParaRPr>
          </a:p>
          <a:p>
            <a:r>
              <a:rPr lang="ja-JP" altLang="en-US" sz="1100">
                <a:solidFill>
                  <a:schemeClr val="tx1"/>
                </a:solidFill>
              </a:rPr>
              <a:t>・</a:t>
            </a:r>
            <a:r>
              <a:rPr lang="en-US" altLang="ja-JP" sz="1100" dirty="0">
                <a:solidFill>
                  <a:schemeClr val="tx1"/>
                </a:solidFill>
              </a:rPr>
              <a:t>Bluetooth</a:t>
            </a:r>
            <a:r>
              <a:rPr lang="ja-JP" altLang="en-US" sz="1100">
                <a:solidFill>
                  <a:schemeClr val="tx1"/>
                </a:solidFill>
              </a:rPr>
              <a:t>接続が切れる</a:t>
            </a:r>
          </a:p>
        </p:txBody>
      </p:sp>
      <p:sp>
        <p:nvSpPr>
          <p:cNvPr id="94" name="正方形/長方形 93">
            <a:extLst>
              <a:ext uri="{FF2B5EF4-FFF2-40B4-BE49-F238E27FC236}">
                <a16:creationId xmlns:a16="http://schemas.microsoft.com/office/drawing/2014/main" id="{B13BE4E2-768E-A64B-A8BB-21A3241863CB}"/>
              </a:ext>
            </a:extLst>
          </p:cNvPr>
          <p:cNvSpPr/>
          <p:nvPr/>
        </p:nvSpPr>
        <p:spPr>
          <a:xfrm>
            <a:off x="288032" y="648072"/>
            <a:ext cx="2872408" cy="48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sp>
        <p:nvSpPr>
          <p:cNvPr id="135" name="三角形 134">
            <a:extLst>
              <a:ext uri="{FF2B5EF4-FFF2-40B4-BE49-F238E27FC236}">
                <a16:creationId xmlns:a16="http://schemas.microsoft.com/office/drawing/2014/main" id="{2F145911-732B-824C-8704-68B7DD3CC20B}"/>
              </a:ext>
            </a:extLst>
          </p:cNvPr>
          <p:cNvSpPr/>
          <p:nvPr/>
        </p:nvSpPr>
        <p:spPr>
          <a:xfrm>
            <a:off x="4739178" y="2724725"/>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AAFAAFE0-209A-D345-9616-B1D566BF4840}"/>
              </a:ext>
            </a:extLst>
          </p:cNvPr>
          <p:cNvSpPr/>
          <p:nvPr/>
        </p:nvSpPr>
        <p:spPr>
          <a:xfrm>
            <a:off x="3601052" y="657088"/>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120:</a:t>
            </a:r>
            <a:r>
              <a:rPr lang="ja-JP" altLang="en-US" sz="1600" b="1" dirty="0">
                <a:solidFill>
                  <a:schemeClr val="tx1"/>
                </a:solidFill>
              </a:rPr>
              <a:t>スタート</a:t>
            </a:r>
            <a:endParaRPr kumimoji="1" lang="ja-JP" altLang="en-US" sz="1600" b="1" dirty="0">
              <a:solidFill>
                <a:schemeClr val="tx1"/>
              </a:solidFill>
            </a:endParaRPr>
          </a:p>
        </p:txBody>
      </p:sp>
      <p:sp>
        <p:nvSpPr>
          <p:cNvPr id="97" name="正方形/長方形 96">
            <a:extLst>
              <a:ext uri="{FF2B5EF4-FFF2-40B4-BE49-F238E27FC236}">
                <a16:creationId xmlns:a16="http://schemas.microsoft.com/office/drawing/2014/main" id="{A523D3B2-99C9-B145-BB16-C8EAFC1B5833}"/>
              </a:ext>
            </a:extLst>
          </p:cNvPr>
          <p:cNvSpPr/>
          <p:nvPr/>
        </p:nvSpPr>
        <p:spPr>
          <a:xfrm>
            <a:off x="3913764" y="3250208"/>
            <a:ext cx="1169773"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b="1">
                <a:solidFill>
                  <a:schemeClr val="tx1"/>
                </a:solidFill>
              </a:rPr>
              <a:t>スタートライン</a:t>
            </a:r>
            <a:endParaRPr kumimoji="1" lang="ja-JP" altLang="en-US" sz="1100" b="1">
              <a:solidFill>
                <a:schemeClr val="tx1"/>
              </a:solidFill>
            </a:endParaRPr>
          </a:p>
        </p:txBody>
      </p:sp>
      <p:sp>
        <p:nvSpPr>
          <p:cNvPr id="105" name="正方形/長方形 104">
            <a:extLst>
              <a:ext uri="{FF2B5EF4-FFF2-40B4-BE49-F238E27FC236}">
                <a16:creationId xmlns:a16="http://schemas.microsoft.com/office/drawing/2014/main" id="{1C2D8C0C-4FF2-4448-8559-A61AFBCAD711}"/>
              </a:ext>
            </a:extLst>
          </p:cNvPr>
          <p:cNvSpPr/>
          <p:nvPr/>
        </p:nvSpPr>
        <p:spPr>
          <a:xfrm>
            <a:off x="4879167" y="3077871"/>
            <a:ext cx="167730" cy="155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コネクタ 105">
            <a:extLst>
              <a:ext uri="{FF2B5EF4-FFF2-40B4-BE49-F238E27FC236}">
                <a16:creationId xmlns:a16="http://schemas.microsoft.com/office/drawing/2014/main" id="{BE3DAC55-9FFF-424C-B4C8-839C9BB0F792}"/>
              </a:ext>
            </a:extLst>
          </p:cNvPr>
          <p:cNvCxnSpPr>
            <a:cxnSpLocks/>
          </p:cNvCxnSpPr>
          <p:nvPr/>
        </p:nvCxnSpPr>
        <p:spPr>
          <a:xfrm>
            <a:off x="3592488" y="3072408"/>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D790105F-34AB-EC4C-BD81-FB02485AC759}"/>
              </a:ext>
            </a:extLst>
          </p:cNvPr>
          <p:cNvGrpSpPr/>
          <p:nvPr/>
        </p:nvGrpSpPr>
        <p:grpSpPr>
          <a:xfrm>
            <a:off x="5486720" y="1632248"/>
            <a:ext cx="864096" cy="1440160"/>
            <a:chOff x="5104656" y="3360440"/>
            <a:chExt cx="864096" cy="1440160"/>
          </a:xfrm>
        </p:grpSpPr>
        <p:sp>
          <p:nvSpPr>
            <p:cNvPr id="108" name="片側の 2 つの角を切り取った四角形 107">
              <a:extLst>
                <a:ext uri="{FF2B5EF4-FFF2-40B4-BE49-F238E27FC236}">
                  <a16:creationId xmlns:a16="http://schemas.microsoft.com/office/drawing/2014/main" id="{7EBF49A7-3653-7649-94F2-CC4F72C2BB45}"/>
                </a:ext>
              </a:extLst>
            </p:cNvPr>
            <p:cNvSpPr/>
            <p:nvPr/>
          </p:nvSpPr>
          <p:spPr>
            <a:xfrm flipV="1">
              <a:off x="5442508"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74FD5B74-537D-CA4F-85D5-213713D96687}"/>
                </a:ext>
              </a:extLst>
            </p:cNvPr>
            <p:cNvGrpSpPr/>
            <p:nvPr/>
          </p:nvGrpSpPr>
          <p:grpSpPr>
            <a:xfrm>
              <a:off x="5257046" y="3648472"/>
              <a:ext cx="559317" cy="774504"/>
              <a:chOff x="5193411" y="3648472"/>
              <a:chExt cx="559317" cy="774504"/>
            </a:xfrm>
          </p:grpSpPr>
          <p:sp>
            <p:nvSpPr>
              <p:cNvPr id="115" name="正方形/長方形 114">
                <a:extLst>
                  <a:ext uri="{FF2B5EF4-FFF2-40B4-BE49-F238E27FC236}">
                    <a16:creationId xmlns:a16="http://schemas.microsoft.com/office/drawing/2014/main" id="{BC68B4C8-5A0A-E648-9CC6-0284BC716619}"/>
                  </a:ext>
                </a:extLst>
              </p:cNvPr>
              <p:cNvSpPr/>
              <p:nvPr/>
            </p:nvSpPr>
            <p:spPr>
              <a:xfrm>
                <a:off x="5193411" y="3648472"/>
                <a:ext cx="559317"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1747E18-229C-4945-A10D-6CD07FE9CBAE}"/>
                  </a:ext>
                </a:extLst>
              </p:cNvPr>
              <p:cNvSpPr/>
              <p:nvPr/>
            </p:nvSpPr>
            <p:spPr>
              <a:xfrm>
                <a:off x="5293049" y="3720480"/>
                <a:ext cx="360040" cy="21602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68AF6B10-E3AE-C446-B647-FB727F79F15E}"/>
                </a:ext>
              </a:extLst>
            </p:cNvPr>
            <p:cNvGrpSpPr/>
            <p:nvPr/>
          </p:nvGrpSpPr>
          <p:grpSpPr>
            <a:xfrm>
              <a:off x="5320680" y="3360440"/>
              <a:ext cx="432048" cy="216024"/>
              <a:chOff x="4960640" y="3360440"/>
              <a:chExt cx="432048" cy="216024"/>
            </a:xfrm>
          </p:grpSpPr>
          <p:sp>
            <p:nvSpPr>
              <p:cNvPr id="113" name="円/楕円 112">
                <a:extLst>
                  <a:ext uri="{FF2B5EF4-FFF2-40B4-BE49-F238E27FC236}">
                    <a16:creationId xmlns:a16="http://schemas.microsoft.com/office/drawing/2014/main" id="{ACF3DF1A-CEC2-8B4B-A306-8A7CA35C2530}"/>
                  </a:ext>
                </a:extLst>
              </p:cNvPr>
              <p:cNvSpPr/>
              <p:nvPr/>
            </p:nvSpPr>
            <p:spPr>
              <a:xfrm>
                <a:off x="4960640"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4B8751C2-8ADA-2D43-8AE1-AB132C9F7E7E}"/>
                  </a:ext>
                </a:extLst>
              </p:cNvPr>
              <p:cNvSpPr/>
              <p:nvPr/>
            </p:nvSpPr>
            <p:spPr>
              <a:xfrm>
                <a:off x="5176664"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1" name="角丸四角形 110">
              <a:extLst>
                <a:ext uri="{FF2B5EF4-FFF2-40B4-BE49-F238E27FC236}">
                  <a16:creationId xmlns:a16="http://schemas.microsoft.com/office/drawing/2014/main" id="{128B9500-F0B3-834C-B691-9F0AF43F2519}"/>
                </a:ext>
              </a:extLst>
            </p:cNvPr>
            <p:cNvSpPr/>
            <p:nvPr/>
          </p:nvSpPr>
          <p:spPr>
            <a:xfrm>
              <a:off x="510465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角丸四角形 111">
              <a:extLst>
                <a:ext uri="{FF2B5EF4-FFF2-40B4-BE49-F238E27FC236}">
                  <a16:creationId xmlns:a16="http://schemas.microsoft.com/office/drawing/2014/main" id="{66B55EB8-E26C-F24E-AEF9-5D6BBD9AEEB7}"/>
                </a:ext>
              </a:extLst>
            </p:cNvPr>
            <p:cNvSpPr/>
            <p:nvPr/>
          </p:nvSpPr>
          <p:spPr>
            <a:xfrm>
              <a:off x="589674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7" name="正方形/長方形 116">
            <a:extLst>
              <a:ext uri="{FF2B5EF4-FFF2-40B4-BE49-F238E27FC236}">
                <a16:creationId xmlns:a16="http://schemas.microsoft.com/office/drawing/2014/main" id="{A8979A4D-1193-B942-A992-6A112A62E39D}"/>
              </a:ext>
            </a:extLst>
          </p:cNvPr>
          <p:cNvSpPr/>
          <p:nvPr/>
        </p:nvSpPr>
        <p:spPr>
          <a:xfrm>
            <a:off x="5679030" y="3072408"/>
            <a:ext cx="239738" cy="288032"/>
          </a:xfrm>
          <a:prstGeom prst="rect">
            <a:avLst/>
          </a:pr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1829BECF-3B3B-AD4A-B0EC-1FCA12CE58A7}"/>
              </a:ext>
            </a:extLst>
          </p:cNvPr>
          <p:cNvSpPr/>
          <p:nvPr/>
        </p:nvSpPr>
        <p:spPr>
          <a:xfrm>
            <a:off x="5414712" y="3432448"/>
            <a:ext cx="792088"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a:solidFill>
                  <a:schemeClr val="tx1"/>
                </a:solidFill>
              </a:rPr>
              <a:t>ライン</a:t>
            </a:r>
            <a:endParaRPr kumimoji="1" lang="ja-JP" altLang="en-US" sz="1100" b="1">
              <a:solidFill>
                <a:schemeClr val="tx1"/>
              </a:solidFill>
            </a:endParaRPr>
          </a:p>
        </p:txBody>
      </p:sp>
      <p:grpSp>
        <p:nvGrpSpPr>
          <p:cNvPr id="119" name="グループ化 118">
            <a:extLst>
              <a:ext uri="{FF2B5EF4-FFF2-40B4-BE49-F238E27FC236}">
                <a16:creationId xmlns:a16="http://schemas.microsoft.com/office/drawing/2014/main" id="{60378A06-A1A6-A244-B6FB-02CD2B75E53E}"/>
              </a:ext>
            </a:extLst>
          </p:cNvPr>
          <p:cNvGrpSpPr/>
          <p:nvPr/>
        </p:nvGrpSpPr>
        <p:grpSpPr>
          <a:xfrm>
            <a:off x="5810756" y="2856384"/>
            <a:ext cx="216024" cy="288032"/>
            <a:chOff x="4096544" y="1776264"/>
            <a:chExt cx="576064" cy="504056"/>
          </a:xfrm>
        </p:grpSpPr>
        <p:sp>
          <p:nvSpPr>
            <p:cNvPr id="120" name="三角形 119">
              <a:extLst>
                <a:ext uri="{FF2B5EF4-FFF2-40B4-BE49-F238E27FC236}">
                  <a16:creationId xmlns:a16="http://schemas.microsoft.com/office/drawing/2014/main" id="{0211219F-B8BA-F740-9D99-47F622B3E7D2}"/>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A3A24051-1935-054A-AD7B-7E07C24D4596}"/>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正方形/長方形 121">
            <a:extLst>
              <a:ext uri="{FF2B5EF4-FFF2-40B4-BE49-F238E27FC236}">
                <a16:creationId xmlns:a16="http://schemas.microsoft.com/office/drawing/2014/main" id="{F2528748-E83D-334B-9F20-643B379C79BA}"/>
              </a:ext>
            </a:extLst>
          </p:cNvPr>
          <p:cNvSpPr/>
          <p:nvPr/>
        </p:nvSpPr>
        <p:spPr>
          <a:xfrm rot="16200000">
            <a:off x="3584576" y="3864496"/>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123" name="正方形/長方形 122">
            <a:extLst>
              <a:ext uri="{FF2B5EF4-FFF2-40B4-BE49-F238E27FC236}">
                <a16:creationId xmlns:a16="http://schemas.microsoft.com/office/drawing/2014/main" id="{D45B2137-3E18-FA42-A6DF-38A9541F3BB8}"/>
              </a:ext>
            </a:extLst>
          </p:cNvPr>
          <p:cNvSpPr/>
          <p:nvPr/>
        </p:nvSpPr>
        <p:spPr>
          <a:xfrm>
            <a:off x="4016624" y="3720480"/>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・走行体を立てる</a:t>
            </a:r>
            <a:endParaRPr lang="en-US" altLang="ja-JP" sz="1100" dirty="0">
              <a:solidFill>
                <a:schemeClr val="tx1"/>
              </a:solidFill>
            </a:endParaRPr>
          </a:p>
          <a:p>
            <a:r>
              <a:rPr lang="ja-JP" altLang="en-US" sz="1100">
                <a:solidFill>
                  <a:schemeClr val="tx1"/>
                </a:solidFill>
              </a:rPr>
              <a:t>・二輪で倒立する</a:t>
            </a:r>
            <a:endParaRPr lang="en-US" altLang="ja-JP" sz="1100" dirty="0">
              <a:solidFill>
                <a:schemeClr val="tx1"/>
              </a:solidFill>
            </a:endParaRPr>
          </a:p>
          <a:p>
            <a:r>
              <a:rPr kumimoji="1" lang="ja-JP" altLang="en-US" sz="1100">
                <a:solidFill>
                  <a:schemeClr val="tx1"/>
                </a:solidFill>
              </a:rPr>
              <a:t>・</a:t>
            </a:r>
            <a:r>
              <a:rPr lang="ja-JP" altLang="en-US" sz="1100">
                <a:solidFill>
                  <a:schemeClr val="tx1"/>
                </a:solidFill>
              </a:rPr>
              <a:t>走行する</a:t>
            </a:r>
            <a:endParaRPr kumimoji="1" lang="ja-JP" altLang="en-US" sz="1100">
              <a:solidFill>
                <a:schemeClr val="tx1"/>
              </a:solidFill>
            </a:endParaRPr>
          </a:p>
        </p:txBody>
      </p:sp>
      <p:grpSp>
        <p:nvGrpSpPr>
          <p:cNvPr id="136" name="グループ化 135">
            <a:extLst>
              <a:ext uri="{FF2B5EF4-FFF2-40B4-BE49-F238E27FC236}">
                <a16:creationId xmlns:a16="http://schemas.microsoft.com/office/drawing/2014/main" id="{4BB5BF6C-9749-6049-9D5A-BFA2192E9275}"/>
              </a:ext>
            </a:extLst>
          </p:cNvPr>
          <p:cNvGrpSpPr/>
          <p:nvPr/>
        </p:nvGrpSpPr>
        <p:grpSpPr>
          <a:xfrm>
            <a:off x="3728592" y="4296544"/>
            <a:ext cx="2592288" cy="936104"/>
            <a:chOff x="3088432" y="3648472"/>
            <a:chExt cx="2592288" cy="648072"/>
          </a:xfrm>
        </p:grpSpPr>
        <p:sp>
          <p:nvSpPr>
            <p:cNvPr id="124" name="正方形/長方形 123">
              <a:extLst>
                <a:ext uri="{FF2B5EF4-FFF2-40B4-BE49-F238E27FC236}">
                  <a16:creationId xmlns:a16="http://schemas.microsoft.com/office/drawing/2014/main" id="{4F143F23-B4C1-1546-B015-14ABD85655F0}"/>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125" name="正方形/長方形 124">
              <a:extLst>
                <a:ext uri="{FF2B5EF4-FFF2-40B4-BE49-F238E27FC236}">
                  <a16:creationId xmlns:a16="http://schemas.microsoft.com/office/drawing/2014/main" id="{69F2D166-683C-3C46-BEBD-2FA1016ED5FE}"/>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・フライングする</a:t>
              </a:r>
              <a:endParaRPr lang="en-US" altLang="ja-JP" sz="1100" dirty="0">
                <a:solidFill>
                  <a:schemeClr val="tx1"/>
                </a:solidFill>
              </a:endParaRPr>
            </a:p>
            <a:p>
              <a:r>
                <a:rPr lang="ja-JP" altLang="en-US" sz="1100">
                  <a:solidFill>
                    <a:schemeClr val="tx1"/>
                  </a:solidFill>
                </a:rPr>
                <a:t>・後ろに下がる</a:t>
              </a:r>
              <a:endParaRPr lang="en-US" altLang="ja-JP" sz="1100" dirty="0">
                <a:solidFill>
                  <a:schemeClr val="tx1"/>
                </a:solidFill>
              </a:endParaRPr>
            </a:p>
            <a:p>
              <a:r>
                <a:rPr lang="ja-JP" altLang="en-US" sz="1100">
                  <a:solidFill>
                    <a:schemeClr val="tx1"/>
                  </a:solidFill>
                </a:rPr>
                <a:t>・転ぶ</a:t>
              </a:r>
              <a:endParaRPr lang="en-US" altLang="ja-JP" sz="1100" dirty="0">
                <a:solidFill>
                  <a:schemeClr val="tx1"/>
                </a:solidFill>
              </a:endParaRPr>
            </a:p>
            <a:p>
              <a:r>
                <a:rPr lang="ja-JP" altLang="en-US" sz="1100">
                  <a:solidFill>
                    <a:schemeClr val="tx1"/>
                  </a:solidFill>
                </a:rPr>
                <a:t>・走らない</a:t>
              </a:r>
            </a:p>
          </p:txBody>
        </p:sp>
      </p:grpSp>
      <p:sp>
        <p:nvSpPr>
          <p:cNvPr id="126" name="正方形/長方形 125">
            <a:extLst>
              <a:ext uri="{FF2B5EF4-FFF2-40B4-BE49-F238E27FC236}">
                <a16:creationId xmlns:a16="http://schemas.microsoft.com/office/drawing/2014/main" id="{EF645DA3-7BE2-614E-A010-C657E0E6C614}"/>
              </a:ext>
            </a:extLst>
          </p:cNvPr>
          <p:cNvSpPr/>
          <p:nvPr/>
        </p:nvSpPr>
        <p:spPr>
          <a:xfrm>
            <a:off x="3600725" y="648072"/>
            <a:ext cx="2872408" cy="48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grpSp>
        <p:nvGrpSpPr>
          <p:cNvPr id="127" name="グループ化 126">
            <a:extLst>
              <a:ext uri="{FF2B5EF4-FFF2-40B4-BE49-F238E27FC236}">
                <a16:creationId xmlns:a16="http://schemas.microsoft.com/office/drawing/2014/main" id="{EE877318-E8BB-8A46-AC37-B02B394BF0CB}"/>
              </a:ext>
            </a:extLst>
          </p:cNvPr>
          <p:cNvGrpSpPr/>
          <p:nvPr/>
        </p:nvGrpSpPr>
        <p:grpSpPr>
          <a:xfrm>
            <a:off x="3817076" y="1693640"/>
            <a:ext cx="1088494" cy="1362292"/>
            <a:chOff x="3584114" y="3388070"/>
            <a:chExt cx="1088494" cy="1362292"/>
          </a:xfrm>
        </p:grpSpPr>
        <p:sp>
          <p:nvSpPr>
            <p:cNvPr id="128" name="片側の 2 つの角を切り取った四角形 127">
              <a:extLst>
                <a:ext uri="{FF2B5EF4-FFF2-40B4-BE49-F238E27FC236}">
                  <a16:creationId xmlns:a16="http://schemas.microsoft.com/office/drawing/2014/main" id="{CC99A655-815C-9742-A060-42441B3AF201}"/>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L 字 128">
              <a:extLst>
                <a:ext uri="{FF2B5EF4-FFF2-40B4-BE49-F238E27FC236}">
                  <a16:creationId xmlns:a16="http://schemas.microsoft.com/office/drawing/2014/main" id="{BA51EBDB-D70F-8644-A959-10A2D19CF70D}"/>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8AC4F9A0-BA40-5A4E-8F63-50D828FD5684}"/>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a:extLst>
                <a:ext uri="{FF2B5EF4-FFF2-40B4-BE49-F238E27FC236}">
                  <a16:creationId xmlns:a16="http://schemas.microsoft.com/office/drawing/2014/main" id="{56B69C26-D154-924C-8DC9-04005DAE6881}"/>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コネクタ 131">
              <a:extLst>
                <a:ext uri="{FF2B5EF4-FFF2-40B4-BE49-F238E27FC236}">
                  <a16:creationId xmlns:a16="http://schemas.microsoft.com/office/drawing/2014/main" id="{65AB1168-24AB-6545-9037-2676B4A4CB5E}"/>
                </a:ext>
              </a:extLst>
            </p:cNvPr>
            <p:cNvCxnSpPr>
              <a:stCxn id="131" idx="2"/>
              <a:endCxn id="131"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33" name="直線コネクタ 132">
              <a:extLst>
                <a:ext uri="{FF2B5EF4-FFF2-40B4-BE49-F238E27FC236}">
                  <a16:creationId xmlns:a16="http://schemas.microsoft.com/office/drawing/2014/main" id="{AADE6821-4307-CF4F-A370-319AFEEEF229}"/>
                </a:ext>
              </a:extLst>
            </p:cNvPr>
            <p:cNvCxnSpPr>
              <a:stCxn id="131" idx="0"/>
              <a:endCxn id="131"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片側の 2 つの角を切り取った四角形 133">
              <a:extLst>
                <a:ext uri="{FF2B5EF4-FFF2-40B4-BE49-F238E27FC236}">
                  <a16:creationId xmlns:a16="http://schemas.microsoft.com/office/drawing/2014/main" id="{B5F3EAF7-A093-3C4D-9513-3E230B3AFC44}"/>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76308"/>
          <a:stretch/>
        </p:blipFill>
        <p:spPr bwMode="auto">
          <a:xfrm>
            <a:off x="7049690" y="8706678"/>
            <a:ext cx="5772150" cy="918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1" name="正方形/長方形 240">
            <a:extLst>
              <a:ext uri="{FF2B5EF4-FFF2-40B4-BE49-F238E27FC236}">
                <a16:creationId xmlns:a16="http://schemas.microsoft.com/office/drawing/2014/main" id="{7B3B0CB0-4E98-B24B-A976-B03D4F37A33B}"/>
              </a:ext>
            </a:extLst>
          </p:cNvPr>
          <p:cNvSpPr/>
          <p:nvPr/>
        </p:nvSpPr>
        <p:spPr>
          <a:xfrm>
            <a:off x="-28925" y="0"/>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solidFill>
                  <a:schemeClr val="tx1"/>
                </a:solidFill>
              </a:rPr>
              <a:t>左コース右コース共通</a:t>
            </a:r>
            <a:endParaRPr kumimoji="1" lang="ja-JP" altLang="en-US" sz="1600" b="1" dirty="0">
              <a:solidFill>
                <a:schemeClr val="tx1"/>
              </a:solidFill>
            </a:endParaRPr>
          </a:p>
        </p:txBody>
      </p:sp>
      <p:sp>
        <p:nvSpPr>
          <p:cNvPr id="12" name="円/楕円 11"/>
          <p:cNvSpPr/>
          <p:nvPr/>
        </p:nvSpPr>
        <p:spPr>
          <a:xfrm>
            <a:off x="7409731" y="9265140"/>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a:extLst>
              <a:ext uri="{FF2B5EF4-FFF2-40B4-BE49-F238E27FC236}">
                <a16:creationId xmlns:a16="http://schemas.microsoft.com/office/drawing/2014/main" id="{BE3DAC55-9FFF-424C-B4C8-839C9BB0F792}"/>
              </a:ext>
            </a:extLst>
          </p:cNvPr>
          <p:cNvCxnSpPr>
            <a:cxnSpLocks/>
          </p:cNvCxnSpPr>
          <p:nvPr/>
        </p:nvCxnSpPr>
        <p:spPr>
          <a:xfrm>
            <a:off x="7768952" y="3337223"/>
            <a:ext cx="36004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rot="6562434">
            <a:off x="8579415" y="2230237"/>
            <a:ext cx="1088494" cy="1391125"/>
            <a:chOff x="6846850" y="3151248"/>
            <a:chExt cx="1088494" cy="1391125"/>
          </a:xfrm>
        </p:grpSpPr>
        <p:sp>
          <p:nvSpPr>
            <p:cNvPr id="82" name="三角形 134">
              <a:extLst>
                <a:ext uri="{FF2B5EF4-FFF2-40B4-BE49-F238E27FC236}">
                  <a16:creationId xmlns:a16="http://schemas.microsoft.com/office/drawing/2014/main" id="{2F145911-732B-824C-8704-68B7DD3CC20B}"/>
                </a:ext>
              </a:extLst>
            </p:cNvPr>
            <p:cNvSpPr/>
            <p:nvPr/>
          </p:nvSpPr>
          <p:spPr>
            <a:xfrm>
              <a:off x="7768952" y="4182333"/>
              <a:ext cx="144016"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EE877318-E8BB-8A46-AC37-B02B394BF0CB}"/>
                </a:ext>
              </a:extLst>
            </p:cNvPr>
            <p:cNvGrpSpPr/>
            <p:nvPr/>
          </p:nvGrpSpPr>
          <p:grpSpPr>
            <a:xfrm>
              <a:off x="6846850" y="3151248"/>
              <a:ext cx="1088494" cy="1362292"/>
              <a:chOff x="3584114" y="3388070"/>
              <a:chExt cx="1088494" cy="1362292"/>
            </a:xfrm>
          </p:grpSpPr>
          <p:sp>
            <p:nvSpPr>
              <p:cNvPr id="84" name="片側の 2 つの角を切り取った四角形 83">
                <a:extLst>
                  <a:ext uri="{FF2B5EF4-FFF2-40B4-BE49-F238E27FC236}">
                    <a16:creationId xmlns:a16="http://schemas.microsoft.com/office/drawing/2014/main" id="{CC99A655-815C-9742-A060-42441B3AF201}"/>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L 字 84">
                <a:extLst>
                  <a:ext uri="{FF2B5EF4-FFF2-40B4-BE49-F238E27FC236}">
                    <a16:creationId xmlns:a16="http://schemas.microsoft.com/office/drawing/2014/main" id="{BA51EBDB-D70F-8644-A959-10A2D19CF70D}"/>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AC4F9A0-BA40-5A4E-8F63-50D828FD5684}"/>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円/楕円 86">
                <a:extLst>
                  <a:ext uri="{FF2B5EF4-FFF2-40B4-BE49-F238E27FC236}">
                    <a16:creationId xmlns:a16="http://schemas.microsoft.com/office/drawing/2014/main" id="{56B69C26-D154-924C-8DC9-04005DAE6881}"/>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65AB1168-24AB-6545-9037-2676B4A4CB5E}"/>
                  </a:ext>
                </a:extLst>
              </p:cNvPr>
              <p:cNvCxnSpPr>
                <a:stCxn id="87" idx="2"/>
                <a:endCxn id="87"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AADE6821-4307-CF4F-A370-319AFEEEF229}"/>
                  </a:ext>
                </a:extLst>
              </p:cNvPr>
              <p:cNvCxnSpPr>
                <a:stCxn id="87" idx="0"/>
                <a:endCxn id="87"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片側の 2 つの角を切り取った四角形 89">
                <a:extLst>
                  <a:ext uri="{FF2B5EF4-FFF2-40B4-BE49-F238E27FC236}">
                    <a16:creationId xmlns:a16="http://schemas.microsoft.com/office/drawing/2014/main" id="{B5F3EAF7-A093-3C4D-9513-3E230B3AFC44}"/>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爆発 1 90"/>
          <p:cNvSpPr/>
          <p:nvPr/>
        </p:nvSpPr>
        <p:spPr>
          <a:xfrm>
            <a:off x="9671409" y="3155649"/>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雲形吹き出し 94"/>
          <p:cNvSpPr/>
          <p:nvPr/>
        </p:nvSpPr>
        <p:spPr>
          <a:xfrm>
            <a:off x="9239212" y="1138414"/>
            <a:ext cx="2402176" cy="1474367"/>
          </a:xfrm>
          <a:prstGeom prst="cloudCallout">
            <a:avLst>
              <a:gd name="adj1" fmla="val -31765"/>
              <a:gd name="adj2" fmla="val 746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骨折</a:t>
            </a:r>
            <a:r>
              <a:rPr kumimoji="1" lang="ja-JP" altLang="en-US" sz="1800" dirty="0" err="1">
                <a:solidFill>
                  <a:schemeClr val="tx1"/>
                </a:solidFill>
              </a:rPr>
              <a:t>、、、</a:t>
            </a:r>
            <a:endParaRPr kumimoji="1" lang="ja-JP" altLang="en-US" sz="1800" dirty="0">
              <a:solidFill>
                <a:schemeClr val="tx1"/>
              </a:solidFill>
            </a:endParaRPr>
          </a:p>
        </p:txBody>
      </p:sp>
      <p:sp>
        <p:nvSpPr>
          <p:cNvPr id="98" name="円/楕円 97"/>
          <p:cNvSpPr/>
          <p:nvPr/>
        </p:nvSpPr>
        <p:spPr>
          <a:xfrm>
            <a:off x="7400174" y="8905100"/>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F7F06177-33B3-DB4D-B0B6-265D9E175C7F}"/>
              </a:ext>
            </a:extLst>
          </p:cNvPr>
          <p:cNvGrpSpPr/>
          <p:nvPr/>
        </p:nvGrpSpPr>
        <p:grpSpPr>
          <a:xfrm>
            <a:off x="12088669" y="16294"/>
            <a:ext cx="712931" cy="641199"/>
            <a:chOff x="143253" y="8328992"/>
            <a:chExt cx="712931" cy="641199"/>
          </a:xfrm>
        </p:grpSpPr>
        <p:sp>
          <p:nvSpPr>
            <p:cNvPr id="99" name="角丸四角形 98"/>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00" name="角丸四角形 99"/>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01" name="角丸四角形 100"/>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
        <p:nvSpPr>
          <p:cNvPr id="103" name="角丸四角形 102">
            <a:extLst>
              <a:ext uri="{FF2B5EF4-FFF2-40B4-BE49-F238E27FC236}">
                <a16:creationId xmlns:a16="http://schemas.microsoft.com/office/drawing/2014/main" id="{E1312DB5-48D3-AB4E-A627-7F6A99D8EE67}"/>
              </a:ext>
            </a:extLst>
          </p:cNvPr>
          <p:cNvSpPr/>
          <p:nvPr/>
        </p:nvSpPr>
        <p:spPr>
          <a:xfrm>
            <a:off x="6976864" y="3576464"/>
            <a:ext cx="3851382" cy="414941"/>
          </a:xfrm>
          <a:prstGeom prst="round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リスク：しっぽ倒立からバランス倒立に移行する時に転ぶ</a:t>
            </a:r>
            <a:endParaRPr kumimoji="1" lang="ja-JP" altLang="en-US" sz="1000" dirty="0">
              <a:solidFill>
                <a:schemeClr val="tx1"/>
              </a:solidFill>
            </a:endParaRPr>
          </a:p>
        </p:txBody>
      </p:sp>
      <p:sp>
        <p:nvSpPr>
          <p:cNvPr id="104" name="角丸四角形 103">
            <a:extLst>
              <a:ext uri="{FF2B5EF4-FFF2-40B4-BE49-F238E27FC236}">
                <a16:creationId xmlns:a16="http://schemas.microsoft.com/office/drawing/2014/main" id="{A240FFA9-97EB-3441-AE02-68525CA77A8B}"/>
              </a:ext>
            </a:extLst>
          </p:cNvPr>
          <p:cNvSpPr/>
          <p:nvPr/>
        </p:nvSpPr>
        <p:spPr>
          <a:xfrm>
            <a:off x="496144" y="5601192"/>
            <a:ext cx="3456384"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真っ直ぐ走り出す</a:t>
            </a:r>
            <a:endParaRPr kumimoji="1" lang="ja-JP" altLang="en-US" sz="1000" dirty="0">
              <a:solidFill>
                <a:schemeClr val="tx1"/>
              </a:solidFill>
            </a:endParaRPr>
          </a:p>
        </p:txBody>
      </p:sp>
      <p:grpSp>
        <p:nvGrpSpPr>
          <p:cNvPr id="141" name="グループ化 140">
            <a:extLst>
              <a:ext uri="{FF2B5EF4-FFF2-40B4-BE49-F238E27FC236}">
                <a16:creationId xmlns:a16="http://schemas.microsoft.com/office/drawing/2014/main" id="{D10413A5-0B02-5E4C-A13F-E093C225FAA6}"/>
              </a:ext>
            </a:extLst>
          </p:cNvPr>
          <p:cNvGrpSpPr/>
          <p:nvPr/>
        </p:nvGrpSpPr>
        <p:grpSpPr>
          <a:xfrm>
            <a:off x="6688138" y="-29078"/>
            <a:ext cx="3096344" cy="2016224"/>
            <a:chOff x="280120" y="480120"/>
            <a:chExt cx="3096344" cy="2016224"/>
          </a:xfrm>
        </p:grpSpPr>
        <p:sp>
          <p:nvSpPr>
            <p:cNvPr id="142" name="正方形/長方形 141">
              <a:extLst>
                <a:ext uri="{FF2B5EF4-FFF2-40B4-BE49-F238E27FC236}">
                  <a16:creationId xmlns:a16="http://schemas.microsoft.com/office/drawing/2014/main" id="{B1EF1A44-FBD1-7942-A96E-9E2FF7812659}"/>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143" name="正方形/長方形 142">
              <a:extLst>
                <a:ext uri="{FF2B5EF4-FFF2-40B4-BE49-F238E27FC236}">
                  <a16:creationId xmlns:a16="http://schemas.microsoft.com/office/drawing/2014/main" id="{164F9CAE-AED3-3844-A21B-7C9318F1B25F}"/>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144" name="正方形/長方形 143">
              <a:extLst>
                <a:ext uri="{FF2B5EF4-FFF2-40B4-BE49-F238E27FC236}">
                  <a16:creationId xmlns:a16="http://schemas.microsoft.com/office/drawing/2014/main" id="{A096ADE7-2D4A-2B46-BBEA-DE53CC749920}"/>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145" name="正方形/長方形 144">
              <a:extLst>
                <a:ext uri="{FF2B5EF4-FFF2-40B4-BE49-F238E27FC236}">
                  <a16:creationId xmlns:a16="http://schemas.microsoft.com/office/drawing/2014/main" id="{F099CF18-20AE-A742-95F5-3F8620BC4E8B}"/>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146" name="正方形/長方形 145">
              <a:extLst>
                <a:ext uri="{FF2B5EF4-FFF2-40B4-BE49-F238E27FC236}">
                  <a16:creationId xmlns:a16="http://schemas.microsoft.com/office/drawing/2014/main" id="{AF451E67-7384-704B-97AA-CE90D255F228}"/>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147" name="正方形/長方形 146">
              <a:extLst>
                <a:ext uri="{FF2B5EF4-FFF2-40B4-BE49-F238E27FC236}">
                  <a16:creationId xmlns:a16="http://schemas.microsoft.com/office/drawing/2014/main" id="{ED038E94-7680-8341-8CB5-E790B63F4B7C}"/>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148" name="正方形/長方形 147">
              <a:extLst>
                <a:ext uri="{FF2B5EF4-FFF2-40B4-BE49-F238E27FC236}">
                  <a16:creationId xmlns:a16="http://schemas.microsoft.com/office/drawing/2014/main" id="{71484808-35C1-A246-9C7A-5BBFD1DEEC13}"/>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49" name="正方形/長方形 148">
              <a:extLst>
                <a:ext uri="{FF2B5EF4-FFF2-40B4-BE49-F238E27FC236}">
                  <a16:creationId xmlns:a16="http://schemas.microsoft.com/office/drawing/2014/main" id="{E42103A6-BAF2-F049-9BEB-0EE3FDA381BB}"/>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50" name="正方形/長方形 149">
              <a:extLst>
                <a:ext uri="{FF2B5EF4-FFF2-40B4-BE49-F238E27FC236}">
                  <a16:creationId xmlns:a16="http://schemas.microsoft.com/office/drawing/2014/main" id="{BA581D25-B1AD-AB4B-9435-10A0171A9DE8}"/>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51" name="正方形/長方形 150">
              <a:extLst>
                <a:ext uri="{FF2B5EF4-FFF2-40B4-BE49-F238E27FC236}">
                  <a16:creationId xmlns:a16="http://schemas.microsoft.com/office/drawing/2014/main" id="{365F8B42-8F73-674D-9F1F-553F63CE8698}"/>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52" name="正方形/長方形 151">
              <a:extLst>
                <a:ext uri="{FF2B5EF4-FFF2-40B4-BE49-F238E27FC236}">
                  <a16:creationId xmlns:a16="http://schemas.microsoft.com/office/drawing/2014/main" id="{6BA616B1-283B-D943-8902-89B416B842E6}"/>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53" name="正方形/長方形 152">
              <a:extLst>
                <a:ext uri="{FF2B5EF4-FFF2-40B4-BE49-F238E27FC236}">
                  <a16:creationId xmlns:a16="http://schemas.microsoft.com/office/drawing/2014/main" id="{0959CAC5-F19A-0A43-86A1-C86E9E141BA2}"/>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sp>
        <p:nvSpPr>
          <p:cNvPr id="154" name="角丸四角形 153">
            <a:extLst>
              <a:ext uri="{FF2B5EF4-FFF2-40B4-BE49-F238E27FC236}">
                <a16:creationId xmlns:a16="http://schemas.microsoft.com/office/drawing/2014/main" id="{1528722F-71F9-8941-9141-1AEE12083246}"/>
              </a:ext>
            </a:extLst>
          </p:cNvPr>
          <p:cNvSpPr/>
          <p:nvPr/>
        </p:nvSpPr>
        <p:spPr>
          <a:xfrm>
            <a:off x="7048872" y="4232767"/>
            <a:ext cx="345638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なぜ転ぶのか、、、なぜ倒立できるのか</a:t>
            </a:r>
            <a:endParaRPr kumimoji="1" lang="ja-JP" altLang="en-US" sz="1000" dirty="0">
              <a:solidFill>
                <a:schemeClr val="tx1"/>
              </a:solidFill>
            </a:endParaRPr>
          </a:p>
        </p:txBody>
      </p:sp>
      <p:sp>
        <p:nvSpPr>
          <p:cNvPr id="137" name="角丸四角形 136">
            <a:extLst>
              <a:ext uri="{FF2B5EF4-FFF2-40B4-BE49-F238E27FC236}">
                <a16:creationId xmlns:a16="http://schemas.microsoft.com/office/drawing/2014/main" id="{449492B3-6EC3-A54F-90CA-6E0EB1DCF704}"/>
              </a:ext>
            </a:extLst>
          </p:cNvPr>
          <p:cNvSpPr/>
          <p:nvPr/>
        </p:nvSpPr>
        <p:spPr>
          <a:xfrm>
            <a:off x="6688832" y="4800600"/>
            <a:ext cx="5678636" cy="414941"/>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倒立</a:t>
            </a:r>
            <a:r>
              <a:rPr lang="ja-JP" altLang="en-US" sz="1200">
                <a:solidFill>
                  <a:schemeClr val="tx1"/>
                </a:solidFill>
              </a:rPr>
              <a:t>が安定するピッチ角までしっぽで体を起こし倒立モードに切替える。</a:t>
            </a:r>
            <a:endParaRPr kumimoji="1" lang="ja-JP" altLang="en-US" sz="1200" dirty="0">
              <a:solidFill>
                <a:schemeClr val="tx1"/>
              </a:solidFill>
            </a:endParaRPr>
          </a:p>
        </p:txBody>
      </p:sp>
      <p:sp>
        <p:nvSpPr>
          <p:cNvPr id="138" name="角丸四角形 137">
            <a:extLst>
              <a:ext uri="{FF2B5EF4-FFF2-40B4-BE49-F238E27FC236}">
                <a16:creationId xmlns:a16="http://schemas.microsoft.com/office/drawing/2014/main" id="{C2888A1F-7879-B342-8A9F-EA7563796E25}"/>
              </a:ext>
            </a:extLst>
          </p:cNvPr>
          <p:cNvSpPr/>
          <p:nvPr/>
        </p:nvSpPr>
        <p:spPr>
          <a:xfrm>
            <a:off x="6106127" y="5389173"/>
            <a:ext cx="2050345" cy="414941"/>
          </a:xfrm>
          <a:prstGeom prst="roundRect">
            <a:avLst/>
          </a:prstGeom>
          <a:solidFill>
            <a:schemeClr val="accent6">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ピッチ角を見る</a:t>
            </a:r>
            <a:endParaRPr kumimoji="1" lang="ja-JP" altLang="en-US" sz="1200" dirty="0">
              <a:solidFill>
                <a:schemeClr val="tx1"/>
              </a:solidFill>
            </a:endParaRPr>
          </a:p>
        </p:txBody>
      </p:sp>
      <p:sp>
        <p:nvSpPr>
          <p:cNvPr id="139" name="角丸四角形 138">
            <a:extLst>
              <a:ext uri="{FF2B5EF4-FFF2-40B4-BE49-F238E27FC236}">
                <a16:creationId xmlns:a16="http://schemas.microsoft.com/office/drawing/2014/main" id="{002C38B5-52C6-FB4E-A7EA-7A006AEEC27B}"/>
              </a:ext>
            </a:extLst>
          </p:cNvPr>
          <p:cNvSpPr/>
          <p:nvPr/>
        </p:nvSpPr>
        <p:spPr>
          <a:xfrm>
            <a:off x="8264749" y="5377800"/>
            <a:ext cx="2050345" cy="414941"/>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しっぽで体を起こす</a:t>
            </a:r>
            <a:endParaRPr kumimoji="1" lang="ja-JP" altLang="en-US" sz="1200" dirty="0">
              <a:solidFill>
                <a:schemeClr val="tx1"/>
              </a:solidFill>
            </a:endParaRPr>
          </a:p>
        </p:txBody>
      </p:sp>
      <p:sp>
        <p:nvSpPr>
          <p:cNvPr id="140" name="角丸四角形 139">
            <a:extLst>
              <a:ext uri="{FF2B5EF4-FFF2-40B4-BE49-F238E27FC236}">
                <a16:creationId xmlns:a16="http://schemas.microsoft.com/office/drawing/2014/main" id="{A9C280EA-8845-6845-A0CD-87DEB6023F0F}"/>
              </a:ext>
            </a:extLst>
          </p:cNvPr>
          <p:cNvSpPr/>
          <p:nvPr/>
        </p:nvSpPr>
        <p:spPr>
          <a:xfrm>
            <a:off x="10505256" y="5393722"/>
            <a:ext cx="2050345" cy="414941"/>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倒立モードに切替える</a:t>
            </a:r>
            <a:endParaRPr kumimoji="1" lang="ja-JP" altLang="en-US" sz="1200" dirty="0">
              <a:solidFill>
                <a:schemeClr val="tx1"/>
              </a:solidFill>
            </a:endParaRPr>
          </a:p>
        </p:txBody>
      </p:sp>
      <p:sp>
        <p:nvSpPr>
          <p:cNvPr id="155" name="角丸四角形 154">
            <a:extLst>
              <a:ext uri="{FF2B5EF4-FFF2-40B4-BE49-F238E27FC236}">
                <a16:creationId xmlns:a16="http://schemas.microsoft.com/office/drawing/2014/main" id="{1E7405DF-B1F9-3F41-BFD6-7D0E1F7130DB}"/>
              </a:ext>
            </a:extLst>
          </p:cNvPr>
          <p:cNvSpPr/>
          <p:nvPr/>
        </p:nvSpPr>
        <p:spPr>
          <a:xfrm>
            <a:off x="5464696" y="6024736"/>
            <a:ext cx="3879778" cy="414941"/>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ピッチレートを倒立</a:t>
            </a:r>
            <a:r>
              <a:rPr kumimoji="1" lang="en-US" altLang="ja-JP" sz="1200" dirty="0">
                <a:solidFill>
                  <a:schemeClr val="tx1"/>
                </a:solidFill>
              </a:rPr>
              <a:t>API</a:t>
            </a:r>
            <a:r>
              <a:rPr kumimoji="1" lang="ja-JP" altLang="en-US" sz="1200">
                <a:solidFill>
                  <a:schemeClr val="tx1"/>
                </a:solidFill>
              </a:rPr>
              <a:t>が追従できる範囲に保つ</a:t>
            </a:r>
            <a:endParaRPr kumimoji="1" lang="ja-JP" altLang="en-US" sz="1200" dirty="0">
              <a:solidFill>
                <a:schemeClr val="tx1"/>
              </a:solidFill>
            </a:endParaRPr>
          </a:p>
        </p:txBody>
      </p:sp>
      <p:sp>
        <p:nvSpPr>
          <p:cNvPr id="156" name="角丸四角形 155">
            <a:extLst>
              <a:ext uri="{FF2B5EF4-FFF2-40B4-BE49-F238E27FC236}">
                <a16:creationId xmlns:a16="http://schemas.microsoft.com/office/drawing/2014/main" id="{C1D3D85B-7E95-D840-B3AF-3C819CF200B5}"/>
              </a:ext>
            </a:extLst>
          </p:cNvPr>
          <p:cNvSpPr/>
          <p:nvPr/>
        </p:nvSpPr>
        <p:spPr>
          <a:xfrm>
            <a:off x="9497144" y="6024736"/>
            <a:ext cx="2050345" cy="414941"/>
          </a:xfrm>
          <a:prstGeom prst="roundRect">
            <a:avLst/>
          </a:prstGeom>
          <a:solidFill>
            <a:schemeClr val="accent6">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ピッチレートを制御する</a:t>
            </a:r>
            <a:endParaRPr kumimoji="1" lang="ja-JP" altLang="en-US" sz="1200" dirty="0">
              <a:solidFill>
                <a:schemeClr val="tx1"/>
              </a:solidFill>
            </a:endParaRPr>
          </a:p>
        </p:txBody>
      </p:sp>
      <p:sp>
        <p:nvSpPr>
          <p:cNvPr id="157" name="角丸四角形 156">
            <a:extLst>
              <a:ext uri="{FF2B5EF4-FFF2-40B4-BE49-F238E27FC236}">
                <a16:creationId xmlns:a16="http://schemas.microsoft.com/office/drawing/2014/main" id="{BB96CAAA-01A8-FD4F-9AFB-BED4EB4F26C2}"/>
              </a:ext>
            </a:extLst>
          </p:cNvPr>
          <p:cNvSpPr/>
          <p:nvPr/>
        </p:nvSpPr>
        <p:spPr>
          <a:xfrm>
            <a:off x="1648272" y="7248872"/>
            <a:ext cx="2050345"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コースを走る</a:t>
            </a:r>
            <a:endParaRPr kumimoji="1" lang="ja-JP" altLang="en-US" sz="1200" dirty="0">
              <a:solidFill>
                <a:schemeClr val="tx1"/>
              </a:solidFill>
            </a:endParaRPr>
          </a:p>
        </p:txBody>
      </p:sp>
      <p:sp>
        <p:nvSpPr>
          <p:cNvPr id="158" name="角丸四角形 157">
            <a:extLst>
              <a:ext uri="{FF2B5EF4-FFF2-40B4-BE49-F238E27FC236}">
                <a16:creationId xmlns:a16="http://schemas.microsoft.com/office/drawing/2014/main" id="{FF4DB282-F75A-704C-83CB-881876A80C4C}"/>
              </a:ext>
            </a:extLst>
          </p:cNvPr>
          <p:cNvSpPr/>
          <p:nvPr/>
        </p:nvSpPr>
        <p:spPr>
          <a:xfrm>
            <a:off x="3952528" y="7248872"/>
            <a:ext cx="2050345"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しっぽで倒立する</a:t>
            </a:r>
            <a:endParaRPr kumimoji="1" lang="ja-JP" altLang="en-US" sz="1200" dirty="0">
              <a:solidFill>
                <a:schemeClr val="tx1"/>
              </a:solidFill>
            </a:endParaRPr>
          </a:p>
        </p:txBody>
      </p:sp>
      <p:sp>
        <p:nvSpPr>
          <p:cNvPr id="159" name="角丸四角形 158">
            <a:extLst>
              <a:ext uri="{FF2B5EF4-FFF2-40B4-BE49-F238E27FC236}">
                <a16:creationId xmlns:a16="http://schemas.microsoft.com/office/drawing/2014/main" id="{E21A5367-5685-9941-BCF6-81FE651F9E3D}"/>
              </a:ext>
            </a:extLst>
          </p:cNvPr>
          <p:cNvSpPr/>
          <p:nvPr/>
        </p:nvSpPr>
        <p:spPr>
          <a:xfrm>
            <a:off x="1864296" y="7752928"/>
            <a:ext cx="2050345"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しっぽで体を起こす</a:t>
            </a:r>
            <a:endParaRPr kumimoji="1" lang="ja-JP" altLang="en-US" sz="1200" dirty="0">
              <a:solidFill>
                <a:schemeClr val="tx1"/>
              </a:solidFill>
            </a:endParaRPr>
          </a:p>
        </p:txBody>
      </p:sp>
      <p:sp>
        <p:nvSpPr>
          <p:cNvPr id="160" name="角丸四角形 159">
            <a:extLst>
              <a:ext uri="{FF2B5EF4-FFF2-40B4-BE49-F238E27FC236}">
                <a16:creationId xmlns:a16="http://schemas.microsoft.com/office/drawing/2014/main" id="{32B4CEDF-8B82-1D4A-832C-7C58210A9BC6}"/>
              </a:ext>
            </a:extLst>
          </p:cNvPr>
          <p:cNvSpPr/>
          <p:nvPr/>
        </p:nvSpPr>
        <p:spPr>
          <a:xfrm>
            <a:off x="6688832" y="7752928"/>
            <a:ext cx="2808312"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しっぽをしっぽ倒立用の角度に保つ</a:t>
            </a:r>
            <a:endParaRPr kumimoji="1" lang="ja-JP" altLang="en-US" sz="1200" dirty="0">
              <a:solidFill>
                <a:schemeClr val="tx1"/>
              </a:solidFill>
            </a:endParaRPr>
          </a:p>
        </p:txBody>
      </p:sp>
      <p:sp>
        <p:nvSpPr>
          <p:cNvPr id="161" name="角丸四角形 160">
            <a:extLst>
              <a:ext uri="{FF2B5EF4-FFF2-40B4-BE49-F238E27FC236}">
                <a16:creationId xmlns:a16="http://schemas.microsoft.com/office/drawing/2014/main" id="{A7B199EA-431C-B14A-B285-5FCEBDA61105}"/>
              </a:ext>
            </a:extLst>
          </p:cNvPr>
          <p:cNvSpPr/>
          <p:nvPr/>
        </p:nvSpPr>
        <p:spPr>
          <a:xfrm>
            <a:off x="6292788" y="7248872"/>
            <a:ext cx="2808312"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しっぽを所定の角度に保つ</a:t>
            </a:r>
            <a:endParaRPr kumimoji="1" lang="ja-JP" altLang="en-US" sz="1200" dirty="0">
              <a:solidFill>
                <a:schemeClr val="tx1"/>
              </a:solidFill>
            </a:endParaRPr>
          </a:p>
        </p:txBody>
      </p:sp>
      <p:sp>
        <p:nvSpPr>
          <p:cNvPr id="163" name="角丸四角形 162">
            <a:extLst>
              <a:ext uri="{FF2B5EF4-FFF2-40B4-BE49-F238E27FC236}">
                <a16:creationId xmlns:a16="http://schemas.microsoft.com/office/drawing/2014/main" id="{62432D53-A9A2-B44F-995C-EB02CE0D8690}"/>
              </a:ext>
            </a:extLst>
          </p:cNvPr>
          <p:cNvSpPr/>
          <p:nvPr/>
        </p:nvSpPr>
        <p:spPr>
          <a:xfrm>
            <a:off x="4024536" y="7752928"/>
            <a:ext cx="2448272"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倒立が安定するピッチ角を保つ</a:t>
            </a:r>
            <a:endParaRPr kumimoji="1" lang="ja-JP" altLang="en-US" sz="1200" dirty="0">
              <a:solidFill>
                <a:schemeClr val="tx1"/>
              </a:solidFill>
            </a:endParaRPr>
          </a:p>
        </p:txBody>
      </p:sp>
      <p:sp>
        <p:nvSpPr>
          <p:cNvPr id="164" name="角丸四角形 163">
            <a:extLst>
              <a:ext uri="{FF2B5EF4-FFF2-40B4-BE49-F238E27FC236}">
                <a16:creationId xmlns:a16="http://schemas.microsoft.com/office/drawing/2014/main" id="{D7ACB4B5-E556-0E40-9064-7A3322C08C13}"/>
              </a:ext>
            </a:extLst>
          </p:cNvPr>
          <p:cNvSpPr/>
          <p:nvPr/>
        </p:nvSpPr>
        <p:spPr>
          <a:xfrm>
            <a:off x="9425136" y="7392888"/>
            <a:ext cx="2050345"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二輪で倒立する</a:t>
            </a:r>
            <a:endParaRPr kumimoji="1" lang="ja-JP" altLang="en-US" sz="1200" dirty="0">
              <a:solidFill>
                <a:schemeClr val="tx1"/>
              </a:solidFill>
            </a:endParaRPr>
          </a:p>
        </p:txBody>
      </p:sp>
    </p:spTree>
    <p:extLst>
      <p:ext uri="{BB962C8B-B14F-4D97-AF65-F5344CB8AC3E}">
        <p14:creationId xmlns:p14="http://schemas.microsoft.com/office/powerpoint/2010/main" val="331157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AD7C59-33B7-8746-BDC3-4AED293A1393}"/>
              </a:ext>
            </a:extLst>
          </p:cNvPr>
          <p:cNvSpPr>
            <a:spLocks noGrp="1"/>
          </p:cNvSpPr>
          <p:nvPr>
            <p:ph idx="1"/>
          </p:nvPr>
        </p:nvSpPr>
        <p:spPr/>
        <p:txBody>
          <a:bodyPr/>
          <a:lstStyle/>
          <a:p>
            <a:endParaRPr kumimoji="1" lang="ja-JP" altLang="en-US"/>
          </a:p>
        </p:txBody>
      </p:sp>
      <p:pic>
        <p:nvPicPr>
          <p:cNvPr id="4" name="Picture 2">
            <a:extLst>
              <a:ext uri="{FF2B5EF4-FFF2-40B4-BE49-F238E27FC236}">
                <a16:creationId xmlns:a16="http://schemas.microsoft.com/office/drawing/2014/main" id="{FF2FB48F-2845-E94D-A879-01B2CFD4359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003427"/>
            <a:ext cx="12801600" cy="859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a:extLst>
              <a:ext uri="{FF2B5EF4-FFF2-40B4-BE49-F238E27FC236}">
                <a16:creationId xmlns:a16="http://schemas.microsoft.com/office/drawing/2014/main" id="{2A13AE95-7055-5745-A098-E1D4D5B50AAA}"/>
              </a:ext>
            </a:extLst>
          </p:cNvPr>
          <p:cNvSpPr/>
          <p:nvPr/>
        </p:nvSpPr>
        <p:spPr>
          <a:xfrm>
            <a:off x="280120" y="8617024"/>
            <a:ext cx="165618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Start</a:t>
            </a:r>
            <a:endParaRPr kumimoji="1" lang="ja-JP" altLang="en-US">
              <a:solidFill>
                <a:schemeClr val="tx1"/>
              </a:solidFill>
            </a:endParaRPr>
          </a:p>
        </p:txBody>
      </p:sp>
      <p:sp>
        <p:nvSpPr>
          <p:cNvPr id="6" name="正方形/長方形 5">
            <a:extLst>
              <a:ext uri="{FF2B5EF4-FFF2-40B4-BE49-F238E27FC236}">
                <a16:creationId xmlns:a16="http://schemas.microsoft.com/office/drawing/2014/main" id="{8B9F7641-798E-EC46-908F-01B2666C593B}"/>
              </a:ext>
            </a:extLst>
          </p:cNvPr>
          <p:cNvSpPr/>
          <p:nvPr/>
        </p:nvSpPr>
        <p:spPr>
          <a:xfrm>
            <a:off x="1936304" y="8617024"/>
            <a:ext cx="482453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r>
              <a:rPr kumimoji="1" lang="en-US" altLang="ja-JP" baseline="30000" dirty="0">
                <a:solidFill>
                  <a:schemeClr val="tx1"/>
                </a:solidFill>
              </a:rPr>
              <a:t>st</a:t>
            </a:r>
            <a:r>
              <a:rPr kumimoji="1" lang="en-US" altLang="ja-JP" dirty="0">
                <a:solidFill>
                  <a:schemeClr val="tx1"/>
                </a:solidFill>
              </a:rPr>
              <a:t>_Straight</a:t>
            </a: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A973888F-8AC7-0449-BD99-E6510CFF7B18}"/>
              </a:ext>
            </a:extLst>
          </p:cNvPr>
          <p:cNvSpPr/>
          <p:nvPr/>
        </p:nvSpPr>
        <p:spPr>
          <a:xfrm rot="16200000">
            <a:off x="6940860" y="4260540"/>
            <a:ext cx="410445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2nd_Straight</a:t>
            </a: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56AA133-2E21-054B-890C-B46ADDE9E0F9}"/>
              </a:ext>
            </a:extLst>
          </p:cNvPr>
          <p:cNvSpPr/>
          <p:nvPr/>
        </p:nvSpPr>
        <p:spPr>
          <a:xfrm>
            <a:off x="8633048" y="1248272"/>
            <a:ext cx="1296144" cy="13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a:t>
            </a:r>
          </a:p>
          <a:p>
            <a:pPr algn="ctr"/>
            <a:r>
              <a:rPr kumimoji="1" lang="en-US" altLang="ja-JP" dirty="0">
                <a:solidFill>
                  <a:schemeClr val="tx1"/>
                </a:solidFill>
              </a:rPr>
              <a:t>Corner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ED637380-0A99-144B-8557-6D65657F28C1}"/>
              </a:ext>
            </a:extLst>
          </p:cNvPr>
          <p:cNvSpPr/>
          <p:nvPr/>
        </p:nvSpPr>
        <p:spPr>
          <a:xfrm>
            <a:off x="11225336" y="1272208"/>
            <a:ext cx="1296144" cy="1656184"/>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Corner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1EB40B21-1AAF-1148-8004-C3D7F8AB071A}"/>
              </a:ext>
            </a:extLst>
          </p:cNvPr>
          <p:cNvSpPr/>
          <p:nvPr/>
        </p:nvSpPr>
        <p:spPr>
          <a:xfrm>
            <a:off x="9929192" y="1272208"/>
            <a:ext cx="129614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Straight</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CBB178A-E86D-E94C-BC4A-98E09A655863}"/>
              </a:ext>
            </a:extLst>
          </p:cNvPr>
          <p:cNvSpPr/>
          <p:nvPr/>
        </p:nvSpPr>
        <p:spPr>
          <a:xfrm>
            <a:off x="8128992" y="2928392"/>
            <a:ext cx="4392488" cy="4896544"/>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Final_</a:t>
            </a:r>
          </a:p>
          <a:p>
            <a:pPr algn="ctr"/>
            <a:r>
              <a:rPr kumimoji="1" lang="en-US" altLang="ja-JP" dirty="0">
                <a:solidFill>
                  <a:schemeClr val="tx1"/>
                </a:solidFill>
              </a:rPr>
              <a:t>Straight00</a:t>
            </a: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FCB57FF4-8853-974B-B691-3E22B3BC0729}"/>
              </a:ext>
            </a:extLst>
          </p:cNvPr>
          <p:cNvSpPr/>
          <p:nvPr/>
        </p:nvSpPr>
        <p:spPr>
          <a:xfrm>
            <a:off x="6760840" y="6672808"/>
            <a:ext cx="2592288" cy="2664296"/>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1st_Corner</a:t>
            </a:r>
          </a:p>
        </p:txBody>
      </p:sp>
      <p:sp>
        <p:nvSpPr>
          <p:cNvPr id="20" name="正方形/長方形 19">
            <a:extLst>
              <a:ext uri="{FF2B5EF4-FFF2-40B4-BE49-F238E27FC236}">
                <a16:creationId xmlns:a16="http://schemas.microsoft.com/office/drawing/2014/main" id="{1E6480F0-0A57-6344-9CA3-F9F17DA0A478}"/>
              </a:ext>
            </a:extLst>
          </p:cNvPr>
          <p:cNvSpPr/>
          <p:nvPr/>
        </p:nvSpPr>
        <p:spPr>
          <a:xfrm>
            <a:off x="8128992" y="7824936"/>
            <a:ext cx="1224136" cy="1512168"/>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4th</a:t>
            </a:r>
            <a:r>
              <a:rPr kumimoji="1" lang="en-US" altLang="ja-JP" dirty="0">
                <a:solidFill>
                  <a:schemeClr val="tx1"/>
                </a:solidFill>
              </a:rPr>
              <a:t>_</a:t>
            </a:r>
          </a:p>
          <a:p>
            <a:pPr algn="ctr"/>
            <a:r>
              <a:rPr kumimoji="1" lang="en-US" altLang="ja-JP" dirty="0">
                <a:solidFill>
                  <a:schemeClr val="tx1"/>
                </a:solidFill>
              </a:rPr>
              <a:t>Corner</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22C2D38A-52D7-C14D-8311-E3627C773979}"/>
              </a:ext>
            </a:extLst>
          </p:cNvPr>
          <p:cNvSpPr/>
          <p:nvPr/>
        </p:nvSpPr>
        <p:spPr>
          <a:xfrm>
            <a:off x="9353128" y="8617024"/>
            <a:ext cx="2160240" cy="720080"/>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LUG</a:t>
            </a: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54F9E786-C4BD-904A-9C6E-3E1E79566909}"/>
              </a:ext>
            </a:extLst>
          </p:cNvPr>
          <p:cNvSpPr/>
          <p:nvPr/>
        </p:nvSpPr>
        <p:spPr>
          <a:xfrm>
            <a:off x="11513368" y="8617024"/>
            <a:ext cx="1008112" cy="720080"/>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Garage</a:t>
            </a:r>
            <a:endParaRPr kumimoji="1" lang="ja-JP" altLang="en-US" sz="2000">
              <a:solidFill>
                <a:schemeClr val="tx1"/>
              </a:solidFill>
            </a:endParaRPr>
          </a:p>
        </p:txBody>
      </p:sp>
    </p:spTree>
    <p:extLst>
      <p:ext uri="{BB962C8B-B14F-4D97-AF65-F5344CB8AC3E}">
        <p14:creationId xmlns:p14="http://schemas.microsoft.com/office/powerpoint/2010/main" val="1788001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AD7C59-33B7-8746-BDC3-4AED293A1393}"/>
              </a:ext>
            </a:extLst>
          </p:cNvPr>
          <p:cNvSpPr>
            <a:spLocks noGrp="1"/>
          </p:cNvSpPr>
          <p:nvPr>
            <p:ph idx="1"/>
          </p:nvPr>
        </p:nvSpPr>
        <p:spPr/>
        <p:txBody>
          <a:bodyPr/>
          <a:lstStyle/>
          <a:p>
            <a:endParaRPr kumimoji="1" lang="ja-JP" altLang="en-US"/>
          </a:p>
        </p:txBody>
      </p:sp>
      <p:pic>
        <p:nvPicPr>
          <p:cNvPr id="4" name="Picture 2">
            <a:extLst>
              <a:ext uri="{FF2B5EF4-FFF2-40B4-BE49-F238E27FC236}">
                <a16:creationId xmlns:a16="http://schemas.microsoft.com/office/drawing/2014/main" id="{FF2FB48F-2845-E94D-A879-01B2CFD4359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003427"/>
            <a:ext cx="12801600" cy="859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a:extLst>
              <a:ext uri="{FF2B5EF4-FFF2-40B4-BE49-F238E27FC236}">
                <a16:creationId xmlns:a16="http://schemas.microsoft.com/office/drawing/2014/main" id="{2A13AE95-7055-5745-A098-E1D4D5B50AAA}"/>
              </a:ext>
            </a:extLst>
          </p:cNvPr>
          <p:cNvSpPr/>
          <p:nvPr/>
        </p:nvSpPr>
        <p:spPr>
          <a:xfrm>
            <a:off x="280120" y="8617024"/>
            <a:ext cx="165618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Start</a:t>
            </a:r>
            <a:endParaRPr kumimoji="1" lang="ja-JP" altLang="en-US">
              <a:solidFill>
                <a:schemeClr val="tx1"/>
              </a:solidFill>
            </a:endParaRPr>
          </a:p>
        </p:txBody>
      </p:sp>
      <p:sp>
        <p:nvSpPr>
          <p:cNvPr id="6" name="正方形/長方形 5">
            <a:extLst>
              <a:ext uri="{FF2B5EF4-FFF2-40B4-BE49-F238E27FC236}">
                <a16:creationId xmlns:a16="http://schemas.microsoft.com/office/drawing/2014/main" id="{8B9F7641-798E-EC46-908F-01B2666C593B}"/>
              </a:ext>
            </a:extLst>
          </p:cNvPr>
          <p:cNvSpPr/>
          <p:nvPr/>
        </p:nvSpPr>
        <p:spPr>
          <a:xfrm>
            <a:off x="1936304" y="8617024"/>
            <a:ext cx="482453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r>
              <a:rPr kumimoji="1" lang="en-US" altLang="ja-JP" baseline="30000" dirty="0">
                <a:solidFill>
                  <a:schemeClr val="tx1"/>
                </a:solidFill>
              </a:rPr>
              <a:t>st</a:t>
            </a:r>
            <a:r>
              <a:rPr kumimoji="1" lang="en-US" altLang="ja-JP" dirty="0">
                <a:solidFill>
                  <a:schemeClr val="tx1"/>
                </a:solidFill>
              </a:rPr>
              <a:t>_Straight</a:t>
            </a: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A973888F-8AC7-0449-BD99-E6510CFF7B18}"/>
              </a:ext>
            </a:extLst>
          </p:cNvPr>
          <p:cNvSpPr/>
          <p:nvPr/>
        </p:nvSpPr>
        <p:spPr>
          <a:xfrm rot="16200000">
            <a:off x="6940860" y="4260540"/>
            <a:ext cx="410445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2nd_Straight</a:t>
            </a: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56AA133-2E21-054B-890C-B46ADDE9E0F9}"/>
              </a:ext>
            </a:extLst>
          </p:cNvPr>
          <p:cNvSpPr/>
          <p:nvPr/>
        </p:nvSpPr>
        <p:spPr>
          <a:xfrm>
            <a:off x="8633048" y="1248272"/>
            <a:ext cx="1296144" cy="13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a:t>
            </a:r>
          </a:p>
          <a:p>
            <a:pPr algn="ctr"/>
            <a:r>
              <a:rPr kumimoji="1" lang="en-US" altLang="ja-JP" dirty="0">
                <a:solidFill>
                  <a:schemeClr val="tx1"/>
                </a:solidFill>
              </a:rPr>
              <a:t>Corner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ED637380-0A99-144B-8557-6D65657F28C1}"/>
              </a:ext>
            </a:extLst>
          </p:cNvPr>
          <p:cNvSpPr/>
          <p:nvPr/>
        </p:nvSpPr>
        <p:spPr>
          <a:xfrm>
            <a:off x="11225336" y="1272208"/>
            <a:ext cx="1296144" cy="1656184"/>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Corner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1EB40B21-1AAF-1148-8004-C3D7F8AB071A}"/>
              </a:ext>
            </a:extLst>
          </p:cNvPr>
          <p:cNvSpPr/>
          <p:nvPr/>
        </p:nvSpPr>
        <p:spPr>
          <a:xfrm>
            <a:off x="9929192" y="1272208"/>
            <a:ext cx="129614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Straight</a:t>
            </a: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FCB57FF4-8853-974B-B691-3E22B3BC0729}"/>
              </a:ext>
            </a:extLst>
          </p:cNvPr>
          <p:cNvSpPr/>
          <p:nvPr/>
        </p:nvSpPr>
        <p:spPr>
          <a:xfrm>
            <a:off x="6760840" y="6672808"/>
            <a:ext cx="2592288" cy="2664296"/>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1st_Corner</a:t>
            </a:r>
          </a:p>
        </p:txBody>
      </p:sp>
      <p:sp>
        <p:nvSpPr>
          <p:cNvPr id="23" name="正方形/長方形 22">
            <a:extLst>
              <a:ext uri="{FF2B5EF4-FFF2-40B4-BE49-F238E27FC236}">
                <a16:creationId xmlns:a16="http://schemas.microsoft.com/office/drawing/2014/main" id="{D0003BD1-E5C1-4A45-88A5-48EFF740EF26}"/>
              </a:ext>
            </a:extLst>
          </p:cNvPr>
          <p:cNvSpPr/>
          <p:nvPr/>
        </p:nvSpPr>
        <p:spPr>
          <a:xfrm>
            <a:off x="280120" y="7896944"/>
            <a:ext cx="1656184"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Keep_out00</a:t>
            </a:r>
            <a:endParaRPr kumimoji="1" lang="ja-JP" altLang="en-US" sz="2000">
              <a:solidFill>
                <a:schemeClr val="tx1"/>
              </a:solidFill>
            </a:endParaRPr>
          </a:p>
        </p:txBody>
      </p:sp>
      <p:sp>
        <p:nvSpPr>
          <p:cNvPr id="24" name="正方形/長方形 23">
            <a:extLst>
              <a:ext uri="{FF2B5EF4-FFF2-40B4-BE49-F238E27FC236}">
                <a16:creationId xmlns:a16="http://schemas.microsoft.com/office/drawing/2014/main" id="{0E1E6364-E446-744A-A190-D43DA458D26A}"/>
              </a:ext>
            </a:extLst>
          </p:cNvPr>
          <p:cNvSpPr/>
          <p:nvPr/>
        </p:nvSpPr>
        <p:spPr>
          <a:xfrm>
            <a:off x="280120" y="9337104"/>
            <a:ext cx="1656184"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Keep_out01</a:t>
            </a:r>
            <a:endParaRPr lang="ja-JP" altLang="en-US" sz="2000">
              <a:solidFill>
                <a:schemeClr val="tx1"/>
              </a:solidFill>
            </a:endParaRPr>
          </a:p>
        </p:txBody>
      </p:sp>
      <p:sp>
        <p:nvSpPr>
          <p:cNvPr id="25" name="正方形/長方形 24">
            <a:extLst>
              <a:ext uri="{FF2B5EF4-FFF2-40B4-BE49-F238E27FC236}">
                <a16:creationId xmlns:a16="http://schemas.microsoft.com/office/drawing/2014/main" id="{C8A6696A-B42D-474A-B99B-FDEFA4862318}"/>
              </a:ext>
            </a:extLst>
          </p:cNvPr>
          <p:cNvSpPr/>
          <p:nvPr/>
        </p:nvSpPr>
        <p:spPr>
          <a:xfrm>
            <a:off x="1936304" y="7896944"/>
            <a:ext cx="4824536"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Keep_out02</a:t>
            </a:r>
            <a:endParaRPr lang="ja-JP" altLang="en-US" sz="2000">
              <a:solidFill>
                <a:schemeClr val="tx1"/>
              </a:solidFill>
            </a:endParaRPr>
          </a:p>
        </p:txBody>
      </p:sp>
      <p:sp>
        <p:nvSpPr>
          <p:cNvPr id="26" name="正方形/長方形 25">
            <a:extLst>
              <a:ext uri="{FF2B5EF4-FFF2-40B4-BE49-F238E27FC236}">
                <a16:creationId xmlns:a16="http://schemas.microsoft.com/office/drawing/2014/main" id="{71902955-D318-4346-A798-4C003E54ACBA}"/>
              </a:ext>
            </a:extLst>
          </p:cNvPr>
          <p:cNvSpPr/>
          <p:nvPr/>
        </p:nvSpPr>
        <p:spPr>
          <a:xfrm>
            <a:off x="1936304" y="9337104"/>
            <a:ext cx="4824536"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Keep_out03</a:t>
            </a:r>
            <a:endParaRPr lang="ja-JP" altLang="en-US" sz="2000">
              <a:solidFill>
                <a:schemeClr val="tx1"/>
              </a:solidFill>
            </a:endParaRPr>
          </a:p>
        </p:txBody>
      </p:sp>
      <p:sp>
        <p:nvSpPr>
          <p:cNvPr id="27" name="正方形/長方形 26">
            <a:extLst>
              <a:ext uri="{FF2B5EF4-FFF2-40B4-BE49-F238E27FC236}">
                <a16:creationId xmlns:a16="http://schemas.microsoft.com/office/drawing/2014/main" id="{3C2BC104-C659-AF4B-B54C-2AC9C007315E}"/>
              </a:ext>
            </a:extLst>
          </p:cNvPr>
          <p:cNvSpPr/>
          <p:nvPr/>
        </p:nvSpPr>
        <p:spPr>
          <a:xfrm>
            <a:off x="6760840" y="9337104"/>
            <a:ext cx="2592288"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07</a:t>
            </a:r>
            <a:endParaRPr kumimoji="1" lang="ja-JP" altLang="en-US" sz="2000">
              <a:solidFill>
                <a:schemeClr val="tx1"/>
              </a:solidFill>
            </a:endParaRPr>
          </a:p>
        </p:txBody>
      </p:sp>
      <p:sp>
        <p:nvSpPr>
          <p:cNvPr id="28" name="正方形/長方形 27">
            <a:extLst>
              <a:ext uri="{FF2B5EF4-FFF2-40B4-BE49-F238E27FC236}">
                <a16:creationId xmlns:a16="http://schemas.microsoft.com/office/drawing/2014/main" id="{09C6D185-0FA0-3B41-BA9A-87D77DFCEE30}"/>
              </a:ext>
            </a:extLst>
          </p:cNvPr>
          <p:cNvSpPr/>
          <p:nvPr/>
        </p:nvSpPr>
        <p:spPr>
          <a:xfrm>
            <a:off x="6760840" y="6672808"/>
            <a:ext cx="936104" cy="144016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Keep_Out04</a:t>
            </a:r>
          </a:p>
          <a:p>
            <a:pPr algn="ctr"/>
            <a:endParaRPr kumimoji="1" lang="ja-JP" altLang="en-US" sz="2000">
              <a:solidFill>
                <a:schemeClr val="tx1"/>
              </a:solidFill>
            </a:endParaRPr>
          </a:p>
        </p:txBody>
      </p:sp>
      <p:sp>
        <p:nvSpPr>
          <p:cNvPr id="29" name="正方形/長方形 28">
            <a:extLst>
              <a:ext uri="{FF2B5EF4-FFF2-40B4-BE49-F238E27FC236}">
                <a16:creationId xmlns:a16="http://schemas.microsoft.com/office/drawing/2014/main" id="{85D89ACF-58C5-A846-A2D9-BA2D90C1C527}"/>
              </a:ext>
            </a:extLst>
          </p:cNvPr>
          <p:cNvSpPr/>
          <p:nvPr/>
        </p:nvSpPr>
        <p:spPr>
          <a:xfrm>
            <a:off x="7696944" y="6672808"/>
            <a:ext cx="864096"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Keep_Out06</a:t>
            </a:r>
            <a:endParaRPr kumimoji="1" lang="ja-JP" altLang="en-US" sz="2000">
              <a:solidFill>
                <a:schemeClr val="tx1"/>
              </a:solidFill>
            </a:endParaRPr>
          </a:p>
        </p:txBody>
      </p:sp>
      <p:sp>
        <p:nvSpPr>
          <p:cNvPr id="30" name="正方形/長方形 29">
            <a:extLst>
              <a:ext uri="{FF2B5EF4-FFF2-40B4-BE49-F238E27FC236}">
                <a16:creationId xmlns:a16="http://schemas.microsoft.com/office/drawing/2014/main" id="{6900FD95-7F88-F649-BF27-145BB0D98D20}"/>
              </a:ext>
            </a:extLst>
          </p:cNvPr>
          <p:cNvSpPr/>
          <p:nvPr/>
        </p:nvSpPr>
        <p:spPr>
          <a:xfrm>
            <a:off x="7696944" y="7392888"/>
            <a:ext cx="648072" cy="43204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05</a:t>
            </a:r>
            <a:endParaRPr kumimoji="1" lang="ja-JP" altLang="en-US" sz="2000">
              <a:solidFill>
                <a:schemeClr val="tx1"/>
              </a:solidFill>
            </a:endParaRPr>
          </a:p>
        </p:txBody>
      </p:sp>
      <p:sp>
        <p:nvSpPr>
          <p:cNvPr id="31" name="正方形/長方形 30">
            <a:extLst>
              <a:ext uri="{FF2B5EF4-FFF2-40B4-BE49-F238E27FC236}">
                <a16:creationId xmlns:a16="http://schemas.microsoft.com/office/drawing/2014/main" id="{7733E450-3F3C-5443-8948-95B0A11734BF}"/>
              </a:ext>
            </a:extLst>
          </p:cNvPr>
          <p:cNvSpPr/>
          <p:nvPr/>
        </p:nvSpPr>
        <p:spPr>
          <a:xfrm>
            <a:off x="8921080" y="8112968"/>
            <a:ext cx="1152128" cy="1224136"/>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08</a:t>
            </a:r>
            <a:endParaRPr kumimoji="1" lang="ja-JP" altLang="en-US" sz="2000">
              <a:solidFill>
                <a:schemeClr val="tx1"/>
              </a:solidFill>
            </a:endParaRPr>
          </a:p>
        </p:txBody>
      </p:sp>
      <p:sp>
        <p:nvSpPr>
          <p:cNvPr id="32" name="正方形/長方形 31">
            <a:extLst>
              <a:ext uri="{FF2B5EF4-FFF2-40B4-BE49-F238E27FC236}">
                <a16:creationId xmlns:a16="http://schemas.microsoft.com/office/drawing/2014/main" id="{31119980-0324-D848-9C95-42B818E49F6F}"/>
              </a:ext>
            </a:extLst>
          </p:cNvPr>
          <p:cNvSpPr/>
          <p:nvPr/>
        </p:nvSpPr>
        <p:spPr>
          <a:xfrm>
            <a:off x="9353128" y="6672808"/>
            <a:ext cx="720080" cy="144016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09</a:t>
            </a:r>
            <a:endParaRPr kumimoji="1" lang="ja-JP" altLang="en-US" sz="2000">
              <a:solidFill>
                <a:schemeClr val="tx1"/>
              </a:solidFill>
            </a:endParaRPr>
          </a:p>
        </p:txBody>
      </p:sp>
      <p:sp>
        <p:nvSpPr>
          <p:cNvPr id="33" name="正方形/長方形 32">
            <a:extLst>
              <a:ext uri="{FF2B5EF4-FFF2-40B4-BE49-F238E27FC236}">
                <a16:creationId xmlns:a16="http://schemas.microsoft.com/office/drawing/2014/main" id="{ADCE794A-E86E-EA44-8060-D507AFFD04E6}"/>
              </a:ext>
            </a:extLst>
          </p:cNvPr>
          <p:cNvSpPr/>
          <p:nvPr/>
        </p:nvSpPr>
        <p:spPr>
          <a:xfrm>
            <a:off x="7912968" y="2568352"/>
            <a:ext cx="720080" cy="4104456"/>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10</a:t>
            </a:r>
            <a:endParaRPr kumimoji="1" lang="ja-JP" altLang="en-US" sz="2000">
              <a:solidFill>
                <a:schemeClr val="tx1"/>
              </a:solidFill>
            </a:endParaRPr>
          </a:p>
        </p:txBody>
      </p:sp>
      <p:sp>
        <p:nvSpPr>
          <p:cNvPr id="34" name="正方形/長方形 33">
            <a:extLst>
              <a:ext uri="{FF2B5EF4-FFF2-40B4-BE49-F238E27FC236}">
                <a16:creationId xmlns:a16="http://schemas.microsoft.com/office/drawing/2014/main" id="{5F633C2F-712F-E045-B707-40932FAEEC67}"/>
              </a:ext>
            </a:extLst>
          </p:cNvPr>
          <p:cNvSpPr/>
          <p:nvPr/>
        </p:nvSpPr>
        <p:spPr>
          <a:xfrm>
            <a:off x="9353128" y="2568352"/>
            <a:ext cx="720080" cy="4104456"/>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11</a:t>
            </a:r>
            <a:endParaRPr kumimoji="1" lang="ja-JP" altLang="en-US" sz="2000">
              <a:solidFill>
                <a:schemeClr val="tx1"/>
              </a:solidFill>
            </a:endParaRPr>
          </a:p>
        </p:txBody>
      </p:sp>
      <p:sp>
        <p:nvSpPr>
          <p:cNvPr id="35" name="正方形/長方形 34">
            <a:extLst>
              <a:ext uri="{FF2B5EF4-FFF2-40B4-BE49-F238E27FC236}">
                <a16:creationId xmlns:a16="http://schemas.microsoft.com/office/drawing/2014/main" id="{31F1306E-6DB2-E04D-880E-FD03C1368646}"/>
              </a:ext>
            </a:extLst>
          </p:cNvPr>
          <p:cNvSpPr/>
          <p:nvPr/>
        </p:nvSpPr>
        <p:spPr>
          <a:xfrm>
            <a:off x="7912968" y="696144"/>
            <a:ext cx="720080" cy="187220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12</a:t>
            </a:r>
            <a:endParaRPr kumimoji="1" lang="ja-JP" altLang="en-US" sz="2000">
              <a:solidFill>
                <a:schemeClr val="tx1"/>
              </a:solidFill>
            </a:endParaRPr>
          </a:p>
        </p:txBody>
      </p:sp>
      <p:sp>
        <p:nvSpPr>
          <p:cNvPr id="36" name="正方形/長方形 35">
            <a:extLst>
              <a:ext uri="{FF2B5EF4-FFF2-40B4-BE49-F238E27FC236}">
                <a16:creationId xmlns:a16="http://schemas.microsoft.com/office/drawing/2014/main" id="{1B78894C-A704-4547-9577-C5CCDC61253E}"/>
              </a:ext>
            </a:extLst>
          </p:cNvPr>
          <p:cNvSpPr/>
          <p:nvPr/>
        </p:nvSpPr>
        <p:spPr>
          <a:xfrm>
            <a:off x="8633048" y="696144"/>
            <a:ext cx="1296144"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13</a:t>
            </a:r>
            <a:endParaRPr kumimoji="1" lang="ja-JP" altLang="en-US" sz="2000">
              <a:solidFill>
                <a:schemeClr val="tx1"/>
              </a:solidFill>
            </a:endParaRPr>
          </a:p>
        </p:txBody>
      </p:sp>
      <p:sp>
        <p:nvSpPr>
          <p:cNvPr id="37" name="正方形/長方形 36">
            <a:extLst>
              <a:ext uri="{FF2B5EF4-FFF2-40B4-BE49-F238E27FC236}">
                <a16:creationId xmlns:a16="http://schemas.microsoft.com/office/drawing/2014/main" id="{92A4FA60-9298-C144-9A79-15F9E9F695A6}"/>
              </a:ext>
            </a:extLst>
          </p:cNvPr>
          <p:cNvSpPr/>
          <p:nvPr/>
        </p:nvSpPr>
        <p:spPr>
          <a:xfrm>
            <a:off x="9425136" y="2064296"/>
            <a:ext cx="504056" cy="504056"/>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14</a:t>
            </a:r>
            <a:endParaRPr kumimoji="1" lang="ja-JP" altLang="en-US" sz="2000">
              <a:solidFill>
                <a:schemeClr val="tx1"/>
              </a:solidFill>
            </a:endParaRPr>
          </a:p>
        </p:txBody>
      </p:sp>
      <p:sp>
        <p:nvSpPr>
          <p:cNvPr id="38" name="正方形/長方形 37">
            <a:extLst>
              <a:ext uri="{FF2B5EF4-FFF2-40B4-BE49-F238E27FC236}">
                <a16:creationId xmlns:a16="http://schemas.microsoft.com/office/drawing/2014/main" id="{6067AC19-030F-BB45-AADC-E1354AEF195D}"/>
              </a:ext>
            </a:extLst>
          </p:cNvPr>
          <p:cNvSpPr/>
          <p:nvPr/>
        </p:nvSpPr>
        <p:spPr>
          <a:xfrm>
            <a:off x="9929192" y="696144"/>
            <a:ext cx="1296144"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15</a:t>
            </a:r>
            <a:endParaRPr kumimoji="1" lang="ja-JP" altLang="en-US" sz="2000">
              <a:solidFill>
                <a:schemeClr val="tx1"/>
              </a:solidFill>
            </a:endParaRPr>
          </a:p>
        </p:txBody>
      </p:sp>
      <p:sp>
        <p:nvSpPr>
          <p:cNvPr id="39" name="正方形/長方形 38">
            <a:extLst>
              <a:ext uri="{FF2B5EF4-FFF2-40B4-BE49-F238E27FC236}">
                <a16:creationId xmlns:a16="http://schemas.microsoft.com/office/drawing/2014/main" id="{7A4311D3-2D56-3949-9A94-8B64262B3F9A}"/>
              </a:ext>
            </a:extLst>
          </p:cNvPr>
          <p:cNvSpPr/>
          <p:nvPr/>
        </p:nvSpPr>
        <p:spPr>
          <a:xfrm>
            <a:off x="9929192" y="1992288"/>
            <a:ext cx="1296144"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16</a:t>
            </a:r>
            <a:endParaRPr kumimoji="1" lang="ja-JP" altLang="en-US" sz="2000">
              <a:solidFill>
                <a:schemeClr val="tx1"/>
              </a:solidFill>
            </a:endParaRPr>
          </a:p>
        </p:txBody>
      </p:sp>
      <p:sp>
        <p:nvSpPr>
          <p:cNvPr id="40" name="正方形/長方形 39">
            <a:extLst>
              <a:ext uri="{FF2B5EF4-FFF2-40B4-BE49-F238E27FC236}">
                <a16:creationId xmlns:a16="http://schemas.microsoft.com/office/drawing/2014/main" id="{0E1338E6-6E48-1F44-AA53-EA513FA7CE39}"/>
              </a:ext>
            </a:extLst>
          </p:cNvPr>
          <p:cNvSpPr/>
          <p:nvPr/>
        </p:nvSpPr>
        <p:spPr>
          <a:xfrm>
            <a:off x="11225336" y="696144"/>
            <a:ext cx="1576264"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17</a:t>
            </a:r>
            <a:endParaRPr kumimoji="1" lang="ja-JP" altLang="en-US" sz="2000">
              <a:solidFill>
                <a:schemeClr val="tx1"/>
              </a:solidFill>
            </a:endParaRPr>
          </a:p>
        </p:txBody>
      </p:sp>
      <p:sp>
        <p:nvSpPr>
          <p:cNvPr id="41" name="正方形/長方形 40">
            <a:extLst>
              <a:ext uri="{FF2B5EF4-FFF2-40B4-BE49-F238E27FC236}">
                <a16:creationId xmlns:a16="http://schemas.microsoft.com/office/drawing/2014/main" id="{C74C411A-92DC-B243-9464-619B442D11D9}"/>
              </a:ext>
            </a:extLst>
          </p:cNvPr>
          <p:cNvSpPr/>
          <p:nvPr/>
        </p:nvSpPr>
        <p:spPr>
          <a:xfrm>
            <a:off x="12521480" y="1272208"/>
            <a:ext cx="280120" cy="165618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18</a:t>
            </a:r>
            <a:endParaRPr kumimoji="1" lang="ja-JP" altLang="en-US" sz="2000">
              <a:solidFill>
                <a:schemeClr val="tx1"/>
              </a:solidFill>
            </a:endParaRPr>
          </a:p>
        </p:txBody>
      </p:sp>
      <p:sp>
        <p:nvSpPr>
          <p:cNvPr id="42" name="正方形/長方形 41">
            <a:extLst>
              <a:ext uri="{FF2B5EF4-FFF2-40B4-BE49-F238E27FC236}">
                <a16:creationId xmlns:a16="http://schemas.microsoft.com/office/drawing/2014/main" id="{1E45A515-2E68-234A-8370-8A263B439F07}"/>
              </a:ext>
            </a:extLst>
          </p:cNvPr>
          <p:cNvSpPr/>
          <p:nvPr/>
        </p:nvSpPr>
        <p:spPr>
          <a:xfrm>
            <a:off x="10577264" y="2568352"/>
            <a:ext cx="640160" cy="36004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19</a:t>
            </a:r>
            <a:endParaRPr kumimoji="1" lang="ja-JP" altLang="en-US" sz="2000">
              <a:solidFill>
                <a:schemeClr val="tx1"/>
              </a:solidFill>
            </a:endParaRPr>
          </a:p>
        </p:txBody>
      </p:sp>
      <p:sp>
        <p:nvSpPr>
          <p:cNvPr id="2" name="雲形吹き出し 1">
            <a:extLst>
              <a:ext uri="{FF2B5EF4-FFF2-40B4-BE49-F238E27FC236}">
                <a16:creationId xmlns:a16="http://schemas.microsoft.com/office/drawing/2014/main" id="{96A318C0-B4F2-034A-A9A5-32EAC9564C77}"/>
              </a:ext>
            </a:extLst>
          </p:cNvPr>
          <p:cNvSpPr/>
          <p:nvPr/>
        </p:nvSpPr>
        <p:spPr>
          <a:xfrm>
            <a:off x="1864296" y="1992288"/>
            <a:ext cx="5400600" cy="3600400"/>
          </a:xfrm>
          <a:prstGeom prst="cloudCallout">
            <a:avLst>
              <a:gd name="adj1" fmla="val 31206"/>
              <a:gd name="adj2" fmla="val 76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細かすぎるな、、、</a:t>
            </a:r>
            <a:endParaRPr lang="en-US" altLang="ja-JP" dirty="0"/>
          </a:p>
          <a:p>
            <a:pPr algn="ctr"/>
            <a:r>
              <a:rPr kumimoji="1" lang="ja-JP" altLang="en-US"/>
              <a:t>めんどくせ</a:t>
            </a:r>
          </a:p>
        </p:txBody>
      </p:sp>
    </p:spTree>
    <p:extLst>
      <p:ext uri="{BB962C8B-B14F-4D97-AF65-F5344CB8AC3E}">
        <p14:creationId xmlns:p14="http://schemas.microsoft.com/office/powerpoint/2010/main" val="3693639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AD7C59-33B7-8746-BDC3-4AED293A1393}"/>
              </a:ext>
            </a:extLst>
          </p:cNvPr>
          <p:cNvSpPr>
            <a:spLocks noGrp="1"/>
          </p:cNvSpPr>
          <p:nvPr>
            <p:ph idx="1"/>
          </p:nvPr>
        </p:nvSpPr>
        <p:spPr/>
        <p:txBody>
          <a:bodyPr/>
          <a:lstStyle/>
          <a:p>
            <a:endParaRPr kumimoji="1" lang="ja-JP" altLang="en-US"/>
          </a:p>
        </p:txBody>
      </p:sp>
      <p:pic>
        <p:nvPicPr>
          <p:cNvPr id="4" name="Picture 2">
            <a:extLst>
              <a:ext uri="{FF2B5EF4-FFF2-40B4-BE49-F238E27FC236}">
                <a16:creationId xmlns:a16="http://schemas.microsoft.com/office/drawing/2014/main" id="{FF2FB48F-2845-E94D-A879-01B2CFD4359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027362"/>
            <a:ext cx="12801600" cy="859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a:extLst>
              <a:ext uri="{FF2B5EF4-FFF2-40B4-BE49-F238E27FC236}">
                <a16:creationId xmlns:a16="http://schemas.microsoft.com/office/drawing/2014/main" id="{2A13AE95-7055-5745-A098-E1D4D5B50AAA}"/>
              </a:ext>
            </a:extLst>
          </p:cNvPr>
          <p:cNvSpPr/>
          <p:nvPr/>
        </p:nvSpPr>
        <p:spPr>
          <a:xfrm>
            <a:off x="280120" y="8617024"/>
            <a:ext cx="165618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Start</a:t>
            </a:r>
            <a:endParaRPr kumimoji="1" lang="ja-JP" altLang="en-US">
              <a:solidFill>
                <a:schemeClr val="tx1"/>
              </a:solidFill>
            </a:endParaRPr>
          </a:p>
        </p:txBody>
      </p:sp>
      <p:sp>
        <p:nvSpPr>
          <p:cNvPr id="6" name="正方形/長方形 5">
            <a:extLst>
              <a:ext uri="{FF2B5EF4-FFF2-40B4-BE49-F238E27FC236}">
                <a16:creationId xmlns:a16="http://schemas.microsoft.com/office/drawing/2014/main" id="{8B9F7641-798E-EC46-908F-01B2666C593B}"/>
              </a:ext>
            </a:extLst>
          </p:cNvPr>
          <p:cNvSpPr/>
          <p:nvPr/>
        </p:nvSpPr>
        <p:spPr>
          <a:xfrm>
            <a:off x="1936304" y="8617024"/>
            <a:ext cx="482453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r>
              <a:rPr kumimoji="1" lang="en-US" altLang="ja-JP" baseline="30000" dirty="0">
                <a:solidFill>
                  <a:schemeClr val="tx1"/>
                </a:solidFill>
              </a:rPr>
              <a:t>st</a:t>
            </a:r>
            <a:r>
              <a:rPr kumimoji="1" lang="en-US" altLang="ja-JP" dirty="0">
                <a:solidFill>
                  <a:schemeClr val="tx1"/>
                </a:solidFill>
              </a:rPr>
              <a:t>_Straight</a:t>
            </a: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A973888F-8AC7-0449-BD99-E6510CFF7B18}"/>
              </a:ext>
            </a:extLst>
          </p:cNvPr>
          <p:cNvSpPr/>
          <p:nvPr/>
        </p:nvSpPr>
        <p:spPr>
          <a:xfrm rot="16200000">
            <a:off x="6940860" y="4260540"/>
            <a:ext cx="4104456"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2nd_Straight</a:t>
            </a: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56AA133-2E21-054B-890C-B46ADDE9E0F9}"/>
              </a:ext>
            </a:extLst>
          </p:cNvPr>
          <p:cNvSpPr/>
          <p:nvPr/>
        </p:nvSpPr>
        <p:spPr>
          <a:xfrm>
            <a:off x="8633048" y="1248272"/>
            <a:ext cx="1296144" cy="13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2nd_</a:t>
            </a:r>
          </a:p>
          <a:p>
            <a:pPr algn="ctr"/>
            <a:r>
              <a:rPr kumimoji="1" lang="en-US" altLang="ja-JP" dirty="0">
                <a:solidFill>
                  <a:schemeClr val="tx1"/>
                </a:solidFill>
              </a:rPr>
              <a:t>Corner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ED637380-0A99-144B-8557-6D65657F28C1}"/>
              </a:ext>
            </a:extLst>
          </p:cNvPr>
          <p:cNvSpPr/>
          <p:nvPr/>
        </p:nvSpPr>
        <p:spPr>
          <a:xfrm>
            <a:off x="11225336" y="1272208"/>
            <a:ext cx="1296144" cy="1656184"/>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Corner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1EB40B21-1AAF-1148-8004-C3D7F8AB071A}"/>
              </a:ext>
            </a:extLst>
          </p:cNvPr>
          <p:cNvSpPr/>
          <p:nvPr/>
        </p:nvSpPr>
        <p:spPr>
          <a:xfrm>
            <a:off x="9929192" y="1272208"/>
            <a:ext cx="129614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3rd</a:t>
            </a:r>
            <a:r>
              <a:rPr kumimoji="1" lang="en-US" altLang="ja-JP" dirty="0">
                <a:solidFill>
                  <a:schemeClr val="tx1"/>
                </a:solidFill>
              </a:rPr>
              <a:t>_</a:t>
            </a:r>
          </a:p>
          <a:p>
            <a:pPr algn="ctr"/>
            <a:r>
              <a:rPr kumimoji="1" lang="en-US" altLang="ja-JP" dirty="0">
                <a:solidFill>
                  <a:schemeClr val="tx1"/>
                </a:solidFill>
              </a:rPr>
              <a:t>Straight</a:t>
            </a: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FCB57FF4-8853-974B-B691-3E22B3BC0729}"/>
              </a:ext>
            </a:extLst>
          </p:cNvPr>
          <p:cNvSpPr/>
          <p:nvPr/>
        </p:nvSpPr>
        <p:spPr>
          <a:xfrm>
            <a:off x="6760840" y="6672808"/>
            <a:ext cx="2592288" cy="2664296"/>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1st_Corner</a:t>
            </a:r>
          </a:p>
        </p:txBody>
      </p:sp>
      <p:sp>
        <p:nvSpPr>
          <p:cNvPr id="23" name="正方形/長方形 22">
            <a:extLst>
              <a:ext uri="{FF2B5EF4-FFF2-40B4-BE49-F238E27FC236}">
                <a16:creationId xmlns:a16="http://schemas.microsoft.com/office/drawing/2014/main" id="{D0003BD1-E5C1-4A45-88A5-48EFF740EF26}"/>
              </a:ext>
            </a:extLst>
          </p:cNvPr>
          <p:cNvSpPr/>
          <p:nvPr/>
        </p:nvSpPr>
        <p:spPr>
          <a:xfrm>
            <a:off x="280120" y="7896944"/>
            <a:ext cx="6480720"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Keep_out00</a:t>
            </a:r>
            <a:endParaRPr kumimoji="1" lang="ja-JP" altLang="en-US" sz="2000">
              <a:solidFill>
                <a:schemeClr val="tx1"/>
              </a:solidFill>
            </a:endParaRPr>
          </a:p>
        </p:txBody>
      </p:sp>
      <p:sp>
        <p:nvSpPr>
          <p:cNvPr id="24" name="正方形/長方形 23">
            <a:extLst>
              <a:ext uri="{FF2B5EF4-FFF2-40B4-BE49-F238E27FC236}">
                <a16:creationId xmlns:a16="http://schemas.microsoft.com/office/drawing/2014/main" id="{0E1E6364-E446-744A-A190-D43DA458D26A}"/>
              </a:ext>
            </a:extLst>
          </p:cNvPr>
          <p:cNvSpPr/>
          <p:nvPr/>
        </p:nvSpPr>
        <p:spPr>
          <a:xfrm>
            <a:off x="280120" y="9337104"/>
            <a:ext cx="8640960" cy="72008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Keep_out01</a:t>
            </a:r>
            <a:endParaRPr lang="ja-JP" altLang="en-US" sz="2000">
              <a:solidFill>
                <a:schemeClr val="tx1"/>
              </a:solidFill>
            </a:endParaRPr>
          </a:p>
        </p:txBody>
      </p:sp>
      <p:sp>
        <p:nvSpPr>
          <p:cNvPr id="35" name="正方形/長方形 34">
            <a:extLst>
              <a:ext uri="{FF2B5EF4-FFF2-40B4-BE49-F238E27FC236}">
                <a16:creationId xmlns:a16="http://schemas.microsoft.com/office/drawing/2014/main" id="{31F1306E-6DB2-E04D-880E-FD03C1368646}"/>
              </a:ext>
            </a:extLst>
          </p:cNvPr>
          <p:cNvSpPr/>
          <p:nvPr/>
        </p:nvSpPr>
        <p:spPr>
          <a:xfrm>
            <a:off x="7912968" y="1272208"/>
            <a:ext cx="720080" cy="540060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04</a:t>
            </a:r>
            <a:endParaRPr kumimoji="1" lang="ja-JP" altLang="en-US" sz="2000">
              <a:solidFill>
                <a:schemeClr val="tx1"/>
              </a:solidFill>
            </a:endParaRPr>
          </a:p>
        </p:txBody>
      </p:sp>
      <p:sp>
        <p:nvSpPr>
          <p:cNvPr id="7" name="円/楕円 6">
            <a:extLst>
              <a:ext uri="{FF2B5EF4-FFF2-40B4-BE49-F238E27FC236}">
                <a16:creationId xmlns:a16="http://schemas.microsoft.com/office/drawing/2014/main" id="{166A044E-882D-8145-A958-A6E03FAAC685}"/>
              </a:ext>
            </a:extLst>
          </p:cNvPr>
          <p:cNvSpPr/>
          <p:nvPr/>
        </p:nvSpPr>
        <p:spPr>
          <a:xfrm>
            <a:off x="6400800" y="6024736"/>
            <a:ext cx="2115321" cy="2115321"/>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Keep_out02</a:t>
            </a:r>
            <a:endParaRPr kumimoji="1" lang="ja-JP" altLang="en-US">
              <a:solidFill>
                <a:schemeClr val="tx1"/>
              </a:solidFill>
            </a:endParaRPr>
          </a:p>
        </p:txBody>
      </p:sp>
      <p:sp>
        <p:nvSpPr>
          <p:cNvPr id="44" name="円/楕円 43">
            <a:extLst>
              <a:ext uri="{FF2B5EF4-FFF2-40B4-BE49-F238E27FC236}">
                <a16:creationId xmlns:a16="http://schemas.microsoft.com/office/drawing/2014/main" id="{7E8EC8BF-532E-2043-8352-DFD6CC80C6E3}"/>
              </a:ext>
            </a:extLst>
          </p:cNvPr>
          <p:cNvSpPr/>
          <p:nvPr/>
        </p:nvSpPr>
        <p:spPr>
          <a:xfrm>
            <a:off x="8849072" y="7485879"/>
            <a:ext cx="2115321" cy="2115321"/>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Keep_out03</a:t>
            </a:r>
            <a:endParaRPr kumimoji="1" lang="ja-JP" altLang="en-US">
              <a:solidFill>
                <a:schemeClr val="tx1"/>
              </a:solidFill>
            </a:endParaRPr>
          </a:p>
        </p:txBody>
      </p:sp>
      <p:sp>
        <p:nvSpPr>
          <p:cNvPr id="45" name="正方形/長方形 44">
            <a:extLst>
              <a:ext uri="{FF2B5EF4-FFF2-40B4-BE49-F238E27FC236}">
                <a16:creationId xmlns:a16="http://schemas.microsoft.com/office/drawing/2014/main" id="{F2C239C8-B644-F24C-8443-9D756AB5DC75}"/>
              </a:ext>
            </a:extLst>
          </p:cNvPr>
          <p:cNvSpPr/>
          <p:nvPr/>
        </p:nvSpPr>
        <p:spPr>
          <a:xfrm>
            <a:off x="9353128" y="2568352"/>
            <a:ext cx="720080" cy="511256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05</a:t>
            </a:r>
            <a:endParaRPr kumimoji="1" lang="ja-JP" altLang="en-US" sz="2000">
              <a:solidFill>
                <a:schemeClr val="tx1"/>
              </a:solidFill>
            </a:endParaRPr>
          </a:p>
        </p:txBody>
      </p:sp>
      <p:sp>
        <p:nvSpPr>
          <p:cNvPr id="46" name="円/楕円 45">
            <a:extLst>
              <a:ext uri="{FF2B5EF4-FFF2-40B4-BE49-F238E27FC236}">
                <a16:creationId xmlns:a16="http://schemas.microsoft.com/office/drawing/2014/main" id="{63BD9ECC-EEA0-7E44-9941-21CAC636BBD9}"/>
              </a:ext>
            </a:extLst>
          </p:cNvPr>
          <p:cNvSpPr/>
          <p:nvPr/>
        </p:nvSpPr>
        <p:spPr>
          <a:xfrm>
            <a:off x="9353128" y="1992288"/>
            <a:ext cx="1008112" cy="1008112"/>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07</a:t>
            </a: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F8382488-0500-454D-BE54-4B675FE21438}"/>
              </a:ext>
            </a:extLst>
          </p:cNvPr>
          <p:cNvSpPr/>
          <p:nvPr/>
        </p:nvSpPr>
        <p:spPr>
          <a:xfrm>
            <a:off x="7912968" y="696144"/>
            <a:ext cx="4888632"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06</a:t>
            </a:r>
            <a:endParaRPr kumimoji="1" lang="ja-JP" altLang="en-US" sz="2000">
              <a:solidFill>
                <a:schemeClr val="tx1"/>
              </a:solidFill>
            </a:endParaRPr>
          </a:p>
        </p:txBody>
      </p:sp>
      <p:sp>
        <p:nvSpPr>
          <p:cNvPr id="48" name="正方形/長方形 47">
            <a:extLst>
              <a:ext uri="{FF2B5EF4-FFF2-40B4-BE49-F238E27FC236}">
                <a16:creationId xmlns:a16="http://schemas.microsoft.com/office/drawing/2014/main" id="{172DC2D5-F6B1-6A4D-B2DC-ADA27C27AB17}"/>
              </a:ext>
            </a:extLst>
          </p:cNvPr>
          <p:cNvSpPr/>
          <p:nvPr/>
        </p:nvSpPr>
        <p:spPr>
          <a:xfrm>
            <a:off x="9929192" y="1992288"/>
            <a:ext cx="1360240" cy="57606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08</a:t>
            </a:r>
            <a:endParaRPr kumimoji="1" lang="ja-JP" altLang="en-US" sz="2000">
              <a:solidFill>
                <a:schemeClr val="tx1"/>
              </a:solidFill>
            </a:endParaRPr>
          </a:p>
        </p:txBody>
      </p:sp>
      <p:sp>
        <p:nvSpPr>
          <p:cNvPr id="49" name="円/楕円 48">
            <a:extLst>
              <a:ext uri="{FF2B5EF4-FFF2-40B4-BE49-F238E27FC236}">
                <a16:creationId xmlns:a16="http://schemas.microsoft.com/office/drawing/2014/main" id="{C35AF4CB-6F81-8F42-9242-FCDB5D91A95E}"/>
              </a:ext>
            </a:extLst>
          </p:cNvPr>
          <p:cNvSpPr/>
          <p:nvPr/>
        </p:nvSpPr>
        <p:spPr>
          <a:xfrm>
            <a:off x="10649272" y="1920280"/>
            <a:ext cx="1008112" cy="1008112"/>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08</a:t>
            </a:r>
            <a:endParaRPr kumimoji="1" lang="ja-JP" altLang="en-US" sz="1600">
              <a:solidFill>
                <a:schemeClr val="tx1"/>
              </a:solidFill>
            </a:endParaRPr>
          </a:p>
        </p:txBody>
      </p:sp>
      <p:sp>
        <p:nvSpPr>
          <p:cNvPr id="50" name="正方形/長方形 49">
            <a:extLst>
              <a:ext uri="{FF2B5EF4-FFF2-40B4-BE49-F238E27FC236}">
                <a16:creationId xmlns:a16="http://schemas.microsoft.com/office/drawing/2014/main" id="{E135F785-6425-DA49-B6C3-785E80615C7B}"/>
              </a:ext>
            </a:extLst>
          </p:cNvPr>
          <p:cNvSpPr/>
          <p:nvPr/>
        </p:nvSpPr>
        <p:spPr>
          <a:xfrm>
            <a:off x="12521480" y="1272208"/>
            <a:ext cx="432520" cy="1656184"/>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09</a:t>
            </a:r>
            <a:endParaRPr kumimoji="1" lang="ja-JP" altLang="en-US" sz="2000">
              <a:solidFill>
                <a:schemeClr val="tx1"/>
              </a:solidFill>
            </a:endParaRPr>
          </a:p>
        </p:txBody>
      </p:sp>
    </p:spTree>
    <p:extLst>
      <p:ext uri="{BB962C8B-B14F-4D97-AF65-F5344CB8AC3E}">
        <p14:creationId xmlns:p14="http://schemas.microsoft.com/office/powerpoint/2010/main" val="3327951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AD7C59-33B7-8746-BDC3-4AED293A1393}"/>
              </a:ext>
            </a:extLst>
          </p:cNvPr>
          <p:cNvSpPr>
            <a:spLocks noGrp="1"/>
          </p:cNvSpPr>
          <p:nvPr>
            <p:ph idx="1"/>
          </p:nvPr>
        </p:nvSpPr>
        <p:spPr/>
        <p:txBody>
          <a:bodyPr/>
          <a:lstStyle/>
          <a:p>
            <a:endParaRPr kumimoji="1" lang="ja-JP" altLang="en-US"/>
          </a:p>
        </p:txBody>
      </p:sp>
      <p:pic>
        <p:nvPicPr>
          <p:cNvPr id="4" name="Picture 2">
            <a:extLst>
              <a:ext uri="{FF2B5EF4-FFF2-40B4-BE49-F238E27FC236}">
                <a16:creationId xmlns:a16="http://schemas.microsoft.com/office/drawing/2014/main" id="{FF2FB48F-2845-E94D-A879-01B2CFD4359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003427"/>
            <a:ext cx="12801600" cy="859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a:extLst>
              <a:ext uri="{FF2B5EF4-FFF2-40B4-BE49-F238E27FC236}">
                <a16:creationId xmlns:a16="http://schemas.microsoft.com/office/drawing/2014/main" id="{2A13AE95-7055-5745-A098-E1D4D5B50AAA}"/>
              </a:ext>
            </a:extLst>
          </p:cNvPr>
          <p:cNvSpPr/>
          <p:nvPr/>
        </p:nvSpPr>
        <p:spPr>
          <a:xfrm>
            <a:off x="280120" y="8617024"/>
            <a:ext cx="1656184" cy="720080"/>
          </a:xfrm>
          <a:prstGeom prst="rect">
            <a:avLst/>
          </a:prstGeom>
          <a:solidFill>
            <a:schemeClr val="accent1">
              <a:lumMod val="20000"/>
              <a:lumOff val="80000"/>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Start</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CBB178A-E86D-E94C-BC4A-98E09A655863}"/>
              </a:ext>
            </a:extLst>
          </p:cNvPr>
          <p:cNvSpPr/>
          <p:nvPr/>
        </p:nvSpPr>
        <p:spPr>
          <a:xfrm>
            <a:off x="8128992" y="2928392"/>
            <a:ext cx="4392488" cy="4896544"/>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Final_</a:t>
            </a:r>
          </a:p>
          <a:p>
            <a:pPr algn="ctr"/>
            <a:r>
              <a:rPr kumimoji="1" lang="en-US" altLang="ja-JP" dirty="0">
                <a:solidFill>
                  <a:schemeClr val="tx1"/>
                </a:solidFill>
              </a:rPr>
              <a:t>Straight00</a:t>
            </a: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1E6480F0-0A57-6344-9CA3-F9F17DA0A478}"/>
              </a:ext>
            </a:extLst>
          </p:cNvPr>
          <p:cNvSpPr/>
          <p:nvPr/>
        </p:nvSpPr>
        <p:spPr>
          <a:xfrm>
            <a:off x="8128992" y="7824936"/>
            <a:ext cx="1224136" cy="1512168"/>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4th</a:t>
            </a:r>
            <a:r>
              <a:rPr kumimoji="1" lang="en-US" altLang="ja-JP" dirty="0">
                <a:solidFill>
                  <a:schemeClr val="tx1"/>
                </a:solidFill>
              </a:rPr>
              <a:t>_</a:t>
            </a:r>
          </a:p>
          <a:p>
            <a:pPr algn="ctr"/>
            <a:r>
              <a:rPr kumimoji="1" lang="en-US" altLang="ja-JP" dirty="0">
                <a:solidFill>
                  <a:schemeClr val="tx1"/>
                </a:solidFill>
              </a:rPr>
              <a:t>Corner</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22C2D38A-52D7-C14D-8311-E3627C773979}"/>
              </a:ext>
            </a:extLst>
          </p:cNvPr>
          <p:cNvSpPr/>
          <p:nvPr/>
        </p:nvSpPr>
        <p:spPr>
          <a:xfrm>
            <a:off x="9353128" y="8617024"/>
            <a:ext cx="2160240" cy="720080"/>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LUG</a:t>
            </a: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54F9E786-C4BD-904A-9C6E-3E1E79566909}"/>
              </a:ext>
            </a:extLst>
          </p:cNvPr>
          <p:cNvSpPr/>
          <p:nvPr/>
        </p:nvSpPr>
        <p:spPr>
          <a:xfrm>
            <a:off x="11513368" y="8617024"/>
            <a:ext cx="1008112" cy="720080"/>
          </a:xfrm>
          <a:prstGeom prst="rect">
            <a:avLst/>
          </a:prstGeom>
          <a:solidFill>
            <a:schemeClr val="accent6">
              <a:alpha val="2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Garage</a:t>
            </a:r>
            <a:endParaRPr kumimoji="1" lang="ja-JP" altLang="en-US" sz="2000">
              <a:solidFill>
                <a:schemeClr val="tx1"/>
              </a:solidFill>
            </a:endParaRPr>
          </a:p>
        </p:txBody>
      </p:sp>
      <p:sp>
        <p:nvSpPr>
          <p:cNvPr id="23" name="円/楕円 22">
            <a:extLst>
              <a:ext uri="{FF2B5EF4-FFF2-40B4-BE49-F238E27FC236}">
                <a16:creationId xmlns:a16="http://schemas.microsoft.com/office/drawing/2014/main" id="{EEA76B71-CFFC-CA40-A608-7C61AFA5F778}"/>
              </a:ext>
            </a:extLst>
          </p:cNvPr>
          <p:cNvSpPr/>
          <p:nvPr/>
        </p:nvSpPr>
        <p:spPr>
          <a:xfrm>
            <a:off x="2512368" y="-2832248"/>
            <a:ext cx="8928992" cy="8928992"/>
          </a:xfrm>
          <a:prstGeom prst="ellipse">
            <a:avLst/>
          </a:prstGeom>
          <a:solidFill>
            <a:srgbClr val="FF0000">
              <a:alpha val="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10</a:t>
            </a:r>
            <a:endParaRPr kumimoji="1" lang="ja-JP" altLang="en-US" sz="1600">
              <a:solidFill>
                <a:schemeClr val="tx1"/>
              </a:solidFill>
            </a:endParaRPr>
          </a:p>
        </p:txBody>
      </p:sp>
      <p:sp>
        <p:nvSpPr>
          <p:cNvPr id="24" name="円/楕円 23">
            <a:extLst>
              <a:ext uri="{FF2B5EF4-FFF2-40B4-BE49-F238E27FC236}">
                <a16:creationId xmlns:a16="http://schemas.microsoft.com/office/drawing/2014/main" id="{55E90D5C-2D50-534D-B34F-69BADEE74F92}"/>
              </a:ext>
            </a:extLst>
          </p:cNvPr>
          <p:cNvSpPr/>
          <p:nvPr/>
        </p:nvSpPr>
        <p:spPr>
          <a:xfrm>
            <a:off x="928192" y="-167952"/>
            <a:ext cx="8928992" cy="8928992"/>
          </a:xfrm>
          <a:prstGeom prst="ellipse">
            <a:avLst/>
          </a:prstGeom>
          <a:solidFill>
            <a:srgbClr val="FF0000">
              <a:alpha val="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11</a:t>
            </a:r>
            <a:endParaRPr kumimoji="1" lang="ja-JP" altLang="en-US" sz="1600">
              <a:solidFill>
                <a:schemeClr val="tx1"/>
              </a:solidFill>
            </a:endParaRPr>
          </a:p>
        </p:txBody>
      </p:sp>
      <p:sp>
        <p:nvSpPr>
          <p:cNvPr id="25" name="円/楕円 24">
            <a:extLst>
              <a:ext uri="{FF2B5EF4-FFF2-40B4-BE49-F238E27FC236}">
                <a16:creationId xmlns:a16="http://schemas.microsoft.com/office/drawing/2014/main" id="{D500AE28-C6EB-9B4B-9EAE-15D26907296A}"/>
              </a:ext>
            </a:extLst>
          </p:cNvPr>
          <p:cNvSpPr/>
          <p:nvPr/>
        </p:nvSpPr>
        <p:spPr>
          <a:xfrm>
            <a:off x="10649272" y="2064296"/>
            <a:ext cx="8928992" cy="8928992"/>
          </a:xfrm>
          <a:prstGeom prst="ellipse">
            <a:avLst/>
          </a:prstGeom>
          <a:solidFill>
            <a:srgbClr val="FF0000">
              <a:alpha val="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12</a:t>
            </a:r>
            <a:endParaRPr kumimoji="1" lang="ja-JP" altLang="en-US" sz="1600">
              <a:solidFill>
                <a:schemeClr val="tx1"/>
              </a:solidFill>
            </a:endParaRPr>
          </a:p>
        </p:txBody>
      </p:sp>
      <p:sp>
        <p:nvSpPr>
          <p:cNvPr id="26" name="円/楕円 25">
            <a:extLst>
              <a:ext uri="{FF2B5EF4-FFF2-40B4-BE49-F238E27FC236}">
                <a16:creationId xmlns:a16="http://schemas.microsoft.com/office/drawing/2014/main" id="{7C772D78-D5E0-BA4B-9C88-1162A8CF46DB}"/>
              </a:ext>
            </a:extLst>
          </p:cNvPr>
          <p:cNvSpPr/>
          <p:nvPr/>
        </p:nvSpPr>
        <p:spPr>
          <a:xfrm>
            <a:off x="8777064" y="5136704"/>
            <a:ext cx="8928992" cy="8928992"/>
          </a:xfrm>
          <a:prstGeom prst="ellipse">
            <a:avLst/>
          </a:prstGeom>
          <a:solidFill>
            <a:srgbClr val="FF0000">
              <a:alpha val="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13</a:t>
            </a: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F6B87A6-D523-B843-9718-5B9BBD91ED2C}"/>
              </a:ext>
            </a:extLst>
          </p:cNvPr>
          <p:cNvSpPr/>
          <p:nvPr/>
        </p:nvSpPr>
        <p:spPr>
          <a:xfrm>
            <a:off x="7264896" y="7824936"/>
            <a:ext cx="864568" cy="151216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14</a:t>
            </a:r>
            <a:endParaRPr kumimoji="1" lang="ja-JP" altLang="en-US" sz="2000">
              <a:solidFill>
                <a:schemeClr val="tx1"/>
              </a:solidFill>
            </a:endParaRPr>
          </a:p>
        </p:txBody>
      </p:sp>
      <p:sp>
        <p:nvSpPr>
          <p:cNvPr id="28" name="正方形/長方形 27">
            <a:extLst>
              <a:ext uri="{FF2B5EF4-FFF2-40B4-BE49-F238E27FC236}">
                <a16:creationId xmlns:a16="http://schemas.microsoft.com/office/drawing/2014/main" id="{AF3E71D0-99C6-A248-97B1-CB8C40A8A486}"/>
              </a:ext>
            </a:extLst>
          </p:cNvPr>
          <p:cNvSpPr/>
          <p:nvPr/>
        </p:nvSpPr>
        <p:spPr>
          <a:xfrm>
            <a:off x="8128992" y="9337104"/>
            <a:ext cx="4392488" cy="151216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15</a:t>
            </a:r>
            <a:endParaRPr kumimoji="1" lang="ja-JP" altLang="en-US" sz="2000">
              <a:solidFill>
                <a:schemeClr val="tx1"/>
              </a:solidFill>
            </a:endParaRPr>
          </a:p>
        </p:txBody>
      </p:sp>
      <p:sp>
        <p:nvSpPr>
          <p:cNvPr id="29" name="正方形/長方形 28">
            <a:extLst>
              <a:ext uri="{FF2B5EF4-FFF2-40B4-BE49-F238E27FC236}">
                <a16:creationId xmlns:a16="http://schemas.microsoft.com/office/drawing/2014/main" id="{EE3BD805-B9B0-A248-B4BD-065F7719116B}"/>
              </a:ext>
            </a:extLst>
          </p:cNvPr>
          <p:cNvSpPr/>
          <p:nvPr/>
        </p:nvSpPr>
        <p:spPr>
          <a:xfrm>
            <a:off x="9353128" y="7824936"/>
            <a:ext cx="4392488" cy="792088"/>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16</a:t>
            </a:r>
            <a:endParaRPr kumimoji="1" lang="ja-JP" altLang="en-US" sz="2000">
              <a:solidFill>
                <a:schemeClr val="tx1"/>
              </a:solidFill>
            </a:endParaRPr>
          </a:p>
        </p:txBody>
      </p:sp>
    </p:spTree>
    <p:extLst>
      <p:ext uri="{BB962C8B-B14F-4D97-AF65-F5344CB8AC3E}">
        <p14:creationId xmlns:p14="http://schemas.microsoft.com/office/powerpoint/2010/main" val="3159738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72355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グループ化 111"/>
          <p:cNvGrpSpPr/>
          <p:nvPr/>
        </p:nvGrpSpPr>
        <p:grpSpPr>
          <a:xfrm>
            <a:off x="3189195" y="1665437"/>
            <a:ext cx="6586468" cy="5295403"/>
            <a:chOff x="3189195" y="1665437"/>
            <a:chExt cx="6586468" cy="5295403"/>
          </a:xfrm>
        </p:grpSpPr>
        <p:sp>
          <p:nvSpPr>
            <p:cNvPr id="16" name="円/楕円 15"/>
            <p:cNvSpPr/>
            <p:nvPr/>
          </p:nvSpPr>
          <p:spPr>
            <a:xfrm>
              <a:off x="3808512" y="1848272"/>
              <a:ext cx="5112568" cy="5112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5767106" y="166543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環境光</a:t>
              </a:r>
            </a:p>
          </p:txBody>
        </p:sp>
        <p:sp>
          <p:nvSpPr>
            <p:cNvPr id="5" name="円/楕円 4"/>
            <p:cNvSpPr/>
            <p:nvPr/>
          </p:nvSpPr>
          <p:spPr>
            <a:xfrm>
              <a:off x="4816624" y="6501078"/>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地球</a:t>
              </a:r>
            </a:p>
          </p:txBody>
        </p:sp>
        <p:sp>
          <p:nvSpPr>
            <p:cNvPr id="7" name="円/楕円 6"/>
            <p:cNvSpPr/>
            <p:nvPr/>
          </p:nvSpPr>
          <p:spPr>
            <a:xfrm>
              <a:off x="8301763" y="433969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周囲の音波</a:t>
              </a:r>
            </a:p>
          </p:txBody>
        </p:sp>
        <p:sp>
          <p:nvSpPr>
            <p:cNvPr id="9" name="円/楕円 8"/>
            <p:cNvSpPr/>
            <p:nvPr/>
          </p:nvSpPr>
          <p:spPr>
            <a:xfrm>
              <a:off x="8382282" y="3160711"/>
              <a:ext cx="1393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シーソー</a:t>
              </a:r>
            </a:p>
          </p:txBody>
        </p:sp>
        <p:cxnSp>
          <p:nvCxnSpPr>
            <p:cNvPr id="12" name="直線矢印コネクタ 11"/>
            <p:cNvCxnSpPr>
              <a:stCxn id="5" idx="0"/>
            </p:cNvCxnSpPr>
            <p:nvPr/>
          </p:nvCxnSpPr>
          <p:spPr>
            <a:xfrm flipV="1">
              <a:off x="5414315" y="4688601"/>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766242" y="6155476"/>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重力</a:t>
              </a:r>
            </a:p>
          </p:txBody>
        </p:sp>
        <p:sp>
          <p:nvSpPr>
            <p:cNvPr id="19" name="正方形/長方形 18"/>
            <p:cNvSpPr/>
            <p:nvPr/>
          </p:nvSpPr>
          <p:spPr>
            <a:xfrm>
              <a:off x="5536704" y="6240760"/>
              <a:ext cx="932362"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地震振動</a:t>
              </a:r>
              <a:endParaRPr kumimoji="1" lang="ja-JP" altLang="en-US" sz="1200" dirty="0">
                <a:solidFill>
                  <a:schemeClr val="tx1"/>
                </a:solidFill>
              </a:endParaRPr>
            </a:p>
          </p:txBody>
        </p:sp>
        <p:sp>
          <p:nvSpPr>
            <p:cNvPr id="20" name="円/楕円 19"/>
            <p:cNvSpPr/>
            <p:nvPr/>
          </p:nvSpPr>
          <p:spPr>
            <a:xfrm>
              <a:off x="3570861" y="5166006"/>
              <a:ext cx="1195381" cy="4632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乾電池</a:t>
              </a:r>
            </a:p>
          </p:txBody>
        </p:sp>
        <p:cxnSp>
          <p:nvCxnSpPr>
            <p:cNvPr id="27" name="直線矢印コネクタ 26"/>
            <p:cNvCxnSpPr/>
            <p:nvPr/>
          </p:nvCxnSpPr>
          <p:spPr>
            <a:xfrm flipV="1">
              <a:off x="5587086" y="4716315"/>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0" idx="7"/>
              <a:endCxn id="4" idx="3"/>
            </p:cNvCxnSpPr>
            <p:nvPr/>
          </p:nvCxnSpPr>
          <p:spPr>
            <a:xfrm flipV="1">
              <a:off x="4591183" y="4615872"/>
              <a:ext cx="1269707" cy="61797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481775" y="4844173"/>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電力</a:t>
              </a:r>
            </a:p>
          </p:txBody>
        </p:sp>
        <p:sp>
          <p:nvSpPr>
            <p:cNvPr id="32" name="円/楕円 31"/>
            <p:cNvSpPr/>
            <p:nvPr/>
          </p:nvSpPr>
          <p:spPr>
            <a:xfrm>
              <a:off x="3189195" y="4174675"/>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競技者</a:t>
              </a:r>
            </a:p>
          </p:txBody>
        </p:sp>
        <p:sp>
          <p:nvSpPr>
            <p:cNvPr id="36" name="正方形/長方形 35"/>
            <p:cNvSpPr/>
            <p:nvPr/>
          </p:nvSpPr>
          <p:spPr>
            <a:xfrm>
              <a:off x="4348672" y="4046719"/>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操作の手</a:t>
              </a:r>
            </a:p>
          </p:txBody>
        </p:sp>
        <p:grpSp>
          <p:nvGrpSpPr>
            <p:cNvPr id="38" name="グループ化 37"/>
            <p:cNvGrpSpPr/>
            <p:nvPr/>
          </p:nvGrpSpPr>
          <p:grpSpPr>
            <a:xfrm>
              <a:off x="4384576" y="4332548"/>
              <a:ext cx="1267589" cy="144017"/>
              <a:chOff x="4384576" y="4368551"/>
              <a:chExt cx="1267589" cy="144017"/>
            </a:xfrm>
          </p:grpSpPr>
          <p:cxnSp>
            <p:nvCxnSpPr>
              <p:cNvPr id="33" name="直線矢印コネクタ 32"/>
              <p:cNvCxnSpPr/>
              <p:nvPr/>
            </p:nvCxnSpPr>
            <p:spPr>
              <a:xfrm>
                <a:off x="4384576" y="4368551"/>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4384576" y="4512567"/>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正方形/長方形 38"/>
            <p:cNvSpPr/>
            <p:nvPr/>
          </p:nvSpPr>
          <p:spPr>
            <a:xfrm>
              <a:off x="4384576" y="4478767"/>
              <a:ext cx="1051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操作の反応</a:t>
              </a:r>
            </a:p>
          </p:txBody>
        </p:sp>
        <p:sp>
          <p:nvSpPr>
            <p:cNvPr id="40" name="円/楕円 39"/>
            <p:cNvSpPr/>
            <p:nvPr/>
          </p:nvSpPr>
          <p:spPr>
            <a:xfrm>
              <a:off x="3449513" y="2777752"/>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Bluetooth</a:t>
              </a:r>
              <a:r>
                <a:rPr kumimoji="1" lang="ja-JP" altLang="en-US" sz="1600" dirty="0">
                  <a:solidFill>
                    <a:schemeClr val="tx1"/>
                  </a:solidFill>
                </a:rPr>
                <a:t>機器</a:t>
              </a:r>
            </a:p>
          </p:txBody>
        </p:sp>
        <p:cxnSp>
          <p:nvCxnSpPr>
            <p:cNvPr id="41" name="直線矢印コネクタ 40"/>
            <p:cNvCxnSpPr>
              <a:stCxn id="40" idx="4"/>
              <a:endCxn id="4" idx="1"/>
            </p:cNvCxnSpPr>
            <p:nvPr/>
          </p:nvCxnSpPr>
          <p:spPr>
            <a:xfrm>
              <a:off x="4277085" y="3237514"/>
              <a:ext cx="1583805" cy="95572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3867252" y="3348680"/>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sp>
          <p:nvSpPr>
            <p:cNvPr id="46" name="円/楕円 45"/>
            <p:cNvSpPr/>
            <p:nvPr/>
          </p:nvSpPr>
          <p:spPr>
            <a:xfrm>
              <a:off x="4240560" y="2108590"/>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周囲の電波</a:t>
              </a:r>
            </a:p>
          </p:txBody>
        </p:sp>
        <p:cxnSp>
          <p:nvCxnSpPr>
            <p:cNvPr id="47" name="直線矢印コネクタ 46"/>
            <p:cNvCxnSpPr/>
            <p:nvPr/>
          </p:nvCxnSpPr>
          <p:spPr>
            <a:xfrm>
              <a:off x="5018370" y="2568352"/>
              <a:ext cx="1094398" cy="1537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5019380" y="2496344"/>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cxnSp>
          <p:nvCxnSpPr>
            <p:cNvPr id="52" name="直線矢印コネクタ 51"/>
            <p:cNvCxnSpPr>
              <a:stCxn id="6" idx="4"/>
              <a:endCxn id="4" idx="0"/>
            </p:cNvCxnSpPr>
            <p:nvPr/>
          </p:nvCxnSpPr>
          <p:spPr>
            <a:xfrm flipH="1">
              <a:off x="6364796" y="2125199"/>
              <a:ext cx="1" cy="19805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6112768" y="2174511"/>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光</a:t>
              </a:r>
            </a:p>
          </p:txBody>
        </p:sp>
        <p:cxnSp>
          <p:nvCxnSpPr>
            <p:cNvPr id="58" name="直線矢印コネクタ 57"/>
            <p:cNvCxnSpPr>
              <a:stCxn id="8" idx="3"/>
            </p:cNvCxnSpPr>
            <p:nvPr/>
          </p:nvCxnSpPr>
          <p:spPr>
            <a:xfrm flipH="1">
              <a:off x="6551450" y="2393592"/>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6862833" y="2352328"/>
              <a:ext cx="40206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熱</a:t>
              </a:r>
            </a:p>
          </p:txBody>
        </p:sp>
        <p:cxnSp>
          <p:nvCxnSpPr>
            <p:cNvPr id="62" name="直線矢印コネクタ 61"/>
            <p:cNvCxnSpPr/>
            <p:nvPr/>
          </p:nvCxnSpPr>
          <p:spPr>
            <a:xfrm flipH="1">
              <a:off x="6760840" y="2440409"/>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336904" y="2462543"/>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水分</a:t>
              </a:r>
            </a:p>
          </p:txBody>
        </p:sp>
        <p:cxnSp>
          <p:nvCxnSpPr>
            <p:cNvPr id="64" name="直線矢印コネクタ 63"/>
            <p:cNvCxnSpPr>
              <a:endCxn id="4" idx="7"/>
            </p:cNvCxnSpPr>
            <p:nvPr/>
          </p:nvCxnSpPr>
          <p:spPr>
            <a:xfrm flipH="1">
              <a:off x="6868702" y="2397048"/>
              <a:ext cx="1014282" cy="17961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7582913" y="2856384"/>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気流</a:t>
              </a:r>
              <a:endParaRPr kumimoji="1" lang="ja-JP" altLang="en-US" sz="1200" dirty="0">
                <a:solidFill>
                  <a:schemeClr val="tx1"/>
                </a:solidFill>
              </a:endParaRPr>
            </a:p>
          </p:txBody>
        </p:sp>
        <p:sp>
          <p:nvSpPr>
            <p:cNvPr id="8" name="円/楕円 7"/>
            <p:cNvSpPr/>
            <p:nvPr/>
          </p:nvSpPr>
          <p:spPr>
            <a:xfrm>
              <a:off x="7077627" y="2001161"/>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大気</a:t>
              </a:r>
            </a:p>
          </p:txBody>
        </p:sp>
        <p:cxnSp>
          <p:nvCxnSpPr>
            <p:cNvPr id="69" name="直線矢印コネクタ 68"/>
            <p:cNvCxnSpPr/>
            <p:nvPr/>
          </p:nvCxnSpPr>
          <p:spPr>
            <a:xfrm>
              <a:off x="6642015" y="4688601"/>
              <a:ext cx="698711" cy="178870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6640229" y="4659719"/>
              <a:ext cx="388800"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cxnSp>
          <p:nvCxnSpPr>
            <p:cNvPr id="74" name="直線矢印コネクタ 73"/>
            <p:cNvCxnSpPr/>
            <p:nvPr/>
          </p:nvCxnSpPr>
          <p:spPr>
            <a:xfrm>
              <a:off x="6400800" y="4740084"/>
              <a:ext cx="677085" cy="178870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a:off x="6717587" y="6477309"/>
              <a:ext cx="155542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コース</a:t>
              </a:r>
            </a:p>
          </p:txBody>
        </p:sp>
        <p:sp>
          <p:nvSpPr>
            <p:cNvPr id="75" name="正方形/長方形 74"/>
            <p:cNvSpPr/>
            <p:nvPr/>
          </p:nvSpPr>
          <p:spPr>
            <a:xfrm>
              <a:off x="6588067" y="6278967"/>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76" name="直線矢印コネクタ 75"/>
            <p:cNvCxnSpPr>
              <a:stCxn id="4" idx="5"/>
            </p:cNvCxnSpPr>
            <p:nvPr/>
          </p:nvCxnSpPr>
          <p:spPr>
            <a:xfrm>
              <a:off x="6868702" y="4615872"/>
              <a:ext cx="748266" cy="1861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7473787" y="6096744"/>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cxnSp>
          <p:nvCxnSpPr>
            <p:cNvPr id="82" name="直線矢印コネクタ 81"/>
            <p:cNvCxnSpPr/>
            <p:nvPr/>
          </p:nvCxnSpPr>
          <p:spPr>
            <a:xfrm>
              <a:off x="7029029" y="4512568"/>
              <a:ext cx="1301505" cy="8792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8036886" y="49782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超音波</a:t>
              </a:r>
            </a:p>
          </p:txBody>
        </p:sp>
        <p:cxnSp>
          <p:nvCxnSpPr>
            <p:cNvPr id="85" name="直線矢印コネクタ 84"/>
            <p:cNvCxnSpPr/>
            <p:nvPr/>
          </p:nvCxnSpPr>
          <p:spPr>
            <a:xfrm>
              <a:off x="6991370" y="4569578"/>
              <a:ext cx="1257528" cy="87689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8093508" y="5306807"/>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ルックアップゲート</a:t>
              </a:r>
            </a:p>
          </p:txBody>
        </p:sp>
        <p:sp>
          <p:nvSpPr>
            <p:cNvPr id="86" name="正方形/長方形 85"/>
            <p:cNvSpPr/>
            <p:nvPr/>
          </p:nvSpPr>
          <p:spPr>
            <a:xfrm>
              <a:off x="7441495" y="5306807"/>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反射波</a:t>
              </a:r>
            </a:p>
          </p:txBody>
        </p:sp>
        <p:cxnSp>
          <p:nvCxnSpPr>
            <p:cNvPr id="87" name="直線矢印コネクタ 86"/>
            <p:cNvCxnSpPr/>
            <p:nvPr/>
          </p:nvCxnSpPr>
          <p:spPr>
            <a:xfrm flipV="1">
              <a:off x="7063864" y="3553142"/>
              <a:ext cx="1713200" cy="77940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endCxn id="9" idx="2"/>
            </p:cNvCxnSpPr>
            <p:nvPr/>
          </p:nvCxnSpPr>
          <p:spPr>
            <a:xfrm flipV="1">
              <a:off x="6945425" y="3390592"/>
              <a:ext cx="1436857" cy="8514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endCxn id="9" idx="5"/>
            </p:cNvCxnSpPr>
            <p:nvPr/>
          </p:nvCxnSpPr>
          <p:spPr>
            <a:xfrm flipV="1">
              <a:off x="7063864" y="3553142"/>
              <a:ext cx="2507743" cy="88029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7617803" y="32884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sp>
          <p:nvSpPr>
            <p:cNvPr id="100" name="正方形/長方形 99"/>
            <p:cNvSpPr/>
            <p:nvPr/>
          </p:nvSpPr>
          <p:spPr>
            <a:xfrm>
              <a:off x="8029534" y="3491044"/>
              <a:ext cx="501416"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sp>
          <p:nvSpPr>
            <p:cNvPr id="101" name="正方形/長方形 100"/>
            <p:cNvSpPr/>
            <p:nvPr/>
          </p:nvSpPr>
          <p:spPr>
            <a:xfrm>
              <a:off x="8510657" y="3944794"/>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102" name="直線矢印コネクタ 101"/>
            <p:cNvCxnSpPr>
              <a:endCxn id="7" idx="2"/>
            </p:cNvCxnSpPr>
            <p:nvPr/>
          </p:nvCxnSpPr>
          <p:spPr>
            <a:xfrm>
              <a:off x="7029029" y="4512568"/>
              <a:ext cx="1272734" cy="5701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5652165" y="4105711"/>
              <a:ext cx="1425262" cy="597691"/>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走行体</a:t>
              </a:r>
            </a:p>
          </p:txBody>
        </p:sp>
        <p:sp>
          <p:nvSpPr>
            <p:cNvPr id="111" name="正方形/長方形 110"/>
            <p:cNvSpPr/>
            <p:nvPr/>
          </p:nvSpPr>
          <p:spPr>
            <a:xfrm>
              <a:off x="7716085" y="4258110"/>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音波</a:t>
              </a:r>
            </a:p>
          </p:txBody>
        </p:sp>
      </p:grpSp>
    </p:spTree>
    <p:extLst>
      <p:ext uri="{BB962C8B-B14F-4D97-AF65-F5344CB8AC3E}">
        <p14:creationId xmlns:p14="http://schemas.microsoft.com/office/powerpoint/2010/main" val="2239218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189195" y="1665437"/>
            <a:ext cx="6586468" cy="5295403"/>
            <a:chOff x="3189195" y="1665437"/>
            <a:chExt cx="6586468" cy="5295403"/>
          </a:xfrm>
        </p:grpSpPr>
        <p:sp>
          <p:nvSpPr>
            <p:cNvPr id="6" name="円/楕円 5"/>
            <p:cNvSpPr/>
            <p:nvPr/>
          </p:nvSpPr>
          <p:spPr>
            <a:xfrm>
              <a:off x="5767106" y="166543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環境光</a:t>
              </a:r>
            </a:p>
          </p:txBody>
        </p:sp>
        <p:sp>
          <p:nvSpPr>
            <p:cNvPr id="5" name="円/楕円 4"/>
            <p:cNvSpPr/>
            <p:nvPr/>
          </p:nvSpPr>
          <p:spPr>
            <a:xfrm>
              <a:off x="4816624" y="6501078"/>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地球</a:t>
              </a:r>
            </a:p>
          </p:txBody>
        </p:sp>
        <p:sp>
          <p:nvSpPr>
            <p:cNvPr id="7" name="円/楕円 6"/>
            <p:cNvSpPr/>
            <p:nvPr/>
          </p:nvSpPr>
          <p:spPr>
            <a:xfrm>
              <a:off x="8301763" y="433969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周囲の音波</a:t>
              </a:r>
            </a:p>
          </p:txBody>
        </p:sp>
        <p:sp>
          <p:nvSpPr>
            <p:cNvPr id="9" name="円/楕円 8"/>
            <p:cNvSpPr/>
            <p:nvPr/>
          </p:nvSpPr>
          <p:spPr>
            <a:xfrm>
              <a:off x="8382282" y="3160711"/>
              <a:ext cx="1393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シーソー</a:t>
              </a:r>
            </a:p>
          </p:txBody>
        </p:sp>
        <p:cxnSp>
          <p:nvCxnSpPr>
            <p:cNvPr id="12" name="直線矢印コネクタ 11"/>
            <p:cNvCxnSpPr>
              <a:stCxn id="5" idx="0"/>
            </p:cNvCxnSpPr>
            <p:nvPr/>
          </p:nvCxnSpPr>
          <p:spPr>
            <a:xfrm flipV="1">
              <a:off x="5414315" y="4688601"/>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766242" y="6155476"/>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重力</a:t>
              </a:r>
            </a:p>
          </p:txBody>
        </p:sp>
        <p:sp>
          <p:nvSpPr>
            <p:cNvPr id="19" name="正方形/長方形 18"/>
            <p:cNvSpPr/>
            <p:nvPr/>
          </p:nvSpPr>
          <p:spPr>
            <a:xfrm>
              <a:off x="5536704" y="6240760"/>
              <a:ext cx="932362"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地震振動</a:t>
              </a:r>
              <a:endParaRPr kumimoji="1" lang="ja-JP" altLang="en-US" sz="1200" dirty="0">
                <a:solidFill>
                  <a:schemeClr val="tx1"/>
                </a:solidFill>
              </a:endParaRPr>
            </a:p>
          </p:txBody>
        </p:sp>
        <p:sp>
          <p:nvSpPr>
            <p:cNvPr id="20" name="円/楕円 19"/>
            <p:cNvSpPr/>
            <p:nvPr/>
          </p:nvSpPr>
          <p:spPr>
            <a:xfrm>
              <a:off x="3570861" y="5166006"/>
              <a:ext cx="1195381" cy="4632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乾電池</a:t>
              </a:r>
            </a:p>
          </p:txBody>
        </p:sp>
        <p:cxnSp>
          <p:nvCxnSpPr>
            <p:cNvPr id="27" name="直線矢印コネクタ 26"/>
            <p:cNvCxnSpPr/>
            <p:nvPr/>
          </p:nvCxnSpPr>
          <p:spPr>
            <a:xfrm flipV="1">
              <a:off x="5587086" y="4716315"/>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0" idx="7"/>
              <a:endCxn id="4" idx="3"/>
            </p:cNvCxnSpPr>
            <p:nvPr/>
          </p:nvCxnSpPr>
          <p:spPr>
            <a:xfrm flipV="1">
              <a:off x="4591183" y="4615872"/>
              <a:ext cx="1269707" cy="61797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481775" y="4844173"/>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電力</a:t>
              </a:r>
            </a:p>
          </p:txBody>
        </p:sp>
        <p:sp>
          <p:nvSpPr>
            <p:cNvPr id="32" name="円/楕円 31"/>
            <p:cNvSpPr/>
            <p:nvPr/>
          </p:nvSpPr>
          <p:spPr>
            <a:xfrm>
              <a:off x="3189195" y="4174675"/>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競技者</a:t>
              </a:r>
            </a:p>
          </p:txBody>
        </p:sp>
        <p:sp>
          <p:nvSpPr>
            <p:cNvPr id="36" name="正方形/長方形 35"/>
            <p:cNvSpPr/>
            <p:nvPr/>
          </p:nvSpPr>
          <p:spPr>
            <a:xfrm>
              <a:off x="4348672" y="4046719"/>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操作の手</a:t>
              </a:r>
            </a:p>
          </p:txBody>
        </p:sp>
        <p:grpSp>
          <p:nvGrpSpPr>
            <p:cNvPr id="38" name="グループ化 37"/>
            <p:cNvGrpSpPr/>
            <p:nvPr/>
          </p:nvGrpSpPr>
          <p:grpSpPr>
            <a:xfrm>
              <a:off x="4384576" y="4332548"/>
              <a:ext cx="1267589" cy="144017"/>
              <a:chOff x="4384576" y="4368551"/>
              <a:chExt cx="1267589" cy="144017"/>
            </a:xfrm>
          </p:grpSpPr>
          <p:cxnSp>
            <p:nvCxnSpPr>
              <p:cNvPr id="33" name="直線矢印コネクタ 32"/>
              <p:cNvCxnSpPr/>
              <p:nvPr/>
            </p:nvCxnSpPr>
            <p:spPr>
              <a:xfrm>
                <a:off x="4384576" y="4368551"/>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4384576" y="4512567"/>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正方形/長方形 38"/>
            <p:cNvSpPr/>
            <p:nvPr/>
          </p:nvSpPr>
          <p:spPr>
            <a:xfrm>
              <a:off x="4384576" y="4478767"/>
              <a:ext cx="1051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操作の反応</a:t>
              </a:r>
            </a:p>
          </p:txBody>
        </p:sp>
        <p:sp>
          <p:nvSpPr>
            <p:cNvPr id="40" name="円/楕円 39"/>
            <p:cNvSpPr/>
            <p:nvPr/>
          </p:nvSpPr>
          <p:spPr>
            <a:xfrm>
              <a:off x="3449513" y="2777752"/>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Bluetooth</a:t>
              </a:r>
              <a:r>
                <a:rPr kumimoji="1" lang="ja-JP" altLang="en-US" sz="1600" dirty="0">
                  <a:solidFill>
                    <a:schemeClr val="tx1"/>
                  </a:solidFill>
                </a:rPr>
                <a:t>機器</a:t>
              </a:r>
            </a:p>
          </p:txBody>
        </p:sp>
        <p:cxnSp>
          <p:nvCxnSpPr>
            <p:cNvPr id="41" name="直線矢印コネクタ 40"/>
            <p:cNvCxnSpPr>
              <a:stCxn id="40" idx="4"/>
              <a:endCxn id="4" idx="1"/>
            </p:cNvCxnSpPr>
            <p:nvPr/>
          </p:nvCxnSpPr>
          <p:spPr>
            <a:xfrm>
              <a:off x="4277085" y="3237514"/>
              <a:ext cx="1583805" cy="95572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3867252" y="3348680"/>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sp>
          <p:nvSpPr>
            <p:cNvPr id="46" name="円/楕円 45"/>
            <p:cNvSpPr/>
            <p:nvPr/>
          </p:nvSpPr>
          <p:spPr>
            <a:xfrm>
              <a:off x="4240560" y="2108590"/>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周囲の電波</a:t>
              </a:r>
            </a:p>
          </p:txBody>
        </p:sp>
        <p:cxnSp>
          <p:nvCxnSpPr>
            <p:cNvPr id="47" name="直線矢印コネクタ 46"/>
            <p:cNvCxnSpPr/>
            <p:nvPr/>
          </p:nvCxnSpPr>
          <p:spPr>
            <a:xfrm>
              <a:off x="5018370" y="2568352"/>
              <a:ext cx="1094398" cy="1537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5019380" y="2496344"/>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cxnSp>
          <p:nvCxnSpPr>
            <p:cNvPr id="52" name="直線矢印コネクタ 51"/>
            <p:cNvCxnSpPr>
              <a:stCxn id="6" idx="4"/>
              <a:endCxn id="4" idx="0"/>
            </p:cNvCxnSpPr>
            <p:nvPr/>
          </p:nvCxnSpPr>
          <p:spPr>
            <a:xfrm flipH="1">
              <a:off x="6364796" y="2125199"/>
              <a:ext cx="1" cy="19805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6112768" y="2174511"/>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光</a:t>
              </a:r>
            </a:p>
          </p:txBody>
        </p:sp>
        <p:cxnSp>
          <p:nvCxnSpPr>
            <p:cNvPr id="58" name="直線矢印コネクタ 57"/>
            <p:cNvCxnSpPr>
              <a:stCxn id="8" idx="3"/>
            </p:cNvCxnSpPr>
            <p:nvPr/>
          </p:nvCxnSpPr>
          <p:spPr>
            <a:xfrm flipH="1">
              <a:off x="6551450" y="2393592"/>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6862833" y="2352328"/>
              <a:ext cx="40206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熱</a:t>
              </a:r>
            </a:p>
          </p:txBody>
        </p:sp>
        <p:cxnSp>
          <p:nvCxnSpPr>
            <p:cNvPr id="62" name="直線矢印コネクタ 61"/>
            <p:cNvCxnSpPr/>
            <p:nvPr/>
          </p:nvCxnSpPr>
          <p:spPr>
            <a:xfrm flipH="1">
              <a:off x="6760840" y="2440409"/>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336904" y="2462543"/>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水分</a:t>
              </a:r>
            </a:p>
          </p:txBody>
        </p:sp>
        <p:cxnSp>
          <p:nvCxnSpPr>
            <p:cNvPr id="64" name="直線矢印コネクタ 63"/>
            <p:cNvCxnSpPr>
              <a:endCxn id="4" idx="7"/>
            </p:cNvCxnSpPr>
            <p:nvPr/>
          </p:nvCxnSpPr>
          <p:spPr>
            <a:xfrm flipH="1">
              <a:off x="6868702" y="2397048"/>
              <a:ext cx="1014282" cy="17961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7582913" y="2856384"/>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気流</a:t>
              </a:r>
              <a:endParaRPr kumimoji="1" lang="ja-JP" altLang="en-US" sz="1200" dirty="0">
                <a:solidFill>
                  <a:schemeClr val="tx1"/>
                </a:solidFill>
              </a:endParaRPr>
            </a:p>
          </p:txBody>
        </p:sp>
        <p:sp>
          <p:nvSpPr>
            <p:cNvPr id="8" name="円/楕円 7"/>
            <p:cNvSpPr/>
            <p:nvPr/>
          </p:nvSpPr>
          <p:spPr>
            <a:xfrm>
              <a:off x="7077627" y="2001161"/>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大気</a:t>
              </a:r>
            </a:p>
          </p:txBody>
        </p:sp>
        <p:cxnSp>
          <p:nvCxnSpPr>
            <p:cNvPr id="69" name="直線矢印コネクタ 68"/>
            <p:cNvCxnSpPr/>
            <p:nvPr/>
          </p:nvCxnSpPr>
          <p:spPr>
            <a:xfrm>
              <a:off x="6642015" y="4688601"/>
              <a:ext cx="698711" cy="178870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6640229" y="4659719"/>
              <a:ext cx="388800"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cxnSp>
          <p:nvCxnSpPr>
            <p:cNvPr id="74" name="直線矢印コネクタ 73"/>
            <p:cNvCxnSpPr/>
            <p:nvPr/>
          </p:nvCxnSpPr>
          <p:spPr>
            <a:xfrm>
              <a:off x="6400800" y="4740084"/>
              <a:ext cx="677085" cy="178870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a:off x="6717587" y="6477309"/>
              <a:ext cx="155542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コース</a:t>
              </a:r>
            </a:p>
          </p:txBody>
        </p:sp>
        <p:sp>
          <p:nvSpPr>
            <p:cNvPr id="75" name="正方形/長方形 74"/>
            <p:cNvSpPr/>
            <p:nvPr/>
          </p:nvSpPr>
          <p:spPr>
            <a:xfrm>
              <a:off x="6588067" y="6278967"/>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76" name="直線矢印コネクタ 75"/>
            <p:cNvCxnSpPr>
              <a:stCxn id="4" idx="5"/>
            </p:cNvCxnSpPr>
            <p:nvPr/>
          </p:nvCxnSpPr>
          <p:spPr>
            <a:xfrm>
              <a:off x="6868702" y="4615872"/>
              <a:ext cx="748266" cy="1861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7473787" y="6096744"/>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cxnSp>
          <p:nvCxnSpPr>
            <p:cNvPr id="82" name="直線矢印コネクタ 81"/>
            <p:cNvCxnSpPr/>
            <p:nvPr/>
          </p:nvCxnSpPr>
          <p:spPr>
            <a:xfrm>
              <a:off x="7029029" y="4512568"/>
              <a:ext cx="1301505" cy="8792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8036886" y="49782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超音波</a:t>
              </a:r>
            </a:p>
          </p:txBody>
        </p:sp>
        <p:cxnSp>
          <p:nvCxnSpPr>
            <p:cNvPr id="85" name="直線矢印コネクタ 84"/>
            <p:cNvCxnSpPr/>
            <p:nvPr/>
          </p:nvCxnSpPr>
          <p:spPr>
            <a:xfrm>
              <a:off x="6991370" y="4569578"/>
              <a:ext cx="1257528" cy="87689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8093508" y="5306807"/>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ルックアップゲート</a:t>
              </a:r>
            </a:p>
          </p:txBody>
        </p:sp>
        <p:sp>
          <p:nvSpPr>
            <p:cNvPr id="86" name="正方形/長方形 85"/>
            <p:cNvSpPr/>
            <p:nvPr/>
          </p:nvSpPr>
          <p:spPr>
            <a:xfrm>
              <a:off x="7441495" y="5306807"/>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反射波</a:t>
              </a:r>
            </a:p>
          </p:txBody>
        </p:sp>
        <p:cxnSp>
          <p:nvCxnSpPr>
            <p:cNvPr id="87" name="直線矢印コネクタ 86"/>
            <p:cNvCxnSpPr/>
            <p:nvPr/>
          </p:nvCxnSpPr>
          <p:spPr>
            <a:xfrm flipV="1">
              <a:off x="7063864" y="3553142"/>
              <a:ext cx="1713200" cy="77940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endCxn id="9" idx="2"/>
            </p:cNvCxnSpPr>
            <p:nvPr/>
          </p:nvCxnSpPr>
          <p:spPr>
            <a:xfrm flipV="1">
              <a:off x="6945425" y="3390592"/>
              <a:ext cx="1436857" cy="8514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endCxn id="9" idx="5"/>
            </p:cNvCxnSpPr>
            <p:nvPr/>
          </p:nvCxnSpPr>
          <p:spPr>
            <a:xfrm flipV="1">
              <a:off x="7063864" y="3553142"/>
              <a:ext cx="2507743" cy="88029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7617803" y="32884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sp>
          <p:nvSpPr>
            <p:cNvPr id="100" name="正方形/長方形 99"/>
            <p:cNvSpPr/>
            <p:nvPr/>
          </p:nvSpPr>
          <p:spPr>
            <a:xfrm>
              <a:off x="8029534" y="3491044"/>
              <a:ext cx="501416"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sp>
          <p:nvSpPr>
            <p:cNvPr id="101" name="正方形/長方形 100"/>
            <p:cNvSpPr/>
            <p:nvPr/>
          </p:nvSpPr>
          <p:spPr>
            <a:xfrm>
              <a:off x="8510657" y="3944794"/>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102" name="直線矢印コネクタ 101"/>
            <p:cNvCxnSpPr>
              <a:endCxn id="7" idx="2"/>
            </p:cNvCxnSpPr>
            <p:nvPr/>
          </p:nvCxnSpPr>
          <p:spPr>
            <a:xfrm>
              <a:off x="7029029" y="4512568"/>
              <a:ext cx="1272734" cy="5701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5652165" y="4105711"/>
              <a:ext cx="1425262" cy="597691"/>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走行体</a:t>
              </a:r>
            </a:p>
          </p:txBody>
        </p:sp>
        <p:sp>
          <p:nvSpPr>
            <p:cNvPr id="111" name="正方形/長方形 110"/>
            <p:cNvSpPr/>
            <p:nvPr/>
          </p:nvSpPr>
          <p:spPr>
            <a:xfrm>
              <a:off x="7716085" y="4258110"/>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音波</a:t>
              </a:r>
            </a:p>
          </p:txBody>
        </p:sp>
      </p:grpSp>
    </p:spTree>
    <p:extLst>
      <p:ext uri="{BB962C8B-B14F-4D97-AF65-F5344CB8AC3E}">
        <p14:creationId xmlns:p14="http://schemas.microsoft.com/office/powerpoint/2010/main" val="1357284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1FD543F4-8E79-3441-A034-2CE329559E04}"/>
              </a:ext>
            </a:extLst>
          </p:cNvPr>
          <p:cNvGrpSpPr/>
          <p:nvPr/>
        </p:nvGrpSpPr>
        <p:grpSpPr>
          <a:xfrm>
            <a:off x="3304456" y="192088"/>
            <a:ext cx="6586468" cy="5295403"/>
            <a:chOff x="3189195" y="1665437"/>
            <a:chExt cx="6586468" cy="5295403"/>
          </a:xfrm>
        </p:grpSpPr>
        <p:sp>
          <p:nvSpPr>
            <p:cNvPr id="6" name="円/楕円 5"/>
            <p:cNvSpPr/>
            <p:nvPr/>
          </p:nvSpPr>
          <p:spPr>
            <a:xfrm>
              <a:off x="5767106" y="166543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環境光</a:t>
              </a:r>
            </a:p>
          </p:txBody>
        </p:sp>
        <p:sp>
          <p:nvSpPr>
            <p:cNvPr id="5" name="円/楕円 4"/>
            <p:cNvSpPr/>
            <p:nvPr/>
          </p:nvSpPr>
          <p:spPr>
            <a:xfrm>
              <a:off x="4816624" y="6501078"/>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地球</a:t>
              </a:r>
            </a:p>
          </p:txBody>
        </p:sp>
        <p:sp>
          <p:nvSpPr>
            <p:cNvPr id="7" name="円/楕円 6"/>
            <p:cNvSpPr/>
            <p:nvPr/>
          </p:nvSpPr>
          <p:spPr>
            <a:xfrm>
              <a:off x="8301763" y="4339697"/>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周囲の音波</a:t>
              </a:r>
            </a:p>
          </p:txBody>
        </p:sp>
        <p:sp>
          <p:nvSpPr>
            <p:cNvPr id="9" name="円/楕円 8"/>
            <p:cNvSpPr/>
            <p:nvPr/>
          </p:nvSpPr>
          <p:spPr>
            <a:xfrm>
              <a:off x="8382282" y="3160711"/>
              <a:ext cx="1393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シーソー</a:t>
              </a:r>
            </a:p>
          </p:txBody>
        </p:sp>
        <p:cxnSp>
          <p:nvCxnSpPr>
            <p:cNvPr id="12" name="直線矢印コネクタ 11"/>
            <p:cNvCxnSpPr>
              <a:stCxn id="5" idx="0"/>
            </p:cNvCxnSpPr>
            <p:nvPr/>
          </p:nvCxnSpPr>
          <p:spPr>
            <a:xfrm flipV="1">
              <a:off x="5414315" y="4688601"/>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939014" y="6240760"/>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重力</a:t>
              </a:r>
            </a:p>
          </p:txBody>
        </p:sp>
        <p:sp>
          <p:nvSpPr>
            <p:cNvPr id="19" name="正方形/長方形 18"/>
            <p:cNvSpPr/>
            <p:nvPr/>
          </p:nvSpPr>
          <p:spPr>
            <a:xfrm>
              <a:off x="5536704" y="6240760"/>
              <a:ext cx="932362"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地震振動</a:t>
              </a:r>
              <a:endParaRPr kumimoji="1" lang="ja-JP" altLang="en-US" sz="1200" dirty="0">
                <a:solidFill>
                  <a:schemeClr val="tx1"/>
                </a:solidFill>
              </a:endParaRPr>
            </a:p>
          </p:txBody>
        </p:sp>
        <p:sp>
          <p:nvSpPr>
            <p:cNvPr id="20" name="円/楕円 19"/>
            <p:cNvSpPr/>
            <p:nvPr/>
          </p:nvSpPr>
          <p:spPr>
            <a:xfrm>
              <a:off x="3189195" y="5166006"/>
              <a:ext cx="1577047" cy="46321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バッテリー</a:t>
              </a:r>
            </a:p>
          </p:txBody>
        </p:sp>
        <p:cxnSp>
          <p:nvCxnSpPr>
            <p:cNvPr id="27" name="直線矢印コネクタ 26"/>
            <p:cNvCxnSpPr/>
            <p:nvPr/>
          </p:nvCxnSpPr>
          <p:spPr>
            <a:xfrm flipV="1">
              <a:off x="5587086" y="4716315"/>
              <a:ext cx="597690" cy="18124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0" idx="7"/>
              <a:endCxn id="4" idx="3"/>
            </p:cNvCxnSpPr>
            <p:nvPr/>
          </p:nvCxnSpPr>
          <p:spPr>
            <a:xfrm flipV="1">
              <a:off x="4535289" y="4615872"/>
              <a:ext cx="1325601" cy="61797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481775" y="4844173"/>
              <a:ext cx="669698"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電力</a:t>
              </a:r>
            </a:p>
          </p:txBody>
        </p:sp>
        <p:sp>
          <p:nvSpPr>
            <p:cNvPr id="32" name="円/楕円 31"/>
            <p:cNvSpPr/>
            <p:nvPr/>
          </p:nvSpPr>
          <p:spPr>
            <a:xfrm>
              <a:off x="3189195" y="4174675"/>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競技者</a:t>
              </a:r>
            </a:p>
          </p:txBody>
        </p:sp>
        <p:sp>
          <p:nvSpPr>
            <p:cNvPr id="36" name="正方形/長方形 35"/>
            <p:cNvSpPr/>
            <p:nvPr/>
          </p:nvSpPr>
          <p:spPr>
            <a:xfrm>
              <a:off x="4348672" y="4046719"/>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操作の手</a:t>
              </a:r>
            </a:p>
          </p:txBody>
        </p:sp>
        <p:grpSp>
          <p:nvGrpSpPr>
            <p:cNvPr id="38" name="グループ化 37"/>
            <p:cNvGrpSpPr/>
            <p:nvPr/>
          </p:nvGrpSpPr>
          <p:grpSpPr>
            <a:xfrm>
              <a:off x="4384576" y="4332548"/>
              <a:ext cx="1267589" cy="144017"/>
              <a:chOff x="4384576" y="4368551"/>
              <a:chExt cx="1267589" cy="144017"/>
            </a:xfrm>
          </p:grpSpPr>
          <p:cxnSp>
            <p:nvCxnSpPr>
              <p:cNvPr id="33" name="直線矢印コネクタ 32"/>
              <p:cNvCxnSpPr/>
              <p:nvPr/>
            </p:nvCxnSpPr>
            <p:spPr>
              <a:xfrm>
                <a:off x="4384576" y="4368551"/>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4384576" y="4512567"/>
                <a:ext cx="1267589"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正方形/長方形 38"/>
            <p:cNvSpPr/>
            <p:nvPr/>
          </p:nvSpPr>
          <p:spPr>
            <a:xfrm>
              <a:off x="4384576" y="4478767"/>
              <a:ext cx="1051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操作の反応</a:t>
              </a:r>
            </a:p>
          </p:txBody>
        </p:sp>
        <p:sp>
          <p:nvSpPr>
            <p:cNvPr id="40" name="円/楕円 39"/>
            <p:cNvSpPr/>
            <p:nvPr/>
          </p:nvSpPr>
          <p:spPr>
            <a:xfrm>
              <a:off x="3449513" y="2777752"/>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Bluetooth</a:t>
              </a:r>
              <a:r>
                <a:rPr kumimoji="1" lang="ja-JP" altLang="en-US" sz="1600" dirty="0">
                  <a:solidFill>
                    <a:schemeClr val="tx1"/>
                  </a:solidFill>
                </a:rPr>
                <a:t>機器</a:t>
              </a:r>
            </a:p>
          </p:txBody>
        </p:sp>
        <p:cxnSp>
          <p:nvCxnSpPr>
            <p:cNvPr id="41" name="直線矢印コネクタ 40"/>
            <p:cNvCxnSpPr>
              <a:stCxn id="40" idx="4"/>
              <a:endCxn id="4" idx="1"/>
            </p:cNvCxnSpPr>
            <p:nvPr/>
          </p:nvCxnSpPr>
          <p:spPr>
            <a:xfrm>
              <a:off x="4277085" y="3237514"/>
              <a:ext cx="1583805" cy="95572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3867252" y="3348680"/>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sp>
          <p:nvSpPr>
            <p:cNvPr id="46" name="円/楕円 45"/>
            <p:cNvSpPr/>
            <p:nvPr/>
          </p:nvSpPr>
          <p:spPr>
            <a:xfrm>
              <a:off x="4240560" y="2108590"/>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周囲の電波</a:t>
              </a:r>
            </a:p>
          </p:txBody>
        </p:sp>
        <p:cxnSp>
          <p:nvCxnSpPr>
            <p:cNvPr id="47" name="直線矢印コネクタ 46"/>
            <p:cNvCxnSpPr/>
            <p:nvPr/>
          </p:nvCxnSpPr>
          <p:spPr>
            <a:xfrm>
              <a:off x="5018370" y="2568352"/>
              <a:ext cx="1094398" cy="1537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5019380" y="2496344"/>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電波</a:t>
              </a:r>
            </a:p>
          </p:txBody>
        </p:sp>
        <p:cxnSp>
          <p:nvCxnSpPr>
            <p:cNvPr id="52" name="直線矢印コネクタ 51"/>
            <p:cNvCxnSpPr>
              <a:stCxn id="6" idx="4"/>
              <a:endCxn id="4" idx="0"/>
            </p:cNvCxnSpPr>
            <p:nvPr/>
          </p:nvCxnSpPr>
          <p:spPr>
            <a:xfrm flipH="1">
              <a:off x="6364796" y="2125199"/>
              <a:ext cx="1" cy="19805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6112768" y="2174511"/>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光</a:t>
              </a:r>
            </a:p>
          </p:txBody>
        </p:sp>
        <p:cxnSp>
          <p:nvCxnSpPr>
            <p:cNvPr id="58" name="直線矢印コネクタ 57"/>
            <p:cNvCxnSpPr>
              <a:stCxn id="8" idx="3"/>
            </p:cNvCxnSpPr>
            <p:nvPr/>
          </p:nvCxnSpPr>
          <p:spPr>
            <a:xfrm flipH="1">
              <a:off x="6551450" y="2393592"/>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6862833" y="2352328"/>
              <a:ext cx="40206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熱</a:t>
              </a:r>
            </a:p>
          </p:txBody>
        </p:sp>
        <p:cxnSp>
          <p:nvCxnSpPr>
            <p:cNvPr id="62" name="直線矢印コネクタ 61"/>
            <p:cNvCxnSpPr/>
            <p:nvPr/>
          </p:nvCxnSpPr>
          <p:spPr>
            <a:xfrm flipH="1">
              <a:off x="6760840" y="2440409"/>
              <a:ext cx="701236" cy="171211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336904" y="2462543"/>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水分</a:t>
              </a:r>
            </a:p>
          </p:txBody>
        </p:sp>
        <p:cxnSp>
          <p:nvCxnSpPr>
            <p:cNvPr id="64" name="直線矢印コネクタ 63"/>
            <p:cNvCxnSpPr>
              <a:endCxn id="4" idx="7"/>
            </p:cNvCxnSpPr>
            <p:nvPr/>
          </p:nvCxnSpPr>
          <p:spPr>
            <a:xfrm flipH="1">
              <a:off x="6868702" y="2397048"/>
              <a:ext cx="1014282" cy="17961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7582913" y="2856384"/>
              <a:ext cx="546079"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気流</a:t>
              </a:r>
              <a:endParaRPr kumimoji="1" lang="ja-JP" altLang="en-US" sz="1200" dirty="0">
                <a:solidFill>
                  <a:schemeClr val="tx1"/>
                </a:solidFill>
              </a:endParaRPr>
            </a:p>
          </p:txBody>
        </p:sp>
        <p:sp>
          <p:nvSpPr>
            <p:cNvPr id="8" name="円/楕円 7"/>
            <p:cNvSpPr/>
            <p:nvPr/>
          </p:nvSpPr>
          <p:spPr>
            <a:xfrm>
              <a:off x="7077627" y="2001161"/>
              <a:ext cx="1195381"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大気</a:t>
              </a:r>
            </a:p>
          </p:txBody>
        </p:sp>
        <p:cxnSp>
          <p:nvCxnSpPr>
            <p:cNvPr id="69" name="直線矢印コネクタ 68"/>
            <p:cNvCxnSpPr/>
            <p:nvPr/>
          </p:nvCxnSpPr>
          <p:spPr>
            <a:xfrm>
              <a:off x="6642015" y="4688601"/>
              <a:ext cx="698711" cy="178870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6640229" y="4659719"/>
              <a:ext cx="388800"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cxnSp>
          <p:nvCxnSpPr>
            <p:cNvPr id="74" name="直線矢印コネクタ 73"/>
            <p:cNvCxnSpPr/>
            <p:nvPr/>
          </p:nvCxnSpPr>
          <p:spPr>
            <a:xfrm>
              <a:off x="6400800" y="4740084"/>
              <a:ext cx="677085" cy="178870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a:off x="6717587" y="6477309"/>
              <a:ext cx="1555421" cy="459762"/>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レプリカ</a:t>
              </a:r>
              <a:endParaRPr kumimoji="1" lang="en-US" altLang="ja-JP" sz="1600" dirty="0">
                <a:solidFill>
                  <a:schemeClr val="tx1"/>
                </a:solidFill>
              </a:endParaRPr>
            </a:p>
            <a:p>
              <a:pPr algn="ctr"/>
              <a:r>
                <a:rPr kumimoji="1" lang="ja-JP" altLang="en-US" sz="1600" dirty="0">
                  <a:solidFill>
                    <a:schemeClr val="tx1"/>
                  </a:solidFill>
                </a:rPr>
                <a:t>コース</a:t>
              </a:r>
            </a:p>
          </p:txBody>
        </p:sp>
        <p:sp>
          <p:nvSpPr>
            <p:cNvPr id="75" name="正方形/長方形 74"/>
            <p:cNvSpPr/>
            <p:nvPr/>
          </p:nvSpPr>
          <p:spPr>
            <a:xfrm>
              <a:off x="6588067" y="6278967"/>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76" name="直線矢印コネクタ 75"/>
            <p:cNvCxnSpPr>
              <a:stCxn id="4" idx="5"/>
            </p:cNvCxnSpPr>
            <p:nvPr/>
          </p:nvCxnSpPr>
          <p:spPr>
            <a:xfrm>
              <a:off x="6868702" y="4615872"/>
              <a:ext cx="748266" cy="1861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7473787" y="6096744"/>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cxnSp>
          <p:nvCxnSpPr>
            <p:cNvPr id="82" name="直線矢印コネクタ 81"/>
            <p:cNvCxnSpPr/>
            <p:nvPr/>
          </p:nvCxnSpPr>
          <p:spPr>
            <a:xfrm>
              <a:off x="7029029" y="4512568"/>
              <a:ext cx="1301505" cy="8792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8036886" y="49782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超音波</a:t>
              </a:r>
            </a:p>
          </p:txBody>
        </p:sp>
        <p:cxnSp>
          <p:nvCxnSpPr>
            <p:cNvPr id="85" name="直線矢印コネクタ 84"/>
            <p:cNvCxnSpPr/>
            <p:nvPr/>
          </p:nvCxnSpPr>
          <p:spPr>
            <a:xfrm>
              <a:off x="6991370" y="4569578"/>
              <a:ext cx="1257528" cy="87689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8093508" y="5306807"/>
              <a:ext cx="1655143" cy="4597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ルックアップゲート</a:t>
              </a:r>
            </a:p>
          </p:txBody>
        </p:sp>
        <p:sp>
          <p:nvSpPr>
            <p:cNvPr id="86" name="正方形/長方形 85"/>
            <p:cNvSpPr/>
            <p:nvPr/>
          </p:nvSpPr>
          <p:spPr>
            <a:xfrm>
              <a:off x="7441495" y="5306807"/>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反射波</a:t>
              </a:r>
            </a:p>
          </p:txBody>
        </p:sp>
        <p:cxnSp>
          <p:nvCxnSpPr>
            <p:cNvPr id="87" name="直線矢印コネクタ 86"/>
            <p:cNvCxnSpPr/>
            <p:nvPr/>
          </p:nvCxnSpPr>
          <p:spPr>
            <a:xfrm flipV="1">
              <a:off x="7063864" y="3553142"/>
              <a:ext cx="1713200" cy="77940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endCxn id="9" idx="2"/>
            </p:cNvCxnSpPr>
            <p:nvPr/>
          </p:nvCxnSpPr>
          <p:spPr>
            <a:xfrm flipV="1">
              <a:off x="6945425" y="3390592"/>
              <a:ext cx="1436857" cy="8514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endCxn id="9" idx="5"/>
            </p:cNvCxnSpPr>
            <p:nvPr/>
          </p:nvCxnSpPr>
          <p:spPr>
            <a:xfrm flipV="1">
              <a:off x="7063864" y="3553142"/>
              <a:ext cx="2507743" cy="88029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7617803" y="3288432"/>
              <a:ext cx="655205"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活荷重</a:t>
              </a:r>
              <a:endParaRPr kumimoji="1" lang="ja-JP" altLang="en-US" sz="1200" dirty="0">
                <a:solidFill>
                  <a:schemeClr val="tx1"/>
                </a:solidFill>
              </a:endParaRPr>
            </a:p>
          </p:txBody>
        </p:sp>
        <p:sp>
          <p:nvSpPr>
            <p:cNvPr id="100" name="正方形/長方形 99"/>
            <p:cNvSpPr/>
            <p:nvPr/>
          </p:nvSpPr>
          <p:spPr>
            <a:xfrm>
              <a:off x="8029534" y="3491044"/>
              <a:ext cx="501416"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力</a:t>
              </a:r>
            </a:p>
          </p:txBody>
        </p:sp>
        <p:sp>
          <p:nvSpPr>
            <p:cNvPr id="101" name="正方形/長方形 100"/>
            <p:cNvSpPr/>
            <p:nvPr/>
          </p:nvSpPr>
          <p:spPr>
            <a:xfrm>
              <a:off x="8510657" y="3944794"/>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反力</a:t>
              </a:r>
            </a:p>
          </p:txBody>
        </p:sp>
        <p:cxnSp>
          <p:nvCxnSpPr>
            <p:cNvPr id="102" name="直線矢印コネクタ 101"/>
            <p:cNvCxnSpPr>
              <a:endCxn id="7" idx="2"/>
            </p:cNvCxnSpPr>
            <p:nvPr/>
          </p:nvCxnSpPr>
          <p:spPr>
            <a:xfrm>
              <a:off x="7029029" y="4512568"/>
              <a:ext cx="1272734" cy="5701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5652165" y="4105711"/>
              <a:ext cx="1425262" cy="597691"/>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走行体</a:t>
              </a:r>
            </a:p>
          </p:txBody>
        </p:sp>
        <p:sp>
          <p:nvSpPr>
            <p:cNvPr id="111" name="正方形/長方形 110"/>
            <p:cNvSpPr/>
            <p:nvPr/>
          </p:nvSpPr>
          <p:spPr>
            <a:xfrm>
              <a:off x="7716085" y="4258110"/>
              <a:ext cx="532813"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音波</a:t>
              </a:r>
            </a:p>
          </p:txBody>
        </p:sp>
        <p:cxnSp>
          <p:nvCxnSpPr>
            <p:cNvPr id="60" name="直線矢印コネクタ 59"/>
            <p:cNvCxnSpPr>
              <a:stCxn id="59" idx="7"/>
            </p:cNvCxnSpPr>
            <p:nvPr/>
          </p:nvCxnSpPr>
          <p:spPr>
            <a:xfrm flipV="1">
              <a:off x="4850638" y="4639683"/>
              <a:ext cx="1152247" cy="134971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4240560" y="5630895"/>
              <a:ext cx="877364" cy="32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電気的</a:t>
              </a:r>
              <a:r>
                <a:rPr kumimoji="1" lang="en-US" altLang="ja-JP" sz="1200" dirty="0">
                  <a:solidFill>
                    <a:schemeClr val="tx1"/>
                  </a:solidFill>
                </a:rPr>
                <a:t>IF</a:t>
              </a:r>
              <a:endParaRPr kumimoji="1" lang="ja-JP" altLang="en-US" sz="1200" dirty="0">
                <a:solidFill>
                  <a:schemeClr val="tx1"/>
                </a:solidFill>
              </a:endParaRPr>
            </a:p>
          </p:txBody>
        </p:sp>
        <p:sp>
          <p:nvSpPr>
            <p:cNvPr id="59" name="円/楕円 58"/>
            <p:cNvSpPr/>
            <p:nvPr/>
          </p:nvSpPr>
          <p:spPr>
            <a:xfrm>
              <a:off x="3504544" y="5921558"/>
              <a:ext cx="1577047" cy="4632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SD</a:t>
              </a:r>
              <a:r>
                <a:rPr kumimoji="1" lang="ja-JP" altLang="en-US" sz="1600" dirty="0">
                  <a:solidFill>
                    <a:schemeClr val="tx1"/>
                  </a:solidFill>
                </a:rPr>
                <a:t>カード</a:t>
              </a:r>
            </a:p>
          </p:txBody>
        </p:sp>
      </p:grpSp>
      <p:sp>
        <p:nvSpPr>
          <p:cNvPr id="67" name="角丸四角形 66">
            <a:extLst>
              <a:ext uri="{FF2B5EF4-FFF2-40B4-BE49-F238E27FC236}">
                <a16:creationId xmlns:a16="http://schemas.microsoft.com/office/drawing/2014/main" id="{7C330429-DBBD-C148-8A50-11BB870668A5}"/>
              </a:ext>
            </a:extLst>
          </p:cNvPr>
          <p:cNvSpPr/>
          <p:nvPr/>
        </p:nvSpPr>
        <p:spPr>
          <a:xfrm>
            <a:off x="424136" y="5952728"/>
            <a:ext cx="10153128" cy="3528392"/>
          </a:xfrm>
          <a:prstGeom prst="roundRect">
            <a:avLst/>
          </a:prstGeom>
          <a:solidFill>
            <a:schemeClr val="bg1">
              <a:lumMod val="95000"/>
            </a:schemeClr>
          </a:solid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機能の洗い出し</a:t>
            </a:r>
            <a:endParaRPr kumimoji="1" lang="ja-JP" altLang="en-US" sz="1200" dirty="0">
              <a:solidFill>
                <a:schemeClr val="tx1"/>
              </a:solidFill>
            </a:endParaRPr>
          </a:p>
        </p:txBody>
      </p:sp>
      <p:sp>
        <p:nvSpPr>
          <p:cNvPr id="70" name="角丸四角形 69">
            <a:extLst>
              <a:ext uri="{FF2B5EF4-FFF2-40B4-BE49-F238E27FC236}">
                <a16:creationId xmlns:a16="http://schemas.microsoft.com/office/drawing/2014/main" id="{22E4B306-6E1C-EE49-9D1B-2ED441179BDC}"/>
              </a:ext>
            </a:extLst>
          </p:cNvPr>
          <p:cNvSpPr/>
          <p:nvPr/>
        </p:nvSpPr>
        <p:spPr>
          <a:xfrm>
            <a:off x="2944416" y="6456784"/>
            <a:ext cx="180020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座標を補正する</a:t>
            </a:r>
            <a:endParaRPr kumimoji="1" lang="ja-JP" altLang="en-US" sz="1200" dirty="0">
              <a:solidFill>
                <a:schemeClr val="tx1"/>
              </a:solidFill>
            </a:endParaRPr>
          </a:p>
        </p:txBody>
      </p:sp>
      <p:sp>
        <p:nvSpPr>
          <p:cNvPr id="71" name="角丸四角形 70">
            <a:extLst>
              <a:ext uri="{FF2B5EF4-FFF2-40B4-BE49-F238E27FC236}">
                <a16:creationId xmlns:a16="http://schemas.microsoft.com/office/drawing/2014/main" id="{22B42500-3120-574D-8863-3F1537ABBBF9}"/>
              </a:ext>
            </a:extLst>
          </p:cNvPr>
          <p:cNvSpPr/>
          <p:nvPr/>
        </p:nvSpPr>
        <p:spPr>
          <a:xfrm>
            <a:off x="2944416" y="7028571"/>
            <a:ext cx="273630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座標からコースの位置を判定する</a:t>
            </a:r>
            <a:endParaRPr kumimoji="1" lang="ja-JP" altLang="en-US" sz="1200" dirty="0">
              <a:solidFill>
                <a:schemeClr val="tx1"/>
              </a:solidFill>
            </a:endParaRPr>
          </a:p>
        </p:txBody>
      </p:sp>
      <p:sp>
        <p:nvSpPr>
          <p:cNvPr id="72" name="角丸四角形 71">
            <a:extLst>
              <a:ext uri="{FF2B5EF4-FFF2-40B4-BE49-F238E27FC236}">
                <a16:creationId xmlns:a16="http://schemas.microsoft.com/office/drawing/2014/main" id="{A089C0EE-4174-554F-82FE-118481B70735}"/>
              </a:ext>
            </a:extLst>
          </p:cNvPr>
          <p:cNvSpPr/>
          <p:nvPr/>
        </p:nvSpPr>
        <p:spPr>
          <a:xfrm>
            <a:off x="2944416" y="7600358"/>
            <a:ext cx="3384376"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コースの位置からコースの曲率を判定する</a:t>
            </a:r>
            <a:endParaRPr kumimoji="1" lang="ja-JP" altLang="en-US" sz="1200" dirty="0">
              <a:solidFill>
                <a:schemeClr val="tx1"/>
              </a:solidFill>
            </a:endParaRPr>
          </a:p>
        </p:txBody>
      </p:sp>
      <p:sp>
        <p:nvSpPr>
          <p:cNvPr id="77" name="角丸四角形 76">
            <a:extLst>
              <a:ext uri="{FF2B5EF4-FFF2-40B4-BE49-F238E27FC236}">
                <a16:creationId xmlns:a16="http://schemas.microsoft.com/office/drawing/2014/main" id="{59E25621-B0BC-564C-AFC3-E588B698B7D8}"/>
              </a:ext>
            </a:extLst>
          </p:cNvPr>
          <p:cNvSpPr/>
          <p:nvPr/>
        </p:nvSpPr>
        <p:spPr>
          <a:xfrm>
            <a:off x="2944416" y="8172145"/>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100ms</a:t>
            </a:r>
            <a:r>
              <a:rPr lang="ja-JP" altLang="en-US" sz="1200">
                <a:solidFill>
                  <a:schemeClr val="tx1"/>
                </a:solidFill>
              </a:rPr>
              <a:t>先までの軌道を予測する</a:t>
            </a:r>
            <a:endParaRPr kumimoji="1" lang="ja-JP" altLang="en-US" sz="1200" dirty="0">
              <a:solidFill>
                <a:schemeClr val="tx1"/>
              </a:solidFill>
            </a:endParaRPr>
          </a:p>
        </p:txBody>
      </p:sp>
      <p:sp>
        <p:nvSpPr>
          <p:cNvPr id="78" name="角丸四角形 77">
            <a:extLst>
              <a:ext uri="{FF2B5EF4-FFF2-40B4-BE49-F238E27FC236}">
                <a16:creationId xmlns:a16="http://schemas.microsoft.com/office/drawing/2014/main" id="{CDEA2DEA-09F5-6247-8E29-9E2F0FD1495C}"/>
              </a:ext>
            </a:extLst>
          </p:cNvPr>
          <p:cNvSpPr/>
          <p:nvPr/>
        </p:nvSpPr>
        <p:spPr>
          <a:xfrm>
            <a:off x="2944416" y="8761040"/>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目的地に向かって軌道を修正する</a:t>
            </a:r>
            <a:endParaRPr kumimoji="1" lang="ja-JP" altLang="en-US" sz="1200" dirty="0">
              <a:solidFill>
                <a:schemeClr val="tx1"/>
              </a:solidFill>
            </a:endParaRPr>
          </a:p>
        </p:txBody>
      </p:sp>
      <p:sp>
        <p:nvSpPr>
          <p:cNvPr id="79" name="角丸四角形 78">
            <a:extLst>
              <a:ext uri="{FF2B5EF4-FFF2-40B4-BE49-F238E27FC236}">
                <a16:creationId xmlns:a16="http://schemas.microsoft.com/office/drawing/2014/main" id="{0375D866-2C0F-3F4A-A990-F0C733B6BF6A}"/>
              </a:ext>
            </a:extLst>
          </p:cNvPr>
          <p:cNvSpPr/>
          <p:nvPr/>
        </p:nvSpPr>
        <p:spPr>
          <a:xfrm>
            <a:off x="3520480" y="6024736"/>
            <a:ext cx="180020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座標を推定する</a:t>
            </a:r>
            <a:endParaRPr kumimoji="1" lang="ja-JP" altLang="en-US" sz="1200" dirty="0">
              <a:solidFill>
                <a:schemeClr val="tx1"/>
              </a:solidFill>
            </a:endParaRPr>
          </a:p>
        </p:txBody>
      </p:sp>
    </p:spTree>
    <p:extLst>
      <p:ext uri="{BB962C8B-B14F-4D97-AF65-F5344CB8AC3E}">
        <p14:creationId xmlns:p14="http://schemas.microsoft.com/office/powerpoint/2010/main" val="3407873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6047171" y="494436"/>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ステークホルダ</a:t>
            </a:r>
            <a:endParaRPr kumimoji="1" lang="en-US" altLang="ja-JP" sz="1600" dirty="0">
              <a:solidFill>
                <a:schemeClr val="tx1"/>
              </a:solidFill>
            </a:endParaRPr>
          </a:p>
          <a:p>
            <a:pPr algn="ctr"/>
            <a:r>
              <a:rPr kumimoji="1" lang="ja-JP" altLang="en-US" sz="1600" dirty="0">
                <a:solidFill>
                  <a:schemeClr val="tx1"/>
                </a:solidFill>
              </a:rPr>
              <a:t>要求</a:t>
            </a:r>
          </a:p>
        </p:txBody>
      </p:sp>
      <p:sp>
        <p:nvSpPr>
          <p:cNvPr id="13" name="角丸四角形 12"/>
          <p:cNvSpPr/>
          <p:nvPr/>
        </p:nvSpPr>
        <p:spPr>
          <a:xfrm>
            <a:off x="3533952" y="12008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システムの目的</a:t>
            </a:r>
          </a:p>
        </p:txBody>
      </p:sp>
      <p:sp>
        <p:nvSpPr>
          <p:cNvPr id="14" name="角丸四角形 13"/>
          <p:cNvSpPr/>
          <p:nvPr/>
        </p:nvSpPr>
        <p:spPr>
          <a:xfrm>
            <a:off x="3533952" y="192028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システムの目標</a:t>
            </a:r>
          </a:p>
        </p:txBody>
      </p:sp>
      <p:sp>
        <p:nvSpPr>
          <p:cNvPr id="15" name="角丸四角形 14"/>
          <p:cNvSpPr/>
          <p:nvPr/>
        </p:nvSpPr>
        <p:spPr>
          <a:xfrm>
            <a:off x="1059769" y="192028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システムの</a:t>
            </a:r>
            <a:endParaRPr lang="en-US" altLang="ja-JP" sz="1600" dirty="0">
              <a:solidFill>
                <a:schemeClr val="tx1"/>
              </a:solidFill>
            </a:endParaRPr>
          </a:p>
          <a:p>
            <a:pPr algn="ctr"/>
            <a:r>
              <a:rPr lang="ja-JP" altLang="en-US" sz="1600" dirty="0">
                <a:solidFill>
                  <a:schemeClr val="tx1"/>
                </a:solidFill>
              </a:rPr>
              <a:t>ライフサイクル</a:t>
            </a:r>
          </a:p>
        </p:txBody>
      </p:sp>
      <p:sp>
        <p:nvSpPr>
          <p:cNvPr id="16" name="角丸四角形 15"/>
          <p:cNvSpPr/>
          <p:nvPr/>
        </p:nvSpPr>
        <p:spPr>
          <a:xfrm>
            <a:off x="6047171" y="192028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システムの</a:t>
            </a:r>
            <a:endParaRPr kumimoji="1" lang="en-US" altLang="ja-JP" sz="1600" dirty="0">
              <a:solidFill>
                <a:schemeClr val="tx1"/>
              </a:solidFill>
            </a:endParaRPr>
          </a:p>
          <a:p>
            <a:pPr algn="ctr"/>
            <a:r>
              <a:rPr lang="ja-JP" altLang="en-US" sz="1600" dirty="0">
                <a:solidFill>
                  <a:schemeClr val="tx1"/>
                </a:solidFill>
              </a:rPr>
              <a:t>コンセプト</a:t>
            </a:r>
            <a:endParaRPr kumimoji="1" lang="ja-JP" altLang="en-US" sz="1600" dirty="0">
              <a:solidFill>
                <a:schemeClr val="tx1"/>
              </a:solidFill>
            </a:endParaRPr>
          </a:p>
        </p:txBody>
      </p:sp>
      <p:sp>
        <p:nvSpPr>
          <p:cNvPr id="17" name="角丸四角形 16"/>
          <p:cNvSpPr/>
          <p:nvPr/>
        </p:nvSpPr>
        <p:spPr>
          <a:xfrm>
            <a:off x="8575226" y="192028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運用コンセプト</a:t>
            </a:r>
            <a:endParaRPr lang="en-US" altLang="ja-JP" sz="1600" dirty="0">
              <a:solidFill>
                <a:schemeClr val="tx1"/>
              </a:solidFill>
            </a:endParaRPr>
          </a:p>
          <a:p>
            <a:pPr algn="ctr"/>
            <a:r>
              <a:rPr lang="ja-JP" altLang="en-US" sz="1600" dirty="0">
                <a:solidFill>
                  <a:schemeClr val="tx1"/>
                </a:solidFill>
              </a:rPr>
              <a:t>シナリオ</a:t>
            </a:r>
          </a:p>
        </p:txBody>
      </p:sp>
      <p:sp>
        <p:nvSpPr>
          <p:cNvPr id="18" name="角丸四角形 17"/>
          <p:cNvSpPr/>
          <p:nvPr/>
        </p:nvSpPr>
        <p:spPr>
          <a:xfrm>
            <a:off x="6047171" y="3360118"/>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システムの要求</a:t>
            </a:r>
          </a:p>
        </p:txBody>
      </p:sp>
      <p:sp>
        <p:nvSpPr>
          <p:cNvPr id="19" name="角丸四角形 18"/>
          <p:cNvSpPr/>
          <p:nvPr/>
        </p:nvSpPr>
        <p:spPr>
          <a:xfrm>
            <a:off x="6047171" y="480060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ユースケース</a:t>
            </a:r>
            <a:endParaRPr lang="en-US" altLang="ja-JP" sz="1600" dirty="0">
              <a:solidFill>
                <a:schemeClr val="tx1"/>
              </a:solidFill>
            </a:endParaRPr>
          </a:p>
          <a:p>
            <a:pPr algn="ctr"/>
            <a:r>
              <a:rPr lang="ja-JP" altLang="en-US" sz="1600" dirty="0">
                <a:solidFill>
                  <a:schemeClr val="tx1"/>
                </a:solidFill>
              </a:rPr>
              <a:t>分析</a:t>
            </a:r>
          </a:p>
        </p:txBody>
      </p:sp>
      <p:sp>
        <p:nvSpPr>
          <p:cNvPr id="20" name="角丸四角形 19"/>
          <p:cNvSpPr/>
          <p:nvPr/>
        </p:nvSpPr>
        <p:spPr>
          <a:xfrm>
            <a:off x="1059769" y="480060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コンテキスト分析</a:t>
            </a:r>
          </a:p>
        </p:txBody>
      </p:sp>
      <p:sp>
        <p:nvSpPr>
          <p:cNvPr id="21" name="角丸四角形 20"/>
          <p:cNvSpPr/>
          <p:nvPr/>
        </p:nvSpPr>
        <p:spPr>
          <a:xfrm>
            <a:off x="6047171" y="624076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ユースケース記述</a:t>
            </a:r>
          </a:p>
        </p:txBody>
      </p:sp>
      <p:cxnSp>
        <p:nvCxnSpPr>
          <p:cNvPr id="23" name="直線矢印コネクタ 22"/>
          <p:cNvCxnSpPr>
            <a:stCxn id="13" idx="2"/>
            <a:endCxn id="14" idx="0"/>
          </p:cNvCxnSpPr>
          <p:nvPr/>
        </p:nvCxnSpPr>
        <p:spPr>
          <a:xfrm>
            <a:off x="4606601" y="840160"/>
            <a:ext cx="0" cy="108012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7119819" y="1236204"/>
            <a:ext cx="0" cy="68407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2" idx="2"/>
            <a:endCxn id="17" idx="0"/>
          </p:cNvCxnSpPr>
          <p:nvPr/>
        </p:nvCxnSpPr>
        <p:spPr>
          <a:xfrm>
            <a:off x="7119820" y="1214516"/>
            <a:ext cx="2528055" cy="70576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4" idx="2"/>
            <a:endCxn id="18" idx="0"/>
          </p:cNvCxnSpPr>
          <p:nvPr/>
        </p:nvCxnSpPr>
        <p:spPr>
          <a:xfrm>
            <a:off x="4606601" y="2640360"/>
            <a:ext cx="2513219" cy="71975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7119819" y="2640360"/>
            <a:ext cx="0" cy="71975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119819" y="4063347"/>
            <a:ext cx="0" cy="68407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2126198" y="2640360"/>
            <a:ext cx="12439" cy="21602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7119819" y="5520680"/>
            <a:ext cx="0" cy="68407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2105419" y="5520680"/>
            <a:ext cx="0" cy="212423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2" name="角丸四角形 41"/>
          <p:cNvSpPr/>
          <p:nvPr/>
        </p:nvSpPr>
        <p:spPr>
          <a:xfrm>
            <a:off x="1078344" y="7647247"/>
            <a:ext cx="9642179"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機能の洗い出し</a:t>
            </a:r>
          </a:p>
        </p:txBody>
      </p:sp>
      <p:cxnSp>
        <p:nvCxnSpPr>
          <p:cNvPr id="47" name="直線矢印コネクタ 46"/>
          <p:cNvCxnSpPr/>
          <p:nvPr/>
        </p:nvCxnSpPr>
        <p:spPr>
          <a:xfrm>
            <a:off x="7129391" y="6960840"/>
            <a:ext cx="0" cy="68407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9677528" y="2640360"/>
            <a:ext cx="0" cy="500455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endCxn id="53" idx="0"/>
          </p:cNvCxnSpPr>
          <p:nvPr/>
        </p:nvCxnSpPr>
        <p:spPr>
          <a:xfrm>
            <a:off x="5680720" y="8367327"/>
            <a:ext cx="12412" cy="609737"/>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角丸四角形 52"/>
          <p:cNvSpPr/>
          <p:nvPr/>
        </p:nvSpPr>
        <p:spPr>
          <a:xfrm>
            <a:off x="4620483" y="8977064"/>
            <a:ext cx="2145297" cy="573733"/>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機能展開図</a:t>
            </a:r>
          </a:p>
        </p:txBody>
      </p:sp>
      <p:cxnSp>
        <p:nvCxnSpPr>
          <p:cNvPr id="54" name="直線矢印コネクタ 53"/>
          <p:cNvCxnSpPr>
            <a:stCxn id="21" idx="3"/>
            <a:endCxn id="17" idx="2"/>
          </p:cNvCxnSpPr>
          <p:nvPr/>
        </p:nvCxnSpPr>
        <p:spPr>
          <a:xfrm flipV="1">
            <a:off x="8192468" y="2640360"/>
            <a:ext cx="1455407" cy="39604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7" idx="2"/>
            <a:endCxn id="18" idx="3"/>
          </p:cNvCxnSpPr>
          <p:nvPr/>
        </p:nvCxnSpPr>
        <p:spPr>
          <a:xfrm flipH="1">
            <a:off x="8192468" y="2640360"/>
            <a:ext cx="1455407" cy="107979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10937304" y="264096"/>
            <a:ext cx="0" cy="8103231"/>
          </a:xfrm>
          <a:prstGeom prst="straightConnector1">
            <a:avLst/>
          </a:prstGeom>
          <a:ln w="381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8" name="角丸四角形 67"/>
          <p:cNvSpPr/>
          <p:nvPr/>
        </p:nvSpPr>
        <p:spPr>
          <a:xfrm rot="16200000">
            <a:off x="9950556" y="4078323"/>
            <a:ext cx="1440161" cy="474776"/>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要求分析</a:t>
            </a:r>
          </a:p>
        </p:txBody>
      </p:sp>
      <p:cxnSp>
        <p:nvCxnSpPr>
          <p:cNvPr id="69" name="直線矢印コネクタ 68"/>
          <p:cNvCxnSpPr>
            <a:stCxn id="15" idx="2"/>
            <a:endCxn id="18" idx="1"/>
          </p:cNvCxnSpPr>
          <p:nvPr/>
        </p:nvCxnSpPr>
        <p:spPr>
          <a:xfrm>
            <a:off x="2132418" y="2640360"/>
            <a:ext cx="3914753" cy="107979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85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角丸四角形 49"/>
          <p:cNvSpPr/>
          <p:nvPr/>
        </p:nvSpPr>
        <p:spPr>
          <a:xfrm>
            <a:off x="1720280" y="9073008"/>
            <a:ext cx="2145297" cy="336104"/>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システム要求</a:t>
            </a:r>
          </a:p>
        </p:txBody>
      </p:sp>
      <p:grpSp>
        <p:nvGrpSpPr>
          <p:cNvPr id="11" name="グループ化 10"/>
          <p:cNvGrpSpPr/>
          <p:nvPr/>
        </p:nvGrpSpPr>
        <p:grpSpPr>
          <a:xfrm>
            <a:off x="3376465" y="1545556"/>
            <a:ext cx="5529672" cy="6423396"/>
            <a:chOff x="3376465" y="1545556"/>
            <a:chExt cx="5529672" cy="6423396"/>
          </a:xfrm>
        </p:grpSpPr>
        <p:cxnSp>
          <p:nvCxnSpPr>
            <p:cNvPr id="52" name="直線矢印コネクタ 51"/>
            <p:cNvCxnSpPr/>
            <p:nvPr/>
          </p:nvCxnSpPr>
          <p:spPr>
            <a:xfrm>
              <a:off x="4963109" y="4069828"/>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1" name="角丸四角形 30"/>
            <p:cNvSpPr/>
            <p:nvPr/>
          </p:nvSpPr>
          <p:spPr>
            <a:xfrm>
              <a:off x="3890461" y="480060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機能分析</a:t>
              </a:r>
              <a:endParaRPr lang="en-US" altLang="ja-JP" sz="1600" dirty="0">
                <a:solidFill>
                  <a:schemeClr val="tx1"/>
                </a:solidFill>
              </a:endParaRPr>
            </a:p>
            <a:p>
              <a:pPr algn="ctr"/>
              <a:r>
                <a:rPr lang="ja-JP" altLang="en-US" sz="1600" dirty="0">
                  <a:solidFill>
                    <a:schemeClr val="tx1"/>
                  </a:solidFill>
                </a:rPr>
                <a:t>機能フロー図</a:t>
              </a:r>
            </a:p>
          </p:txBody>
        </p:sp>
        <p:sp>
          <p:nvSpPr>
            <p:cNvPr id="34" name="角丸四角形 33"/>
            <p:cNvSpPr/>
            <p:nvPr/>
          </p:nvSpPr>
          <p:spPr>
            <a:xfrm>
              <a:off x="3890461" y="624076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State/Mode</a:t>
              </a:r>
              <a:r>
                <a:rPr lang="ja-JP" altLang="en-US" sz="1600" dirty="0">
                  <a:solidFill>
                    <a:schemeClr val="tx1"/>
                  </a:solidFill>
                </a:rPr>
                <a:t>分析</a:t>
              </a:r>
            </a:p>
          </p:txBody>
        </p:sp>
        <p:sp>
          <p:nvSpPr>
            <p:cNvPr id="39" name="角丸四角形 38"/>
            <p:cNvSpPr/>
            <p:nvPr/>
          </p:nvSpPr>
          <p:spPr>
            <a:xfrm>
              <a:off x="6760840" y="3349748"/>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範囲外動作分析</a:t>
              </a:r>
            </a:p>
          </p:txBody>
        </p:sp>
        <p:sp>
          <p:nvSpPr>
            <p:cNvPr id="55" name="角丸四角形 54"/>
            <p:cNvSpPr/>
            <p:nvPr/>
          </p:nvSpPr>
          <p:spPr>
            <a:xfrm>
              <a:off x="6760840" y="480060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検証性識別</a:t>
              </a:r>
            </a:p>
          </p:txBody>
        </p:sp>
        <p:sp>
          <p:nvSpPr>
            <p:cNvPr id="57" name="角丸四角形 56"/>
            <p:cNvSpPr/>
            <p:nvPr/>
          </p:nvSpPr>
          <p:spPr>
            <a:xfrm>
              <a:off x="6760840" y="6240760"/>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構文解析</a:t>
              </a:r>
            </a:p>
          </p:txBody>
        </p:sp>
        <p:sp>
          <p:nvSpPr>
            <p:cNvPr id="59" name="角丸四角形 58"/>
            <p:cNvSpPr/>
            <p:nvPr/>
          </p:nvSpPr>
          <p:spPr>
            <a:xfrm>
              <a:off x="6760840" y="7632848"/>
              <a:ext cx="2145297" cy="336104"/>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システム要求</a:t>
              </a:r>
            </a:p>
          </p:txBody>
        </p:sp>
        <p:grpSp>
          <p:nvGrpSpPr>
            <p:cNvPr id="5" name="グループ化 4"/>
            <p:cNvGrpSpPr/>
            <p:nvPr/>
          </p:nvGrpSpPr>
          <p:grpSpPr>
            <a:xfrm>
              <a:off x="6030545" y="2609500"/>
              <a:ext cx="370255" cy="4217537"/>
              <a:chOff x="5660292" y="6220332"/>
              <a:chExt cx="740508" cy="740508"/>
            </a:xfrm>
          </p:grpSpPr>
          <p:cxnSp>
            <p:nvCxnSpPr>
              <p:cNvPr id="60" name="直線矢印コネクタ 59"/>
              <p:cNvCxnSpPr/>
              <p:nvPr/>
            </p:nvCxnSpPr>
            <p:spPr>
              <a:xfrm>
                <a:off x="5660292" y="6960840"/>
                <a:ext cx="74050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rot="16200000">
                <a:off x="6030546" y="6590586"/>
                <a:ext cx="74050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5400000">
              <a:off x="6716483" y="2293818"/>
              <a:ext cx="730772" cy="1362137"/>
              <a:chOff x="6415954" y="1272208"/>
              <a:chExt cx="1794716" cy="802780"/>
            </a:xfrm>
          </p:grpSpPr>
          <p:cxnSp>
            <p:nvCxnSpPr>
              <p:cNvPr id="64" name="直線矢印コネクタ 63"/>
              <p:cNvCxnSpPr/>
              <p:nvPr/>
            </p:nvCxnSpPr>
            <p:spPr>
              <a:xfrm flipH="1" flipV="1">
                <a:off x="6415954" y="1272208"/>
                <a:ext cx="1794716" cy="0"/>
              </a:xfrm>
              <a:prstGeom prst="straightConnector1">
                <a:avLst/>
              </a:prstGeom>
              <a:ln w="19050">
                <a:solidFill>
                  <a:schemeClr val="tx1"/>
                </a:solidFill>
                <a:headEnd type="triangle" w="lg" len="lg"/>
                <a:tailEnd type="non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rot="16200000" flipH="1" flipV="1">
                <a:off x="6014564" y="1673598"/>
                <a:ext cx="80278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1" name="角丸四角形 70"/>
            <p:cNvSpPr/>
            <p:nvPr/>
          </p:nvSpPr>
          <p:spPr>
            <a:xfrm>
              <a:off x="3890461" y="3349748"/>
              <a:ext cx="2145297" cy="720080"/>
            </a:xfrm>
            <a:prstGeom prst="roundRect">
              <a:avLst/>
            </a:prstGeom>
            <a:solidFill>
              <a:schemeClr val="bg1"/>
            </a:solidFill>
            <a:ln w="19050">
              <a:solidFill>
                <a:schemeClr val="tx1"/>
              </a:solid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機能の洗い出し</a:t>
              </a:r>
            </a:p>
          </p:txBody>
        </p:sp>
        <p:sp>
          <p:nvSpPr>
            <p:cNvPr id="72" name="角丸四角形 71"/>
            <p:cNvSpPr/>
            <p:nvPr/>
          </p:nvSpPr>
          <p:spPr>
            <a:xfrm>
              <a:off x="3376465" y="4094559"/>
              <a:ext cx="1576704" cy="371313"/>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600" dirty="0">
                  <a:solidFill>
                    <a:schemeClr val="tx1"/>
                  </a:solidFill>
                </a:rPr>
                <a:t>機能展開図</a:t>
              </a:r>
            </a:p>
          </p:txBody>
        </p:sp>
        <p:sp>
          <p:nvSpPr>
            <p:cNvPr id="74" name="角丸四角形 73"/>
            <p:cNvSpPr/>
            <p:nvPr/>
          </p:nvSpPr>
          <p:spPr>
            <a:xfrm>
              <a:off x="3890461" y="1545556"/>
              <a:ext cx="2145297" cy="1094803"/>
            </a:xfrm>
            <a:prstGeom prst="roundRect">
              <a:avLst/>
            </a:prstGeom>
            <a:noFill/>
            <a:ln w="19050">
              <a:noFill/>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コンテキスト分析</a:t>
              </a:r>
              <a:endParaRPr lang="en-US" altLang="ja-JP" sz="1600" dirty="0">
                <a:solidFill>
                  <a:schemeClr val="tx1"/>
                </a:solidFill>
              </a:endParaRPr>
            </a:p>
            <a:p>
              <a:pPr algn="ctr"/>
              <a:r>
                <a:rPr lang="ja-JP" altLang="en-US" sz="1600" dirty="0">
                  <a:solidFill>
                    <a:schemeClr val="tx1"/>
                  </a:solidFill>
                </a:rPr>
                <a:t>ユースケース記述</a:t>
              </a:r>
              <a:endParaRPr lang="en-US" altLang="ja-JP" sz="1600" dirty="0">
                <a:solidFill>
                  <a:schemeClr val="tx1"/>
                </a:solidFill>
              </a:endParaRPr>
            </a:p>
            <a:p>
              <a:pPr algn="ctr"/>
              <a:r>
                <a:rPr lang="ja-JP" altLang="en-US" sz="1600" dirty="0">
                  <a:solidFill>
                    <a:schemeClr val="tx1"/>
                  </a:solidFill>
                </a:rPr>
                <a:t>運用コンセプト</a:t>
              </a:r>
              <a:endParaRPr lang="en-US" altLang="ja-JP" sz="1600" dirty="0">
                <a:solidFill>
                  <a:schemeClr val="tx1"/>
                </a:solidFill>
              </a:endParaRPr>
            </a:p>
            <a:p>
              <a:pPr algn="ctr"/>
              <a:r>
                <a:rPr lang="ja-JP" altLang="en-US" sz="1600" dirty="0">
                  <a:solidFill>
                    <a:schemeClr val="tx1"/>
                  </a:solidFill>
                </a:rPr>
                <a:t>シナリオ</a:t>
              </a:r>
            </a:p>
          </p:txBody>
        </p:sp>
        <p:cxnSp>
          <p:nvCxnSpPr>
            <p:cNvPr id="78" name="直線矢印コネクタ 77"/>
            <p:cNvCxnSpPr/>
            <p:nvPr/>
          </p:nvCxnSpPr>
          <p:spPr>
            <a:xfrm>
              <a:off x="4963109" y="5509988"/>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4963109" y="2609501"/>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7833488" y="4069828"/>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7833488" y="5509988"/>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7833488" y="6960840"/>
              <a:ext cx="1" cy="73077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911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角丸四角形 102">
            <a:extLst>
              <a:ext uri="{FF2B5EF4-FFF2-40B4-BE49-F238E27FC236}">
                <a16:creationId xmlns:a16="http://schemas.microsoft.com/office/drawing/2014/main" id="{E1312DB5-48D3-AB4E-A627-7F6A99D8EE67}"/>
              </a:ext>
            </a:extLst>
          </p:cNvPr>
          <p:cNvSpPr/>
          <p:nvPr/>
        </p:nvSpPr>
        <p:spPr>
          <a:xfrm>
            <a:off x="136104" y="120080"/>
            <a:ext cx="4176464" cy="414941"/>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しっぽ倒立からバランス倒立に移行する時に転ばない</a:t>
            </a:r>
            <a:endParaRPr kumimoji="1" lang="ja-JP" altLang="en-US" sz="1200" dirty="0">
              <a:solidFill>
                <a:schemeClr val="tx1"/>
              </a:solidFill>
            </a:endParaRPr>
          </a:p>
        </p:txBody>
      </p:sp>
      <p:sp>
        <p:nvSpPr>
          <p:cNvPr id="154" name="角丸四角形 153">
            <a:extLst>
              <a:ext uri="{FF2B5EF4-FFF2-40B4-BE49-F238E27FC236}">
                <a16:creationId xmlns:a16="http://schemas.microsoft.com/office/drawing/2014/main" id="{1528722F-71F9-8941-9141-1AEE12083246}"/>
              </a:ext>
            </a:extLst>
          </p:cNvPr>
          <p:cNvSpPr/>
          <p:nvPr/>
        </p:nvSpPr>
        <p:spPr>
          <a:xfrm>
            <a:off x="4384576" y="192088"/>
            <a:ext cx="345638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なぜ転ぶのか、、、なぜ倒立できるのか</a:t>
            </a:r>
            <a:endParaRPr kumimoji="1" lang="ja-JP" altLang="en-US" sz="1200" dirty="0">
              <a:solidFill>
                <a:schemeClr val="tx1"/>
              </a:solidFill>
            </a:endParaRPr>
          </a:p>
        </p:txBody>
      </p:sp>
      <p:cxnSp>
        <p:nvCxnSpPr>
          <p:cNvPr id="137" name="直線コネクタ 136">
            <a:extLst>
              <a:ext uri="{FF2B5EF4-FFF2-40B4-BE49-F238E27FC236}">
                <a16:creationId xmlns:a16="http://schemas.microsoft.com/office/drawing/2014/main" id="{40F8CD4A-3307-AD46-A5D2-BFAB281BB5FA}"/>
              </a:ext>
            </a:extLst>
          </p:cNvPr>
          <p:cNvCxnSpPr>
            <a:cxnSpLocks/>
          </p:cNvCxnSpPr>
          <p:nvPr/>
        </p:nvCxnSpPr>
        <p:spPr>
          <a:xfrm>
            <a:off x="1144216" y="8328992"/>
            <a:ext cx="1008112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C70A1F45-3624-2740-89C1-39D5DD64780A}"/>
              </a:ext>
            </a:extLst>
          </p:cNvPr>
          <p:cNvGrpSpPr/>
          <p:nvPr/>
        </p:nvGrpSpPr>
        <p:grpSpPr>
          <a:xfrm rot="20486498">
            <a:off x="1609864" y="4692571"/>
            <a:ext cx="1732235" cy="3679106"/>
            <a:chOff x="5820693" y="4649886"/>
            <a:chExt cx="1732235" cy="3679106"/>
          </a:xfrm>
        </p:grpSpPr>
        <p:grpSp>
          <p:nvGrpSpPr>
            <p:cNvPr id="164" name="グループ化 163">
              <a:extLst>
                <a:ext uri="{FF2B5EF4-FFF2-40B4-BE49-F238E27FC236}">
                  <a16:creationId xmlns:a16="http://schemas.microsoft.com/office/drawing/2014/main" id="{6A3D1F72-3657-DA49-AEFD-D984DD5E0CBD}"/>
                </a:ext>
              </a:extLst>
            </p:cNvPr>
            <p:cNvGrpSpPr/>
            <p:nvPr/>
          </p:nvGrpSpPr>
          <p:grpSpPr>
            <a:xfrm>
              <a:off x="6544122" y="4649886"/>
              <a:ext cx="288032" cy="288032"/>
              <a:chOff x="4024536" y="3216424"/>
              <a:chExt cx="3168353" cy="3168352"/>
            </a:xfrm>
          </p:grpSpPr>
          <p:sp>
            <p:nvSpPr>
              <p:cNvPr id="171" name="パイ 170">
                <a:extLst>
                  <a:ext uri="{FF2B5EF4-FFF2-40B4-BE49-F238E27FC236}">
                    <a16:creationId xmlns:a16="http://schemas.microsoft.com/office/drawing/2014/main" id="{E46E109B-4213-1443-A9EC-950BB0155942}"/>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2" name="パイ 171">
                <a:extLst>
                  <a:ext uri="{FF2B5EF4-FFF2-40B4-BE49-F238E27FC236}">
                    <a16:creationId xmlns:a16="http://schemas.microsoft.com/office/drawing/2014/main" id="{3966E2B2-8CEB-3541-B96B-38AAE713138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3" name="パイ 172">
                <a:extLst>
                  <a:ext uri="{FF2B5EF4-FFF2-40B4-BE49-F238E27FC236}">
                    <a16:creationId xmlns:a16="http://schemas.microsoft.com/office/drawing/2014/main" id="{DB80E8F1-6BBE-6C4A-BC08-0BCC84213CDD}"/>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65" name="円/楕円 164">
              <a:extLst>
                <a:ext uri="{FF2B5EF4-FFF2-40B4-BE49-F238E27FC236}">
                  <a16:creationId xmlns:a16="http://schemas.microsoft.com/office/drawing/2014/main" id="{00356155-E0A7-9A46-B2B1-E0442C6CEFD0}"/>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A9D3B46F-AB38-6B49-BE1D-D585F436735C}"/>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直線コネクタ 166">
              <a:extLst>
                <a:ext uri="{FF2B5EF4-FFF2-40B4-BE49-F238E27FC236}">
                  <a16:creationId xmlns:a16="http://schemas.microsoft.com/office/drawing/2014/main" id="{61BDA7C3-02F3-014B-9563-A76DFC75CC0A}"/>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a:extLst>
                <a:ext uri="{FF2B5EF4-FFF2-40B4-BE49-F238E27FC236}">
                  <a16:creationId xmlns:a16="http://schemas.microsoft.com/office/drawing/2014/main" id="{0CACAF54-69AF-404E-8488-65F0B2113E5D}"/>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9" name="直線コネクタ 168">
              <a:extLst>
                <a:ext uri="{FF2B5EF4-FFF2-40B4-BE49-F238E27FC236}">
                  <a16:creationId xmlns:a16="http://schemas.microsoft.com/office/drawing/2014/main" id="{10763E4D-77DF-6149-9920-89F64EC6F314}"/>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正方形/長方形 169">
              <a:extLst>
                <a:ext uri="{FF2B5EF4-FFF2-40B4-BE49-F238E27FC236}">
                  <a16:creationId xmlns:a16="http://schemas.microsoft.com/office/drawing/2014/main" id="{B54A6A2B-2F1D-BE46-B267-4CBB28178A7D}"/>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cxnSp>
        <p:nvCxnSpPr>
          <p:cNvPr id="20" name="直線コネクタ 19">
            <a:extLst>
              <a:ext uri="{FF2B5EF4-FFF2-40B4-BE49-F238E27FC236}">
                <a16:creationId xmlns:a16="http://schemas.microsoft.com/office/drawing/2014/main" id="{82E28052-F3C7-6D42-868E-00410E8E4656}"/>
              </a:ext>
            </a:extLst>
          </p:cNvPr>
          <p:cNvCxnSpPr>
            <a:cxnSpLocks/>
            <a:stCxn id="168" idx="3"/>
          </p:cNvCxnSpPr>
          <p:nvPr/>
        </p:nvCxnSpPr>
        <p:spPr>
          <a:xfrm flipH="1">
            <a:off x="2077541" y="7487178"/>
            <a:ext cx="692224" cy="841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672834E-98B2-4948-8416-1A755200A5BB}"/>
              </a:ext>
            </a:extLst>
          </p:cNvPr>
          <p:cNvCxnSpPr>
            <a:cxnSpLocks/>
          </p:cNvCxnSpPr>
          <p:nvPr/>
        </p:nvCxnSpPr>
        <p:spPr>
          <a:xfrm>
            <a:off x="1933523" y="4935682"/>
            <a:ext cx="0" cy="137708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7303955D-DAE9-AD48-881F-A56E8F687E9D}"/>
              </a:ext>
            </a:extLst>
          </p:cNvPr>
          <p:cNvCxnSpPr>
            <a:cxnSpLocks/>
          </p:cNvCxnSpPr>
          <p:nvPr/>
        </p:nvCxnSpPr>
        <p:spPr>
          <a:xfrm flipH="1">
            <a:off x="1502428" y="4930762"/>
            <a:ext cx="433191" cy="143465"/>
          </a:xfrm>
          <a:prstGeom prst="straightConnector1">
            <a:avLst/>
          </a:prstGeom>
          <a:ln>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7EE5B49E-C693-634E-B288-2349E81FA00A}"/>
              </a:ext>
            </a:extLst>
          </p:cNvPr>
          <p:cNvCxnSpPr>
            <a:cxnSpLocks/>
          </p:cNvCxnSpPr>
          <p:nvPr/>
        </p:nvCxnSpPr>
        <p:spPr>
          <a:xfrm>
            <a:off x="1942310" y="4935682"/>
            <a:ext cx="412173" cy="1236517"/>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F2684F3F-7AAC-8B49-A7D0-56C5E7F7E47E}"/>
              </a:ext>
            </a:extLst>
          </p:cNvPr>
          <p:cNvCxnSpPr>
            <a:cxnSpLocks/>
          </p:cNvCxnSpPr>
          <p:nvPr/>
        </p:nvCxnSpPr>
        <p:spPr>
          <a:xfrm flipV="1">
            <a:off x="2085923" y="7471719"/>
            <a:ext cx="0" cy="8469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7F9FFE31-4606-7C4A-B6BA-B19DDA3DB5E8}"/>
              </a:ext>
            </a:extLst>
          </p:cNvPr>
          <p:cNvCxnSpPr>
            <a:cxnSpLocks/>
          </p:cNvCxnSpPr>
          <p:nvPr/>
        </p:nvCxnSpPr>
        <p:spPr>
          <a:xfrm flipV="1">
            <a:off x="2749069" y="7467600"/>
            <a:ext cx="0" cy="8469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99C1D44D-525E-2940-8BE1-9D480C3F031E}"/>
              </a:ext>
            </a:extLst>
          </p:cNvPr>
          <p:cNvCxnSpPr>
            <a:cxnSpLocks/>
          </p:cNvCxnSpPr>
          <p:nvPr/>
        </p:nvCxnSpPr>
        <p:spPr>
          <a:xfrm>
            <a:off x="2081804" y="8312535"/>
            <a:ext cx="488922"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50F608BB-8619-334C-8B33-19408FDFAF5F}"/>
              </a:ext>
            </a:extLst>
          </p:cNvPr>
          <p:cNvCxnSpPr>
            <a:cxnSpLocks/>
          </p:cNvCxnSpPr>
          <p:nvPr/>
        </p:nvCxnSpPr>
        <p:spPr>
          <a:xfrm flipV="1">
            <a:off x="2780453" y="6275882"/>
            <a:ext cx="159896" cy="1169232"/>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0CBF00B0-A320-1D41-AF49-DED6CA38416F}"/>
              </a:ext>
            </a:extLst>
          </p:cNvPr>
          <p:cNvCxnSpPr>
            <a:cxnSpLocks/>
          </p:cNvCxnSpPr>
          <p:nvPr/>
        </p:nvCxnSpPr>
        <p:spPr>
          <a:xfrm flipH="1">
            <a:off x="2814067" y="7291713"/>
            <a:ext cx="433191" cy="143465"/>
          </a:xfrm>
          <a:prstGeom prst="straightConnector1">
            <a:avLst/>
          </a:prstGeom>
          <a:ln>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1A5D4842-A89B-2A48-8F4E-BAA3D2540D8A}"/>
              </a:ext>
            </a:extLst>
          </p:cNvPr>
          <p:cNvCxnSpPr>
            <a:cxnSpLocks/>
          </p:cNvCxnSpPr>
          <p:nvPr/>
        </p:nvCxnSpPr>
        <p:spPr>
          <a:xfrm>
            <a:off x="2359536" y="6202350"/>
            <a:ext cx="412173" cy="1236517"/>
          </a:xfrm>
          <a:prstGeom prst="straightConnector1">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角丸四角形 182">
            <a:extLst>
              <a:ext uri="{FF2B5EF4-FFF2-40B4-BE49-F238E27FC236}">
                <a16:creationId xmlns:a16="http://schemas.microsoft.com/office/drawing/2014/main" id="{A3AB74A1-3B74-BA40-A7BF-81850B83B5C1}"/>
              </a:ext>
            </a:extLst>
          </p:cNvPr>
          <p:cNvSpPr/>
          <p:nvPr/>
        </p:nvSpPr>
        <p:spPr>
          <a:xfrm>
            <a:off x="543710" y="3735870"/>
            <a:ext cx="3333809"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ロボットにかかる力が釣り合っていれば安定</a:t>
            </a:r>
            <a:endParaRPr kumimoji="1" lang="ja-JP" altLang="en-US" sz="1200" dirty="0">
              <a:solidFill>
                <a:schemeClr val="tx1"/>
              </a:solidFill>
            </a:endParaRPr>
          </a:p>
        </p:txBody>
      </p:sp>
      <p:grpSp>
        <p:nvGrpSpPr>
          <p:cNvPr id="194" name="グループ化 193">
            <a:extLst>
              <a:ext uri="{FF2B5EF4-FFF2-40B4-BE49-F238E27FC236}">
                <a16:creationId xmlns:a16="http://schemas.microsoft.com/office/drawing/2014/main" id="{B9176AB6-6C0D-A747-B909-2B62F80A9197}"/>
              </a:ext>
            </a:extLst>
          </p:cNvPr>
          <p:cNvGrpSpPr/>
          <p:nvPr/>
        </p:nvGrpSpPr>
        <p:grpSpPr>
          <a:xfrm rot="20486498">
            <a:off x="5084198" y="4706075"/>
            <a:ext cx="1732235" cy="3679106"/>
            <a:chOff x="5820693" y="4649886"/>
            <a:chExt cx="1732235" cy="3679106"/>
          </a:xfrm>
        </p:grpSpPr>
        <p:grpSp>
          <p:nvGrpSpPr>
            <p:cNvPr id="195" name="グループ化 194">
              <a:extLst>
                <a:ext uri="{FF2B5EF4-FFF2-40B4-BE49-F238E27FC236}">
                  <a16:creationId xmlns:a16="http://schemas.microsoft.com/office/drawing/2014/main" id="{2181669A-85B4-BD4D-87F8-2699DC9AC77A}"/>
                </a:ext>
              </a:extLst>
            </p:cNvPr>
            <p:cNvGrpSpPr/>
            <p:nvPr/>
          </p:nvGrpSpPr>
          <p:grpSpPr>
            <a:xfrm>
              <a:off x="6544122" y="4649886"/>
              <a:ext cx="288032" cy="288032"/>
              <a:chOff x="4024536" y="3216424"/>
              <a:chExt cx="3168353" cy="3168352"/>
            </a:xfrm>
          </p:grpSpPr>
          <p:sp>
            <p:nvSpPr>
              <p:cNvPr id="202" name="パイ 201">
                <a:extLst>
                  <a:ext uri="{FF2B5EF4-FFF2-40B4-BE49-F238E27FC236}">
                    <a16:creationId xmlns:a16="http://schemas.microsoft.com/office/drawing/2014/main" id="{D5EDD6CC-CA45-EC48-BAD7-B605EC743371}"/>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パイ 202">
                <a:extLst>
                  <a:ext uri="{FF2B5EF4-FFF2-40B4-BE49-F238E27FC236}">
                    <a16:creationId xmlns:a16="http://schemas.microsoft.com/office/drawing/2014/main" id="{A6ED5700-EE69-914F-8654-5CACE81714D4}"/>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4" name="パイ 203">
                <a:extLst>
                  <a:ext uri="{FF2B5EF4-FFF2-40B4-BE49-F238E27FC236}">
                    <a16:creationId xmlns:a16="http://schemas.microsoft.com/office/drawing/2014/main" id="{B6C9743C-85E7-3E41-A1E9-851C86C54064}"/>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6" name="円/楕円 195">
              <a:extLst>
                <a:ext uri="{FF2B5EF4-FFF2-40B4-BE49-F238E27FC236}">
                  <a16:creationId xmlns:a16="http://schemas.microsoft.com/office/drawing/2014/main" id="{3B26187F-3AAD-5847-9407-2AD3D885F7ED}"/>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B598CDAE-80AD-2D45-8F64-D728DA55B65E}"/>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98" name="直線コネクタ 197">
              <a:extLst>
                <a:ext uri="{FF2B5EF4-FFF2-40B4-BE49-F238E27FC236}">
                  <a16:creationId xmlns:a16="http://schemas.microsoft.com/office/drawing/2014/main" id="{B8153F9F-2873-8245-BE29-82E477DB6D94}"/>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円/楕円 198">
              <a:extLst>
                <a:ext uri="{FF2B5EF4-FFF2-40B4-BE49-F238E27FC236}">
                  <a16:creationId xmlns:a16="http://schemas.microsoft.com/office/drawing/2014/main" id="{FEC103E9-2A7B-874E-B50E-049BD25C2DDA}"/>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0" name="直線コネクタ 199">
              <a:extLst>
                <a:ext uri="{FF2B5EF4-FFF2-40B4-BE49-F238E27FC236}">
                  <a16:creationId xmlns:a16="http://schemas.microsoft.com/office/drawing/2014/main" id="{772330E5-A103-BB4A-B20C-2D98A1B1AF67}"/>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正方形/長方形 200">
              <a:extLst>
                <a:ext uri="{FF2B5EF4-FFF2-40B4-BE49-F238E27FC236}">
                  <a16:creationId xmlns:a16="http://schemas.microsoft.com/office/drawing/2014/main" id="{C9E844F1-4F03-4B45-B8FB-ABE13E44C9E2}"/>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cxnSp>
        <p:nvCxnSpPr>
          <p:cNvPr id="206" name="直線矢印コネクタ 205">
            <a:extLst>
              <a:ext uri="{FF2B5EF4-FFF2-40B4-BE49-F238E27FC236}">
                <a16:creationId xmlns:a16="http://schemas.microsoft.com/office/drawing/2014/main" id="{51D1358A-0A43-7440-8126-517EB6E124A9}"/>
              </a:ext>
            </a:extLst>
          </p:cNvPr>
          <p:cNvCxnSpPr>
            <a:cxnSpLocks/>
          </p:cNvCxnSpPr>
          <p:nvPr/>
        </p:nvCxnSpPr>
        <p:spPr>
          <a:xfrm>
            <a:off x="5407857" y="4949186"/>
            <a:ext cx="0" cy="137708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FD552C16-E7C2-F243-8DD0-1B67855348C8}"/>
              </a:ext>
            </a:extLst>
          </p:cNvPr>
          <p:cNvCxnSpPr>
            <a:cxnSpLocks/>
          </p:cNvCxnSpPr>
          <p:nvPr/>
        </p:nvCxnSpPr>
        <p:spPr>
          <a:xfrm flipH="1">
            <a:off x="4976762" y="4944266"/>
            <a:ext cx="433191" cy="143465"/>
          </a:xfrm>
          <a:prstGeom prst="straightConnector1">
            <a:avLst/>
          </a:prstGeom>
          <a:ln>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42C6F697-741C-7944-80F5-7E9746967DBE}"/>
              </a:ext>
            </a:extLst>
          </p:cNvPr>
          <p:cNvCxnSpPr>
            <a:cxnSpLocks/>
          </p:cNvCxnSpPr>
          <p:nvPr/>
        </p:nvCxnSpPr>
        <p:spPr>
          <a:xfrm>
            <a:off x="5416644" y="4949186"/>
            <a:ext cx="412173" cy="1236517"/>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5AE77EF3-DB55-E947-B7EF-2E3BEAD26048}"/>
              </a:ext>
            </a:extLst>
          </p:cNvPr>
          <p:cNvCxnSpPr>
            <a:cxnSpLocks/>
          </p:cNvCxnSpPr>
          <p:nvPr/>
        </p:nvCxnSpPr>
        <p:spPr>
          <a:xfrm flipV="1">
            <a:off x="6199761" y="7479707"/>
            <a:ext cx="0" cy="8469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角丸四角形 214">
            <a:extLst>
              <a:ext uri="{FF2B5EF4-FFF2-40B4-BE49-F238E27FC236}">
                <a16:creationId xmlns:a16="http://schemas.microsoft.com/office/drawing/2014/main" id="{AA190574-BF7D-B140-9A55-4919FE737D71}"/>
              </a:ext>
            </a:extLst>
          </p:cNvPr>
          <p:cNvSpPr/>
          <p:nvPr/>
        </p:nvSpPr>
        <p:spPr>
          <a:xfrm>
            <a:off x="4075917" y="3772523"/>
            <a:ext cx="3333809"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釣り合っていなければ不安定</a:t>
            </a:r>
            <a:endParaRPr kumimoji="1" lang="ja-JP" altLang="en-US" sz="1200" dirty="0">
              <a:solidFill>
                <a:schemeClr val="tx1"/>
              </a:solidFill>
            </a:endParaRPr>
          </a:p>
        </p:txBody>
      </p:sp>
      <p:cxnSp>
        <p:nvCxnSpPr>
          <p:cNvPr id="216" name="直線矢印コネクタ 215">
            <a:extLst>
              <a:ext uri="{FF2B5EF4-FFF2-40B4-BE49-F238E27FC236}">
                <a16:creationId xmlns:a16="http://schemas.microsoft.com/office/drawing/2014/main" id="{E4BA9CBA-7531-734E-9549-573314DE210C}"/>
              </a:ext>
            </a:extLst>
          </p:cNvPr>
          <p:cNvCxnSpPr>
            <a:cxnSpLocks/>
          </p:cNvCxnSpPr>
          <p:nvPr/>
        </p:nvCxnSpPr>
        <p:spPr>
          <a:xfrm flipH="1">
            <a:off x="6228477" y="8242570"/>
            <a:ext cx="256629" cy="77824"/>
          </a:xfrm>
          <a:prstGeom prst="straightConnector1">
            <a:avLst/>
          </a:prstGeom>
          <a:ln>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C2550A64-E018-7C47-94EA-759B2052E217}"/>
              </a:ext>
            </a:extLst>
          </p:cNvPr>
          <p:cNvCxnSpPr>
            <a:cxnSpLocks/>
          </p:cNvCxnSpPr>
          <p:nvPr/>
        </p:nvCxnSpPr>
        <p:spPr>
          <a:xfrm>
            <a:off x="5926106" y="7516369"/>
            <a:ext cx="234071" cy="820685"/>
          </a:xfrm>
          <a:prstGeom prst="straightConnector1">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8" name="角丸四角形 217">
            <a:extLst>
              <a:ext uri="{FF2B5EF4-FFF2-40B4-BE49-F238E27FC236}">
                <a16:creationId xmlns:a16="http://schemas.microsoft.com/office/drawing/2014/main" id="{FC8B52D9-1823-9843-97E8-269F4DF179C3}"/>
              </a:ext>
            </a:extLst>
          </p:cNvPr>
          <p:cNvSpPr/>
          <p:nvPr/>
        </p:nvSpPr>
        <p:spPr>
          <a:xfrm>
            <a:off x="8229300" y="2903357"/>
            <a:ext cx="3456384" cy="414941"/>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ピッチを見る</a:t>
            </a:r>
            <a:endParaRPr kumimoji="1" lang="ja-JP" altLang="en-US" sz="1200" dirty="0">
              <a:solidFill>
                <a:schemeClr val="tx1"/>
              </a:solidFill>
            </a:endParaRPr>
          </a:p>
        </p:txBody>
      </p:sp>
      <p:sp>
        <p:nvSpPr>
          <p:cNvPr id="219" name="角丸四角形 218">
            <a:extLst>
              <a:ext uri="{FF2B5EF4-FFF2-40B4-BE49-F238E27FC236}">
                <a16:creationId xmlns:a16="http://schemas.microsoft.com/office/drawing/2014/main" id="{B62E0486-1E44-2848-8337-B9AC47BC67DC}"/>
              </a:ext>
            </a:extLst>
          </p:cNvPr>
          <p:cNvSpPr/>
          <p:nvPr/>
        </p:nvSpPr>
        <p:spPr>
          <a:xfrm>
            <a:off x="472217" y="1629652"/>
            <a:ext cx="6542732" cy="414941"/>
          </a:xfrm>
          <a:prstGeom prst="round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倒立</a:t>
            </a:r>
            <a:r>
              <a:rPr lang="ja-JP" altLang="en-US" sz="1200">
                <a:solidFill>
                  <a:schemeClr val="tx1"/>
                </a:solidFill>
              </a:rPr>
              <a:t>が安定するピッチ角までしっぽで体を起こし倒立モードに切替える。</a:t>
            </a:r>
            <a:endParaRPr kumimoji="1" lang="ja-JP" altLang="en-US" sz="1200" dirty="0">
              <a:solidFill>
                <a:schemeClr val="tx1"/>
              </a:solidFill>
            </a:endParaRPr>
          </a:p>
        </p:txBody>
      </p:sp>
      <p:grpSp>
        <p:nvGrpSpPr>
          <p:cNvPr id="220" name="グループ化 219">
            <a:extLst>
              <a:ext uri="{FF2B5EF4-FFF2-40B4-BE49-F238E27FC236}">
                <a16:creationId xmlns:a16="http://schemas.microsoft.com/office/drawing/2014/main" id="{D6C21371-B88E-B649-86D0-A92E2632D57A}"/>
              </a:ext>
            </a:extLst>
          </p:cNvPr>
          <p:cNvGrpSpPr/>
          <p:nvPr/>
        </p:nvGrpSpPr>
        <p:grpSpPr>
          <a:xfrm>
            <a:off x="8142636" y="4633006"/>
            <a:ext cx="1732235" cy="3679106"/>
            <a:chOff x="5820693" y="4649886"/>
            <a:chExt cx="1732235" cy="3679106"/>
          </a:xfrm>
        </p:grpSpPr>
        <p:grpSp>
          <p:nvGrpSpPr>
            <p:cNvPr id="221" name="グループ化 220">
              <a:extLst>
                <a:ext uri="{FF2B5EF4-FFF2-40B4-BE49-F238E27FC236}">
                  <a16:creationId xmlns:a16="http://schemas.microsoft.com/office/drawing/2014/main" id="{C2B15EB4-399B-F740-8B8D-FC24AF888C23}"/>
                </a:ext>
              </a:extLst>
            </p:cNvPr>
            <p:cNvGrpSpPr/>
            <p:nvPr/>
          </p:nvGrpSpPr>
          <p:grpSpPr>
            <a:xfrm>
              <a:off x="6544122" y="4649886"/>
              <a:ext cx="288032" cy="288032"/>
              <a:chOff x="4024536" y="3216424"/>
              <a:chExt cx="3168353" cy="3168352"/>
            </a:xfrm>
          </p:grpSpPr>
          <p:sp>
            <p:nvSpPr>
              <p:cNvPr id="228" name="パイ 227">
                <a:extLst>
                  <a:ext uri="{FF2B5EF4-FFF2-40B4-BE49-F238E27FC236}">
                    <a16:creationId xmlns:a16="http://schemas.microsoft.com/office/drawing/2014/main" id="{32F5476C-DBE6-064B-AA7A-798541BB1E2D}"/>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パイ 228">
                <a:extLst>
                  <a:ext uri="{FF2B5EF4-FFF2-40B4-BE49-F238E27FC236}">
                    <a16:creationId xmlns:a16="http://schemas.microsoft.com/office/drawing/2014/main" id="{7618F4AD-F78E-B044-BBA9-AB9813F3890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0" name="パイ 229">
                <a:extLst>
                  <a:ext uri="{FF2B5EF4-FFF2-40B4-BE49-F238E27FC236}">
                    <a16:creationId xmlns:a16="http://schemas.microsoft.com/office/drawing/2014/main" id="{F8A0FF4A-03A2-8B4C-8354-671EEC2553E6}"/>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22" name="円/楕円 221">
              <a:extLst>
                <a:ext uri="{FF2B5EF4-FFF2-40B4-BE49-F238E27FC236}">
                  <a16:creationId xmlns:a16="http://schemas.microsoft.com/office/drawing/2014/main" id="{AC586A91-ED91-1940-BAED-68C6C9B64D85}"/>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コネクタ 222">
              <a:extLst>
                <a:ext uri="{FF2B5EF4-FFF2-40B4-BE49-F238E27FC236}">
                  <a16:creationId xmlns:a16="http://schemas.microsoft.com/office/drawing/2014/main" id="{3598F9F1-984E-8748-8CAF-8552E0F79DC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24" name="直線コネクタ 223">
              <a:extLst>
                <a:ext uri="{FF2B5EF4-FFF2-40B4-BE49-F238E27FC236}">
                  <a16:creationId xmlns:a16="http://schemas.microsoft.com/office/drawing/2014/main" id="{46D45B0E-ADE8-164E-9532-3CF8E8A840A0}"/>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5" name="円/楕円 224">
              <a:extLst>
                <a:ext uri="{FF2B5EF4-FFF2-40B4-BE49-F238E27FC236}">
                  <a16:creationId xmlns:a16="http://schemas.microsoft.com/office/drawing/2014/main" id="{3CC62E9E-081C-D441-BB94-4B3B995B8AB5}"/>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コネクタ 225">
              <a:extLst>
                <a:ext uri="{FF2B5EF4-FFF2-40B4-BE49-F238E27FC236}">
                  <a16:creationId xmlns:a16="http://schemas.microsoft.com/office/drawing/2014/main" id="{FABF4F37-7F8C-804C-9897-D7963D43F797}"/>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正方形/長方形 226">
              <a:extLst>
                <a:ext uri="{FF2B5EF4-FFF2-40B4-BE49-F238E27FC236}">
                  <a16:creationId xmlns:a16="http://schemas.microsoft.com/office/drawing/2014/main" id="{96FF84F7-A81F-B746-A4F4-5A0A13E6EA12}"/>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cxnSp>
        <p:nvCxnSpPr>
          <p:cNvPr id="237" name="直線矢印コネクタ 236">
            <a:extLst>
              <a:ext uri="{FF2B5EF4-FFF2-40B4-BE49-F238E27FC236}">
                <a16:creationId xmlns:a16="http://schemas.microsoft.com/office/drawing/2014/main" id="{27F28B6A-0B19-9345-AB26-1E21BC8707A9}"/>
              </a:ext>
            </a:extLst>
          </p:cNvPr>
          <p:cNvCxnSpPr>
            <a:cxnSpLocks/>
          </p:cNvCxnSpPr>
          <p:nvPr/>
        </p:nvCxnSpPr>
        <p:spPr>
          <a:xfrm>
            <a:off x="9009513" y="4800600"/>
            <a:ext cx="0" cy="1377086"/>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直線矢印コネクタ 237">
            <a:extLst>
              <a:ext uri="{FF2B5EF4-FFF2-40B4-BE49-F238E27FC236}">
                <a16:creationId xmlns:a16="http://schemas.microsoft.com/office/drawing/2014/main" id="{15F5F7B5-BC5C-A94A-B83F-CA9BCB450E03}"/>
              </a:ext>
            </a:extLst>
          </p:cNvPr>
          <p:cNvCxnSpPr>
            <a:cxnSpLocks/>
          </p:cNvCxnSpPr>
          <p:nvPr/>
        </p:nvCxnSpPr>
        <p:spPr>
          <a:xfrm>
            <a:off x="8999867" y="6943846"/>
            <a:ext cx="0" cy="1377086"/>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9" name="角丸四角形 238">
            <a:extLst>
              <a:ext uri="{FF2B5EF4-FFF2-40B4-BE49-F238E27FC236}">
                <a16:creationId xmlns:a16="http://schemas.microsoft.com/office/drawing/2014/main" id="{C19C22C9-F7F8-C947-9B87-D2675EC0A68C}"/>
              </a:ext>
            </a:extLst>
          </p:cNvPr>
          <p:cNvSpPr/>
          <p:nvPr/>
        </p:nvSpPr>
        <p:spPr>
          <a:xfrm>
            <a:off x="7999736" y="3784097"/>
            <a:ext cx="189662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安定</a:t>
            </a:r>
            <a:endParaRPr kumimoji="1" lang="ja-JP" altLang="en-US" sz="1200" dirty="0">
              <a:solidFill>
                <a:schemeClr val="tx1"/>
              </a:solidFill>
            </a:endParaRPr>
          </a:p>
        </p:txBody>
      </p:sp>
      <p:grpSp>
        <p:nvGrpSpPr>
          <p:cNvPr id="4" name="グループ化 3">
            <a:extLst>
              <a:ext uri="{FF2B5EF4-FFF2-40B4-BE49-F238E27FC236}">
                <a16:creationId xmlns:a16="http://schemas.microsoft.com/office/drawing/2014/main" id="{6AB43ED4-E5C0-774F-89E3-CA7C4EC5F30B}"/>
              </a:ext>
            </a:extLst>
          </p:cNvPr>
          <p:cNvGrpSpPr/>
          <p:nvPr/>
        </p:nvGrpSpPr>
        <p:grpSpPr>
          <a:xfrm>
            <a:off x="9929192" y="768152"/>
            <a:ext cx="1224136" cy="576064"/>
            <a:chOff x="9929192" y="768152"/>
            <a:chExt cx="1224136" cy="576064"/>
          </a:xfrm>
        </p:grpSpPr>
        <p:sp>
          <p:nvSpPr>
            <p:cNvPr id="2" name="正方形/長方形 1">
              <a:extLst>
                <a:ext uri="{FF2B5EF4-FFF2-40B4-BE49-F238E27FC236}">
                  <a16:creationId xmlns:a16="http://schemas.microsoft.com/office/drawing/2014/main" id="{EB2D3E53-31F2-4B44-B2E4-D5A1BC8FC7EC}"/>
                </a:ext>
              </a:extLst>
            </p:cNvPr>
            <p:cNvSpPr/>
            <p:nvPr/>
          </p:nvSpPr>
          <p:spPr>
            <a:xfrm>
              <a:off x="9929192" y="768152"/>
              <a:ext cx="1224136"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AB506593-3DA9-A644-AED1-E7F42AB7F97D}"/>
                </a:ext>
              </a:extLst>
            </p:cNvPr>
            <p:cNvGrpSpPr/>
            <p:nvPr/>
          </p:nvGrpSpPr>
          <p:grpSpPr>
            <a:xfrm>
              <a:off x="10397244" y="912168"/>
              <a:ext cx="288032" cy="288032"/>
              <a:chOff x="10361240" y="984176"/>
              <a:chExt cx="288032" cy="288032"/>
            </a:xfrm>
          </p:grpSpPr>
          <p:sp>
            <p:nvSpPr>
              <p:cNvPr id="71" name="パイ 70">
                <a:extLst>
                  <a:ext uri="{FF2B5EF4-FFF2-40B4-BE49-F238E27FC236}">
                    <a16:creationId xmlns:a16="http://schemas.microsoft.com/office/drawing/2014/main" id="{A1C05140-0FAB-694B-87AF-4C24F646398E}"/>
                  </a:ext>
                </a:extLst>
              </p:cNvPr>
              <p:cNvSpPr/>
              <p:nvPr/>
            </p:nvSpPr>
            <p:spPr>
              <a:xfrm>
                <a:off x="10361240" y="984176"/>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パイ 69">
                <a:extLst>
                  <a:ext uri="{FF2B5EF4-FFF2-40B4-BE49-F238E27FC236}">
                    <a16:creationId xmlns:a16="http://schemas.microsoft.com/office/drawing/2014/main" id="{0D5994F2-D859-8C4B-B66B-6D733AABBA03}"/>
                  </a:ext>
                </a:extLst>
              </p:cNvPr>
              <p:cNvSpPr/>
              <p:nvPr/>
            </p:nvSpPr>
            <p:spPr>
              <a:xfrm>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パイ 71">
                <a:extLst>
                  <a:ext uri="{FF2B5EF4-FFF2-40B4-BE49-F238E27FC236}">
                    <a16:creationId xmlns:a16="http://schemas.microsoft.com/office/drawing/2014/main" id="{3377FB34-AB3D-804E-A603-A27FDCED4D53}"/>
                  </a:ext>
                </a:extLst>
              </p:cNvPr>
              <p:cNvSpPr/>
              <p:nvPr/>
            </p:nvSpPr>
            <p:spPr>
              <a:xfrm rot="10800000">
                <a:off x="10361240" y="984176"/>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76" name="角丸四角形 75">
            <a:extLst>
              <a:ext uri="{FF2B5EF4-FFF2-40B4-BE49-F238E27FC236}">
                <a16:creationId xmlns:a16="http://schemas.microsoft.com/office/drawing/2014/main" id="{F020B76F-3899-9142-B5DF-5B90DD19AD14}"/>
              </a:ext>
            </a:extLst>
          </p:cNvPr>
          <p:cNvSpPr/>
          <p:nvPr/>
        </p:nvSpPr>
        <p:spPr>
          <a:xfrm>
            <a:off x="208112" y="8617024"/>
            <a:ext cx="11737304" cy="792088"/>
          </a:xfrm>
          <a:prstGeom prst="roundRect">
            <a:avLst/>
          </a:prstGeom>
          <a:solidFill>
            <a:schemeClr val="bg1">
              <a:lumMod val="95000"/>
            </a:schemeClr>
          </a:solid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機能の洗い出し</a:t>
            </a:r>
            <a:endParaRPr kumimoji="1" lang="ja-JP" altLang="en-US" sz="1200" dirty="0">
              <a:solidFill>
                <a:schemeClr val="tx1"/>
              </a:solidFill>
            </a:endParaRPr>
          </a:p>
        </p:txBody>
      </p:sp>
      <p:sp>
        <p:nvSpPr>
          <p:cNvPr id="77" name="角丸四角形 76">
            <a:extLst>
              <a:ext uri="{FF2B5EF4-FFF2-40B4-BE49-F238E27FC236}">
                <a16:creationId xmlns:a16="http://schemas.microsoft.com/office/drawing/2014/main" id="{42A804CC-B493-2244-A95A-A55C23B0DB0E}"/>
              </a:ext>
            </a:extLst>
          </p:cNvPr>
          <p:cNvSpPr/>
          <p:nvPr/>
        </p:nvSpPr>
        <p:spPr>
          <a:xfrm>
            <a:off x="2944416" y="8833048"/>
            <a:ext cx="2448272"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倒立モードを切替える</a:t>
            </a:r>
            <a:endParaRPr kumimoji="1" lang="ja-JP" altLang="en-US" sz="1200" dirty="0">
              <a:solidFill>
                <a:schemeClr val="tx1"/>
              </a:solidFill>
            </a:endParaRPr>
          </a:p>
        </p:txBody>
      </p:sp>
    </p:spTree>
    <p:extLst>
      <p:ext uri="{BB962C8B-B14F-4D97-AF65-F5344CB8AC3E}">
        <p14:creationId xmlns:p14="http://schemas.microsoft.com/office/powerpoint/2010/main" val="1299802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A1942-4B1E-724E-8BEC-3B393E4F29F1}"/>
              </a:ext>
            </a:extLst>
          </p:cNvPr>
          <p:cNvSpPr>
            <a:spLocks noGrp="1"/>
          </p:cNvSpPr>
          <p:nvPr>
            <p:ph type="title"/>
          </p:nvPr>
        </p:nvSpPr>
        <p:spPr>
          <a:xfrm>
            <a:off x="1000200" y="3504456"/>
            <a:ext cx="11041380" cy="1855788"/>
          </a:xfrm>
        </p:spPr>
        <p:txBody>
          <a:bodyPr/>
          <a:lstStyle/>
          <a:p>
            <a:r>
              <a:rPr kumimoji="1" lang="ja-JP" altLang="en-US"/>
              <a:t>押入れ</a:t>
            </a:r>
          </a:p>
        </p:txBody>
      </p:sp>
    </p:spTree>
    <p:extLst>
      <p:ext uri="{BB962C8B-B14F-4D97-AF65-F5344CB8AC3E}">
        <p14:creationId xmlns:p14="http://schemas.microsoft.com/office/powerpoint/2010/main" val="1114270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3B0CB0-4E98-B24B-A976-B03D4F37A33B}"/>
              </a:ext>
            </a:extLst>
          </p:cNvPr>
          <p:cNvSpPr/>
          <p:nvPr/>
        </p:nvSpPr>
        <p:spPr>
          <a:xfrm>
            <a:off x="0" y="12878"/>
            <a:ext cx="12801600" cy="696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Ｘｘｘ</a:t>
            </a:r>
          </a:p>
        </p:txBody>
      </p:sp>
      <p:sp>
        <p:nvSpPr>
          <p:cNvPr id="18" name="正方形/長方形 17">
            <a:extLst>
              <a:ext uri="{FF2B5EF4-FFF2-40B4-BE49-F238E27FC236}">
                <a16:creationId xmlns:a16="http://schemas.microsoft.com/office/drawing/2014/main" id="{91DB8D39-BEC2-4A46-AD22-501833E88B3C}"/>
              </a:ext>
            </a:extLst>
          </p:cNvPr>
          <p:cNvSpPr/>
          <p:nvPr/>
        </p:nvSpPr>
        <p:spPr>
          <a:xfrm>
            <a:off x="3304456" y="5232648"/>
            <a:ext cx="1368152"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a:solidFill>
                  <a:schemeClr val="tx1"/>
                </a:solidFill>
              </a:rPr>
              <a:t>スタートライン</a:t>
            </a:r>
            <a:endParaRPr kumimoji="1" lang="ja-JP" altLang="en-US" sz="1100" b="1">
              <a:solidFill>
                <a:schemeClr val="tx1"/>
              </a:solidFill>
            </a:endParaRPr>
          </a:p>
        </p:txBody>
      </p:sp>
      <p:grpSp>
        <p:nvGrpSpPr>
          <p:cNvPr id="3" name="グループ化 2">
            <a:extLst>
              <a:ext uri="{FF2B5EF4-FFF2-40B4-BE49-F238E27FC236}">
                <a16:creationId xmlns:a16="http://schemas.microsoft.com/office/drawing/2014/main" id="{217CDCAE-4433-9841-AC9C-26B338CB6FBD}"/>
              </a:ext>
            </a:extLst>
          </p:cNvPr>
          <p:cNvGrpSpPr/>
          <p:nvPr/>
        </p:nvGrpSpPr>
        <p:grpSpPr>
          <a:xfrm>
            <a:off x="1216224" y="3360440"/>
            <a:ext cx="1842065" cy="1542666"/>
            <a:chOff x="64096" y="861981"/>
            <a:chExt cx="6336704" cy="5306771"/>
          </a:xfrm>
        </p:grpSpPr>
        <p:sp>
          <p:nvSpPr>
            <p:cNvPr id="14" name="L 字 13">
              <a:extLst>
                <a:ext uri="{FF2B5EF4-FFF2-40B4-BE49-F238E27FC236}">
                  <a16:creationId xmlns:a16="http://schemas.microsoft.com/office/drawing/2014/main" id="{F330540F-3A27-5244-82C7-D5F51179C6D3}"/>
                </a:ext>
              </a:extLst>
            </p:cNvPr>
            <p:cNvSpPr/>
            <p:nvPr/>
          </p:nvSpPr>
          <p:spPr>
            <a:xfrm rot="17740114">
              <a:off x="1342744" y="4399329"/>
              <a:ext cx="1296144" cy="936104"/>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6CD058A8-867A-934D-8CA8-762D885479AB}"/>
                </a:ext>
              </a:extLst>
            </p:cNvPr>
            <p:cNvCxnSpPr>
              <a:cxnSpLocks/>
            </p:cNvCxnSpPr>
            <p:nvPr/>
          </p:nvCxnSpPr>
          <p:spPr>
            <a:xfrm>
              <a:off x="64096" y="5664696"/>
              <a:ext cx="63367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A8D5D1-D565-B24B-B6D5-99BB43793FCB}"/>
                </a:ext>
              </a:extLst>
            </p:cNvPr>
            <p:cNvGrpSpPr/>
            <p:nvPr/>
          </p:nvGrpSpPr>
          <p:grpSpPr>
            <a:xfrm rot="20707146">
              <a:off x="1766512" y="861981"/>
              <a:ext cx="3024336" cy="4680520"/>
              <a:chOff x="3880520" y="1920280"/>
              <a:chExt cx="3024336" cy="4680520"/>
            </a:xfrm>
          </p:grpSpPr>
          <p:sp>
            <p:nvSpPr>
              <p:cNvPr id="9" name="正方形/長方形 8">
                <a:extLst>
                  <a:ext uri="{FF2B5EF4-FFF2-40B4-BE49-F238E27FC236}">
                    <a16:creationId xmlns:a16="http://schemas.microsoft.com/office/drawing/2014/main" id="{02749FCB-9665-3C48-A684-4B8C25F92343}"/>
                  </a:ext>
                </a:extLst>
              </p:cNvPr>
              <p:cNvSpPr/>
              <p:nvPr/>
            </p:nvSpPr>
            <p:spPr>
              <a:xfrm>
                <a:off x="4456584" y="2784376"/>
                <a:ext cx="1152128" cy="2664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E74A1357-7E23-3342-ABEF-1EB95D722EB3}"/>
                  </a:ext>
                </a:extLst>
              </p:cNvPr>
              <p:cNvSpPr/>
              <p:nvPr/>
            </p:nvSpPr>
            <p:spPr>
              <a:xfrm>
                <a:off x="3880520" y="4296544"/>
                <a:ext cx="2304256" cy="23042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CC429862-95EC-224E-BA03-113DFBECBFA5}"/>
                  </a:ext>
                </a:extLst>
              </p:cNvPr>
              <p:cNvCxnSpPr>
                <a:stCxn id="4" idx="2"/>
                <a:endCxn id="4" idx="6"/>
              </p:cNvCxnSpPr>
              <p:nvPr/>
            </p:nvCxnSpPr>
            <p:spPr>
              <a:xfrm>
                <a:off x="3880520" y="5448672"/>
                <a:ext cx="2304256"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8E1ADCEA-ADB8-654C-860B-EB14D796BBFE}"/>
                  </a:ext>
                </a:extLst>
              </p:cNvPr>
              <p:cNvCxnSpPr>
                <a:stCxn id="4" idx="0"/>
                <a:endCxn id="4" idx="4"/>
              </p:cNvCxnSpPr>
              <p:nvPr/>
            </p:nvCxnSpPr>
            <p:spPr>
              <a:xfrm>
                <a:off x="5032648" y="4296544"/>
                <a:ext cx="0" cy="23042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片側の 2 つの角を切り取った四角形 14">
                <a:extLst>
                  <a:ext uri="{FF2B5EF4-FFF2-40B4-BE49-F238E27FC236}">
                    <a16:creationId xmlns:a16="http://schemas.microsoft.com/office/drawing/2014/main" id="{74783B8D-15BA-CE40-84E9-EC80823EEB6D}"/>
                  </a:ext>
                </a:extLst>
              </p:cNvPr>
              <p:cNvSpPr/>
              <p:nvPr/>
            </p:nvSpPr>
            <p:spPr>
              <a:xfrm flipV="1">
                <a:off x="6256784" y="5448672"/>
                <a:ext cx="648072" cy="648072"/>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片側の 2 つの角を切り取った四角形 15">
                <a:extLst>
                  <a:ext uri="{FF2B5EF4-FFF2-40B4-BE49-F238E27FC236}">
                    <a16:creationId xmlns:a16="http://schemas.microsoft.com/office/drawing/2014/main" id="{92F89BE7-1940-C343-81EF-A8342EE2E83C}"/>
                  </a:ext>
                </a:extLst>
              </p:cNvPr>
              <p:cNvSpPr/>
              <p:nvPr/>
            </p:nvSpPr>
            <p:spPr>
              <a:xfrm rot="16200000" flipV="1">
                <a:off x="4744616" y="1920280"/>
                <a:ext cx="648072" cy="648072"/>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正方形/長方形 4">
              <a:extLst>
                <a:ext uri="{FF2B5EF4-FFF2-40B4-BE49-F238E27FC236}">
                  <a16:creationId xmlns:a16="http://schemas.microsoft.com/office/drawing/2014/main" id="{6272C0EA-76AD-414F-895A-2B77006E1F61}"/>
                </a:ext>
              </a:extLst>
            </p:cNvPr>
            <p:cNvSpPr/>
            <p:nvPr/>
          </p:nvSpPr>
          <p:spPr>
            <a:xfrm>
              <a:off x="5320680" y="5664696"/>
              <a:ext cx="648072" cy="504056"/>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632DB834-B2A2-C744-8407-8BF6E63ABFB0}"/>
              </a:ext>
            </a:extLst>
          </p:cNvPr>
          <p:cNvCxnSpPr>
            <a:cxnSpLocks/>
          </p:cNvCxnSpPr>
          <p:nvPr/>
        </p:nvCxnSpPr>
        <p:spPr>
          <a:xfrm>
            <a:off x="3358043" y="4800600"/>
            <a:ext cx="26827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CB3BBFF4-07BD-FE4A-8AE2-54761CEAFE6F}"/>
              </a:ext>
            </a:extLst>
          </p:cNvPr>
          <p:cNvGrpSpPr/>
          <p:nvPr/>
        </p:nvGrpSpPr>
        <p:grpSpPr>
          <a:xfrm>
            <a:off x="3584114" y="3388070"/>
            <a:ext cx="1088494" cy="1362292"/>
            <a:chOff x="3584114" y="3388070"/>
            <a:chExt cx="1088494" cy="1362292"/>
          </a:xfrm>
        </p:grpSpPr>
        <p:sp>
          <p:nvSpPr>
            <p:cNvPr id="26" name="片側の 2 つの角を切り取った四角形 25">
              <a:extLst>
                <a:ext uri="{FF2B5EF4-FFF2-40B4-BE49-F238E27FC236}">
                  <a16:creationId xmlns:a16="http://schemas.microsoft.com/office/drawing/2014/main" id="{E7D37157-A64C-5747-8D90-BD89AE499AEA}"/>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L 字 18">
              <a:extLst>
                <a:ext uri="{FF2B5EF4-FFF2-40B4-BE49-F238E27FC236}">
                  <a16:creationId xmlns:a16="http://schemas.microsoft.com/office/drawing/2014/main" id="{35E6B3F1-BEAC-2B40-B1F0-E2D6252F5B6F}"/>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D64804B-E11B-704B-A551-54A2FC584F8A}"/>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6A109A38-75D7-254F-82FC-4DA039E52730}"/>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6869DC-4FB7-7E4A-97CE-E236D7AE09DA}"/>
                </a:ext>
              </a:extLst>
            </p:cNvPr>
            <p:cNvCxnSpPr>
              <a:stCxn id="23" idx="2"/>
              <a:endCxn id="23"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2FE3404D-3E77-0047-A5B8-39D729783AE4}"/>
                </a:ext>
              </a:extLst>
            </p:cNvPr>
            <p:cNvCxnSpPr>
              <a:stCxn id="23" idx="0"/>
              <a:endCxn id="23"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片側の 2 つの角を切り取った四角形 26">
              <a:extLst>
                <a:ext uri="{FF2B5EF4-FFF2-40B4-BE49-F238E27FC236}">
                  <a16:creationId xmlns:a16="http://schemas.microsoft.com/office/drawing/2014/main" id="{7F5D6727-40AA-B74F-88F5-09E4636036D1}"/>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21E0A8B7-511C-0E49-9684-7047CBBAF161}"/>
              </a:ext>
            </a:extLst>
          </p:cNvPr>
          <p:cNvGrpSpPr/>
          <p:nvPr/>
        </p:nvGrpSpPr>
        <p:grpSpPr>
          <a:xfrm>
            <a:off x="5104656" y="3360440"/>
            <a:ext cx="864096" cy="1440160"/>
            <a:chOff x="5104656" y="3360440"/>
            <a:chExt cx="864096" cy="1440160"/>
          </a:xfrm>
        </p:grpSpPr>
        <p:sp>
          <p:nvSpPr>
            <p:cNvPr id="30" name="片側の 2 つの角を切り取った四角形 29">
              <a:extLst>
                <a:ext uri="{FF2B5EF4-FFF2-40B4-BE49-F238E27FC236}">
                  <a16:creationId xmlns:a16="http://schemas.microsoft.com/office/drawing/2014/main" id="{E0EF25DA-69A4-1A4C-9DBC-9CF39B82197C}"/>
                </a:ext>
              </a:extLst>
            </p:cNvPr>
            <p:cNvSpPr/>
            <p:nvPr/>
          </p:nvSpPr>
          <p:spPr>
            <a:xfrm flipV="1">
              <a:off x="5442508"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F58E8C63-15C7-9843-ACBD-25E1C833CDAF}"/>
                </a:ext>
              </a:extLst>
            </p:cNvPr>
            <p:cNvGrpSpPr/>
            <p:nvPr/>
          </p:nvGrpSpPr>
          <p:grpSpPr>
            <a:xfrm>
              <a:off x="5257046" y="3648472"/>
              <a:ext cx="559317" cy="774504"/>
              <a:chOff x="5193411" y="3648472"/>
              <a:chExt cx="559317" cy="774504"/>
            </a:xfrm>
          </p:grpSpPr>
          <p:sp>
            <p:nvSpPr>
              <p:cNvPr id="32" name="正方形/長方形 31">
                <a:extLst>
                  <a:ext uri="{FF2B5EF4-FFF2-40B4-BE49-F238E27FC236}">
                    <a16:creationId xmlns:a16="http://schemas.microsoft.com/office/drawing/2014/main" id="{9CA805F4-5A63-5B48-9835-551002ADED4D}"/>
                  </a:ext>
                </a:extLst>
              </p:cNvPr>
              <p:cNvSpPr/>
              <p:nvPr/>
            </p:nvSpPr>
            <p:spPr>
              <a:xfrm>
                <a:off x="5193411" y="3648472"/>
                <a:ext cx="559317"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00551587-ACA5-6047-BB03-30C20398C6F2}"/>
                  </a:ext>
                </a:extLst>
              </p:cNvPr>
              <p:cNvSpPr/>
              <p:nvPr/>
            </p:nvSpPr>
            <p:spPr>
              <a:xfrm>
                <a:off x="5293049" y="3720480"/>
                <a:ext cx="360040" cy="21602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6B99DD9-5FD7-9A4D-9D5A-2051831C4C14}"/>
                </a:ext>
              </a:extLst>
            </p:cNvPr>
            <p:cNvGrpSpPr/>
            <p:nvPr/>
          </p:nvGrpSpPr>
          <p:grpSpPr>
            <a:xfrm>
              <a:off x="5320680" y="3360440"/>
              <a:ext cx="432048" cy="216024"/>
              <a:chOff x="4960640" y="3360440"/>
              <a:chExt cx="432048" cy="216024"/>
            </a:xfrm>
          </p:grpSpPr>
          <p:sp>
            <p:nvSpPr>
              <p:cNvPr id="40" name="円/楕円 39">
                <a:extLst>
                  <a:ext uri="{FF2B5EF4-FFF2-40B4-BE49-F238E27FC236}">
                    <a16:creationId xmlns:a16="http://schemas.microsoft.com/office/drawing/2014/main" id="{1BD683EB-78DA-664C-8EA2-716DCDCE1788}"/>
                  </a:ext>
                </a:extLst>
              </p:cNvPr>
              <p:cNvSpPr/>
              <p:nvPr/>
            </p:nvSpPr>
            <p:spPr>
              <a:xfrm>
                <a:off x="4960640"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BD4CAF5C-FEF0-E046-94CD-C6305177ECC9}"/>
                  </a:ext>
                </a:extLst>
              </p:cNvPr>
              <p:cNvSpPr/>
              <p:nvPr/>
            </p:nvSpPr>
            <p:spPr>
              <a:xfrm>
                <a:off x="5176664"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F6FA2C3E-A213-C045-8255-8D77CA6F6F63}"/>
                </a:ext>
              </a:extLst>
            </p:cNvPr>
            <p:cNvSpPr/>
            <p:nvPr/>
          </p:nvSpPr>
          <p:spPr>
            <a:xfrm>
              <a:off x="510465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82143105-B3F8-9349-8DAB-96A839191146}"/>
                </a:ext>
              </a:extLst>
            </p:cNvPr>
            <p:cNvSpPr/>
            <p:nvPr/>
          </p:nvSpPr>
          <p:spPr>
            <a:xfrm>
              <a:off x="589674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E05872EE-D937-7841-AAF0-D9148FED7FF2}"/>
              </a:ext>
            </a:extLst>
          </p:cNvPr>
          <p:cNvGrpSpPr/>
          <p:nvPr/>
        </p:nvGrpSpPr>
        <p:grpSpPr>
          <a:xfrm>
            <a:off x="6184776" y="4080520"/>
            <a:ext cx="864096" cy="720080"/>
            <a:chOff x="6184776" y="4080520"/>
            <a:chExt cx="864096" cy="720080"/>
          </a:xfrm>
        </p:grpSpPr>
        <p:sp>
          <p:nvSpPr>
            <p:cNvPr id="54" name="正方形/長方形 53">
              <a:extLst>
                <a:ext uri="{FF2B5EF4-FFF2-40B4-BE49-F238E27FC236}">
                  <a16:creationId xmlns:a16="http://schemas.microsoft.com/office/drawing/2014/main" id="{86714EFA-B897-A94E-9649-54A8AF5F3B29}"/>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A54FE252-1709-E04B-B540-6D821038E347}"/>
                </a:ext>
              </a:extLst>
            </p:cNvPr>
            <p:cNvGrpSpPr/>
            <p:nvPr/>
          </p:nvGrpSpPr>
          <p:grpSpPr>
            <a:xfrm>
              <a:off x="6184776" y="4080520"/>
              <a:ext cx="864096" cy="720080"/>
              <a:chOff x="6184776" y="4080520"/>
              <a:chExt cx="864096" cy="720080"/>
            </a:xfrm>
          </p:grpSpPr>
          <p:sp>
            <p:nvSpPr>
              <p:cNvPr id="50" name="角丸四角形 49">
                <a:extLst>
                  <a:ext uri="{FF2B5EF4-FFF2-40B4-BE49-F238E27FC236}">
                    <a16:creationId xmlns:a16="http://schemas.microsoft.com/office/drawing/2014/main" id="{948BA69A-A6A5-5F40-9BAE-D353A529B03A}"/>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506C7661-0861-2141-9C45-2AACE20C5A25}"/>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11CA60F3-1659-A14F-90AD-738B7DE4849C}"/>
                </a:ext>
              </a:extLst>
            </p:cNvPr>
            <p:cNvGrpSpPr/>
            <p:nvPr/>
          </p:nvGrpSpPr>
          <p:grpSpPr>
            <a:xfrm>
              <a:off x="6425710" y="4396183"/>
              <a:ext cx="382228" cy="188393"/>
              <a:chOff x="6112768" y="3360440"/>
              <a:chExt cx="382228" cy="188393"/>
            </a:xfrm>
          </p:grpSpPr>
          <p:sp>
            <p:nvSpPr>
              <p:cNvPr id="56" name="片側の 2 つの角を切り取った四角形 55">
                <a:extLst>
                  <a:ext uri="{FF2B5EF4-FFF2-40B4-BE49-F238E27FC236}">
                    <a16:creationId xmlns:a16="http://schemas.microsoft.com/office/drawing/2014/main" id="{199DBE34-5A3B-8444-A9D0-33D2F444BABA}"/>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片側の 2 つの角を切り取った四角形 56">
                <a:extLst>
                  <a:ext uri="{FF2B5EF4-FFF2-40B4-BE49-F238E27FC236}">
                    <a16:creationId xmlns:a16="http://schemas.microsoft.com/office/drawing/2014/main" id="{264908FA-C3DF-D44C-80E7-1DB426775B10}"/>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4" name="直線コネクタ 43">
            <a:extLst>
              <a:ext uri="{FF2B5EF4-FFF2-40B4-BE49-F238E27FC236}">
                <a16:creationId xmlns:a16="http://schemas.microsoft.com/office/drawing/2014/main" id="{632DB834-B2A2-C744-8407-8BF6E63ABFB0}"/>
              </a:ext>
            </a:extLst>
          </p:cNvPr>
          <p:cNvCxnSpPr>
            <a:cxnSpLocks/>
          </p:cNvCxnSpPr>
          <p:nvPr/>
        </p:nvCxnSpPr>
        <p:spPr>
          <a:xfrm>
            <a:off x="6553461" y="8328992"/>
            <a:ext cx="26827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CB3BBFF4-07BD-FE4A-8AE2-54761CEAFE6F}"/>
              </a:ext>
            </a:extLst>
          </p:cNvPr>
          <p:cNvGrpSpPr/>
          <p:nvPr/>
        </p:nvGrpSpPr>
        <p:grpSpPr>
          <a:xfrm>
            <a:off x="6779532" y="6916462"/>
            <a:ext cx="1088494" cy="1362292"/>
            <a:chOff x="3584114" y="3388070"/>
            <a:chExt cx="1088494" cy="1362292"/>
          </a:xfrm>
        </p:grpSpPr>
        <p:sp>
          <p:nvSpPr>
            <p:cNvPr id="47" name="片側の 2 つの角を切り取った四角形 46">
              <a:extLst>
                <a:ext uri="{FF2B5EF4-FFF2-40B4-BE49-F238E27FC236}">
                  <a16:creationId xmlns:a16="http://schemas.microsoft.com/office/drawing/2014/main" id="{E7D37157-A64C-5747-8D90-BD89AE499AEA}"/>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L 字 47">
              <a:extLst>
                <a:ext uri="{FF2B5EF4-FFF2-40B4-BE49-F238E27FC236}">
                  <a16:creationId xmlns:a16="http://schemas.microsoft.com/office/drawing/2014/main" id="{35E6B3F1-BEAC-2B40-B1F0-E2D6252F5B6F}"/>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FD64804B-E11B-704B-A551-54A2FC584F8A}"/>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6A109A38-75D7-254F-82FC-4DA039E52730}"/>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846869DC-4FB7-7E4A-97CE-E236D7AE09DA}"/>
                </a:ext>
              </a:extLst>
            </p:cNvPr>
            <p:cNvCxnSpPr>
              <a:stCxn id="52" idx="2"/>
              <a:endCxn id="52"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2FE3404D-3E77-0047-A5B8-39D729783AE4}"/>
                </a:ext>
              </a:extLst>
            </p:cNvPr>
            <p:cNvCxnSpPr>
              <a:stCxn id="52" idx="0"/>
              <a:endCxn id="52"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片側の 2 つの角を切り取った四角形 60">
              <a:extLst>
                <a:ext uri="{FF2B5EF4-FFF2-40B4-BE49-F238E27FC236}">
                  <a16:creationId xmlns:a16="http://schemas.microsoft.com/office/drawing/2014/main" id="{7F5D6727-40AA-B74F-88F5-09E4636036D1}"/>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21E0A8B7-511C-0E49-9684-7047CBBAF161}"/>
              </a:ext>
            </a:extLst>
          </p:cNvPr>
          <p:cNvGrpSpPr/>
          <p:nvPr/>
        </p:nvGrpSpPr>
        <p:grpSpPr>
          <a:xfrm>
            <a:off x="8300074" y="6888832"/>
            <a:ext cx="864096" cy="1440160"/>
            <a:chOff x="5104656" y="3360440"/>
            <a:chExt cx="864096" cy="1440160"/>
          </a:xfrm>
        </p:grpSpPr>
        <p:sp>
          <p:nvSpPr>
            <p:cNvPr id="63" name="片側の 2 つの角を切り取った四角形 62">
              <a:extLst>
                <a:ext uri="{FF2B5EF4-FFF2-40B4-BE49-F238E27FC236}">
                  <a16:creationId xmlns:a16="http://schemas.microsoft.com/office/drawing/2014/main" id="{E0EF25DA-69A4-1A4C-9DBC-9CF39B82197C}"/>
                </a:ext>
              </a:extLst>
            </p:cNvPr>
            <p:cNvSpPr/>
            <p:nvPr/>
          </p:nvSpPr>
          <p:spPr>
            <a:xfrm flipV="1">
              <a:off x="5442508"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F58E8C63-15C7-9843-ACBD-25E1C833CDAF}"/>
                </a:ext>
              </a:extLst>
            </p:cNvPr>
            <p:cNvGrpSpPr/>
            <p:nvPr/>
          </p:nvGrpSpPr>
          <p:grpSpPr>
            <a:xfrm>
              <a:off x="5257046" y="3648472"/>
              <a:ext cx="559317" cy="774504"/>
              <a:chOff x="5193411" y="3648472"/>
              <a:chExt cx="559317" cy="774504"/>
            </a:xfrm>
          </p:grpSpPr>
          <p:sp>
            <p:nvSpPr>
              <p:cNvPr id="70" name="正方形/長方形 69">
                <a:extLst>
                  <a:ext uri="{FF2B5EF4-FFF2-40B4-BE49-F238E27FC236}">
                    <a16:creationId xmlns:a16="http://schemas.microsoft.com/office/drawing/2014/main" id="{9CA805F4-5A63-5B48-9835-551002ADED4D}"/>
                  </a:ext>
                </a:extLst>
              </p:cNvPr>
              <p:cNvSpPr/>
              <p:nvPr/>
            </p:nvSpPr>
            <p:spPr>
              <a:xfrm>
                <a:off x="5193411" y="3648472"/>
                <a:ext cx="559317"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00551587-ACA5-6047-BB03-30C20398C6F2}"/>
                  </a:ext>
                </a:extLst>
              </p:cNvPr>
              <p:cNvSpPr/>
              <p:nvPr/>
            </p:nvSpPr>
            <p:spPr>
              <a:xfrm>
                <a:off x="5293049" y="3720480"/>
                <a:ext cx="360040" cy="21602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B6B99DD9-5FD7-9A4D-9D5A-2051831C4C14}"/>
                </a:ext>
              </a:extLst>
            </p:cNvPr>
            <p:cNvGrpSpPr/>
            <p:nvPr/>
          </p:nvGrpSpPr>
          <p:grpSpPr>
            <a:xfrm>
              <a:off x="5320680" y="3360440"/>
              <a:ext cx="432048" cy="216024"/>
              <a:chOff x="4960640" y="3360440"/>
              <a:chExt cx="432048" cy="216024"/>
            </a:xfrm>
          </p:grpSpPr>
          <p:sp>
            <p:nvSpPr>
              <p:cNvPr id="68" name="円/楕円 67">
                <a:extLst>
                  <a:ext uri="{FF2B5EF4-FFF2-40B4-BE49-F238E27FC236}">
                    <a16:creationId xmlns:a16="http://schemas.microsoft.com/office/drawing/2014/main" id="{1BD683EB-78DA-664C-8EA2-716DCDCE1788}"/>
                  </a:ext>
                </a:extLst>
              </p:cNvPr>
              <p:cNvSpPr/>
              <p:nvPr/>
            </p:nvSpPr>
            <p:spPr>
              <a:xfrm>
                <a:off x="4960640"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BD4CAF5C-FEF0-E046-94CD-C6305177ECC9}"/>
                  </a:ext>
                </a:extLst>
              </p:cNvPr>
              <p:cNvSpPr/>
              <p:nvPr/>
            </p:nvSpPr>
            <p:spPr>
              <a:xfrm>
                <a:off x="5176664" y="3360440"/>
                <a:ext cx="216024" cy="216024"/>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角丸四角形 65">
              <a:extLst>
                <a:ext uri="{FF2B5EF4-FFF2-40B4-BE49-F238E27FC236}">
                  <a16:creationId xmlns:a16="http://schemas.microsoft.com/office/drawing/2014/main" id="{F6FA2C3E-A213-C045-8255-8D77CA6F6F63}"/>
                </a:ext>
              </a:extLst>
            </p:cNvPr>
            <p:cNvSpPr/>
            <p:nvPr/>
          </p:nvSpPr>
          <p:spPr>
            <a:xfrm>
              <a:off x="510465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82143105-B3F8-9349-8DAB-96A839191146}"/>
                </a:ext>
              </a:extLst>
            </p:cNvPr>
            <p:cNvSpPr/>
            <p:nvPr/>
          </p:nvSpPr>
          <p:spPr>
            <a:xfrm>
              <a:off x="589674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グループ化 71">
            <a:extLst>
              <a:ext uri="{FF2B5EF4-FFF2-40B4-BE49-F238E27FC236}">
                <a16:creationId xmlns:a16="http://schemas.microsoft.com/office/drawing/2014/main" id="{E05872EE-D937-7841-AAF0-D9148FED7FF2}"/>
              </a:ext>
            </a:extLst>
          </p:cNvPr>
          <p:cNvGrpSpPr/>
          <p:nvPr/>
        </p:nvGrpSpPr>
        <p:grpSpPr>
          <a:xfrm>
            <a:off x="9380194" y="7608912"/>
            <a:ext cx="864096" cy="720080"/>
            <a:chOff x="6184776" y="4080520"/>
            <a:chExt cx="864096" cy="720080"/>
          </a:xfrm>
        </p:grpSpPr>
        <p:sp>
          <p:nvSpPr>
            <p:cNvPr id="73" name="正方形/長方形 72">
              <a:extLst>
                <a:ext uri="{FF2B5EF4-FFF2-40B4-BE49-F238E27FC236}">
                  <a16:creationId xmlns:a16="http://schemas.microsoft.com/office/drawing/2014/main" id="{86714EFA-B897-A94E-9649-54A8AF5F3B29}"/>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a:extLst>
                <a:ext uri="{FF2B5EF4-FFF2-40B4-BE49-F238E27FC236}">
                  <a16:creationId xmlns:a16="http://schemas.microsoft.com/office/drawing/2014/main" id="{A54FE252-1709-E04B-B540-6D821038E347}"/>
                </a:ext>
              </a:extLst>
            </p:cNvPr>
            <p:cNvGrpSpPr/>
            <p:nvPr/>
          </p:nvGrpSpPr>
          <p:grpSpPr>
            <a:xfrm>
              <a:off x="6184776" y="4080520"/>
              <a:ext cx="864096" cy="720080"/>
              <a:chOff x="6184776" y="4080520"/>
              <a:chExt cx="864096" cy="720080"/>
            </a:xfrm>
          </p:grpSpPr>
          <p:sp>
            <p:nvSpPr>
              <p:cNvPr id="78" name="角丸四角形 77">
                <a:extLst>
                  <a:ext uri="{FF2B5EF4-FFF2-40B4-BE49-F238E27FC236}">
                    <a16:creationId xmlns:a16="http://schemas.microsoft.com/office/drawing/2014/main" id="{948BA69A-A6A5-5F40-9BAE-D353A529B03A}"/>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506C7661-0861-2141-9C45-2AACE20C5A25}"/>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11CA60F3-1659-A14F-90AD-738B7DE4849C}"/>
                </a:ext>
              </a:extLst>
            </p:cNvPr>
            <p:cNvGrpSpPr/>
            <p:nvPr/>
          </p:nvGrpSpPr>
          <p:grpSpPr>
            <a:xfrm>
              <a:off x="6425710" y="4396183"/>
              <a:ext cx="382228" cy="188393"/>
              <a:chOff x="6112768" y="3360440"/>
              <a:chExt cx="382228" cy="188393"/>
            </a:xfrm>
          </p:grpSpPr>
          <p:sp>
            <p:nvSpPr>
              <p:cNvPr id="76" name="片側の 2 つの角を切り取った四角形 75">
                <a:extLst>
                  <a:ext uri="{FF2B5EF4-FFF2-40B4-BE49-F238E27FC236}">
                    <a16:creationId xmlns:a16="http://schemas.microsoft.com/office/drawing/2014/main" id="{199DBE34-5A3B-8444-A9D0-33D2F444BABA}"/>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片側の 2 つの角を切り取った四角形 76">
                <a:extLst>
                  <a:ext uri="{FF2B5EF4-FFF2-40B4-BE49-F238E27FC236}">
                    <a16:creationId xmlns:a16="http://schemas.microsoft.com/office/drawing/2014/main" id="{264908FA-C3DF-D44C-80E7-1DB426775B10}"/>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80" name="直線コネクタ 79">
            <a:extLst>
              <a:ext uri="{FF2B5EF4-FFF2-40B4-BE49-F238E27FC236}">
                <a16:creationId xmlns:a16="http://schemas.microsoft.com/office/drawing/2014/main" id="{0404D5AE-5893-7145-AE49-F5DD8E5E9D6B}"/>
              </a:ext>
            </a:extLst>
          </p:cNvPr>
          <p:cNvCxnSpPr>
            <a:cxnSpLocks/>
          </p:cNvCxnSpPr>
          <p:nvPr/>
        </p:nvCxnSpPr>
        <p:spPr>
          <a:xfrm>
            <a:off x="1584909" y="8112968"/>
            <a:ext cx="474461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03B0786C-D7E4-1941-9D4E-78278BA4B25C}"/>
              </a:ext>
            </a:extLst>
          </p:cNvPr>
          <p:cNvGrpSpPr/>
          <p:nvPr/>
        </p:nvGrpSpPr>
        <p:grpSpPr>
          <a:xfrm>
            <a:off x="1740871" y="6717724"/>
            <a:ext cx="1088494" cy="1362292"/>
            <a:chOff x="3584114" y="3388070"/>
            <a:chExt cx="1088494" cy="1362292"/>
          </a:xfrm>
        </p:grpSpPr>
        <p:sp>
          <p:nvSpPr>
            <p:cNvPr id="82" name="片側の 2 つの角を切り取った四角形 81">
              <a:extLst>
                <a:ext uri="{FF2B5EF4-FFF2-40B4-BE49-F238E27FC236}">
                  <a16:creationId xmlns:a16="http://schemas.microsoft.com/office/drawing/2014/main" id="{6BB0FEC9-4586-0E44-BAA0-66CB6B19A484}"/>
                </a:ext>
              </a:extLst>
            </p:cNvPr>
            <p:cNvSpPr/>
            <p:nvPr/>
          </p:nvSpPr>
          <p:spPr>
            <a:xfrm flipV="1">
              <a:off x="4484215" y="4396183"/>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L 字 82">
              <a:extLst>
                <a:ext uri="{FF2B5EF4-FFF2-40B4-BE49-F238E27FC236}">
                  <a16:creationId xmlns:a16="http://schemas.microsoft.com/office/drawing/2014/main" id="{B591A5B8-C2E3-7049-928A-8CC4EF1F43AC}"/>
                </a:ext>
              </a:extLst>
            </p:cNvPr>
            <p:cNvSpPr/>
            <p:nvPr/>
          </p:nvSpPr>
          <p:spPr>
            <a:xfrm>
              <a:off x="3584114" y="4152528"/>
              <a:ext cx="376786" cy="272123"/>
            </a:xfrm>
            <a:prstGeom prst="corner">
              <a:avLst>
                <a:gd name="adj1" fmla="val 29435"/>
                <a:gd name="adj2" fmla="val 27553"/>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F25A34F-F7C6-C542-8810-6A375730542D}"/>
                </a:ext>
              </a:extLst>
            </p:cNvPr>
            <p:cNvSpPr/>
            <p:nvPr/>
          </p:nvSpPr>
          <p:spPr>
            <a:xfrm>
              <a:off x="3960901" y="3648472"/>
              <a:ext cx="334921" cy="77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a:extLst>
                <a:ext uri="{FF2B5EF4-FFF2-40B4-BE49-F238E27FC236}">
                  <a16:creationId xmlns:a16="http://schemas.microsoft.com/office/drawing/2014/main" id="{B35F96C4-EEF4-334E-AE2A-3959F20CB7A1}"/>
                </a:ext>
              </a:extLst>
            </p:cNvPr>
            <p:cNvSpPr/>
            <p:nvPr/>
          </p:nvSpPr>
          <p:spPr>
            <a:xfrm>
              <a:off x="3793440" y="4080520"/>
              <a:ext cx="669842" cy="6698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a:extLst>
                <a:ext uri="{FF2B5EF4-FFF2-40B4-BE49-F238E27FC236}">
                  <a16:creationId xmlns:a16="http://schemas.microsoft.com/office/drawing/2014/main" id="{3EEF0259-4C8E-7F42-9EB0-4C38D160CE0C}"/>
                </a:ext>
              </a:extLst>
            </p:cNvPr>
            <p:cNvCxnSpPr>
              <a:stCxn id="85" idx="2"/>
              <a:endCxn id="85" idx="6"/>
            </p:cNvCxnSpPr>
            <p:nvPr/>
          </p:nvCxnSpPr>
          <p:spPr>
            <a:xfrm>
              <a:off x="3793440" y="4415441"/>
              <a:ext cx="66984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コネクタ 86">
              <a:extLst>
                <a:ext uri="{FF2B5EF4-FFF2-40B4-BE49-F238E27FC236}">
                  <a16:creationId xmlns:a16="http://schemas.microsoft.com/office/drawing/2014/main" id="{5665AB01-6F12-A74D-BB9F-7E10372DDFB2}"/>
                </a:ext>
              </a:extLst>
            </p:cNvPr>
            <p:cNvCxnSpPr>
              <a:stCxn id="85" idx="0"/>
              <a:endCxn id="85" idx="4"/>
            </p:cNvCxnSpPr>
            <p:nvPr/>
          </p:nvCxnSpPr>
          <p:spPr>
            <a:xfrm>
              <a:off x="4128361" y="4080520"/>
              <a:ext cx="0" cy="669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片側の 2 つの角を切り取った四角形 87">
              <a:extLst>
                <a:ext uri="{FF2B5EF4-FFF2-40B4-BE49-F238E27FC236}">
                  <a16:creationId xmlns:a16="http://schemas.microsoft.com/office/drawing/2014/main" id="{10B6CBCC-3828-1B45-927B-52CCDC63FC51}"/>
                </a:ext>
              </a:extLst>
            </p:cNvPr>
            <p:cNvSpPr/>
            <p:nvPr/>
          </p:nvSpPr>
          <p:spPr>
            <a:xfrm rot="16200000" flipV="1">
              <a:off x="4124175" y="338807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 name="下カーブ矢印 88">
            <a:extLst>
              <a:ext uri="{FF2B5EF4-FFF2-40B4-BE49-F238E27FC236}">
                <a16:creationId xmlns:a16="http://schemas.microsoft.com/office/drawing/2014/main" id="{BA69B4D2-FA9D-3E4D-8D90-CBCF7F0E9959}"/>
              </a:ext>
            </a:extLst>
          </p:cNvPr>
          <p:cNvSpPr/>
          <p:nvPr/>
        </p:nvSpPr>
        <p:spPr>
          <a:xfrm>
            <a:off x="3601133" y="6888832"/>
            <a:ext cx="1296144" cy="6480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90" name="グループ化 89"/>
          <p:cNvGrpSpPr/>
          <p:nvPr/>
        </p:nvGrpSpPr>
        <p:grpSpPr>
          <a:xfrm>
            <a:off x="7395678" y="3326034"/>
            <a:ext cx="2209005" cy="261699"/>
            <a:chOff x="6449219" y="3868898"/>
            <a:chExt cx="2209005" cy="261699"/>
          </a:xfrm>
        </p:grpSpPr>
        <p:grpSp>
          <p:nvGrpSpPr>
            <p:cNvPr id="91" name="グループ化 90"/>
            <p:cNvGrpSpPr/>
            <p:nvPr/>
          </p:nvGrpSpPr>
          <p:grpSpPr>
            <a:xfrm>
              <a:off x="7029450" y="3899735"/>
              <a:ext cx="1628774" cy="200025"/>
              <a:chOff x="7029450" y="3875087"/>
              <a:chExt cx="1628774" cy="200025"/>
            </a:xfrm>
            <a:solidFill>
              <a:schemeClr val="tx1"/>
            </a:solidFill>
          </p:grpSpPr>
          <p:sp>
            <p:nvSpPr>
              <p:cNvPr id="93" name="円/楕円 92"/>
              <p:cNvSpPr/>
              <p:nvPr/>
            </p:nvSpPr>
            <p:spPr>
              <a:xfrm>
                <a:off x="7029450" y="3875087"/>
                <a:ext cx="200025" cy="20002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8458199" y="3875087"/>
                <a:ext cx="200025" cy="20002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p:nvPr/>
            </p:nvCxnSpPr>
            <p:spPr>
              <a:xfrm>
                <a:off x="7115175" y="3975099"/>
                <a:ext cx="147637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正方形/長方形 91">
              <a:extLst>
                <a:ext uri="{FF2B5EF4-FFF2-40B4-BE49-F238E27FC236}">
                  <a16:creationId xmlns:a16="http://schemas.microsoft.com/office/drawing/2014/main" id="{E29DBE60-BA93-8F49-AC3E-CA89866C3A57}"/>
                </a:ext>
              </a:extLst>
            </p:cNvPr>
            <p:cNvSpPr/>
            <p:nvPr/>
          </p:nvSpPr>
          <p:spPr>
            <a:xfrm>
              <a:off x="6449219" y="3868898"/>
              <a:ext cx="523081" cy="261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b="1" dirty="0">
                  <a:solidFill>
                    <a:schemeClr val="tx1"/>
                  </a:solidFill>
                </a:rPr>
                <a:t>Goal</a:t>
              </a:r>
            </a:p>
            <a:p>
              <a:endParaRPr lang="en-US" altLang="ja-JP" sz="1100" dirty="0">
                <a:solidFill>
                  <a:schemeClr val="tx1"/>
                </a:solidFill>
              </a:endParaRPr>
            </a:p>
          </p:txBody>
        </p:sp>
      </p:grpSp>
      <p:grpSp>
        <p:nvGrpSpPr>
          <p:cNvPr id="109" name="グループ化 108">
            <a:extLst>
              <a:ext uri="{FF2B5EF4-FFF2-40B4-BE49-F238E27FC236}">
                <a16:creationId xmlns:a16="http://schemas.microsoft.com/office/drawing/2014/main" id="{1A95BA01-54B6-764E-89A2-6216DF6994AF}"/>
              </a:ext>
            </a:extLst>
          </p:cNvPr>
          <p:cNvGrpSpPr/>
          <p:nvPr/>
        </p:nvGrpSpPr>
        <p:grpSpPr>
          <a:xfrm>
            <a:off x="12088669" y="16294"/>
            <a:ext cx="712931" cy="641199"/>
            <a:chOff x="143253" y="8328992"/>
            <a:chExt cx="712931" cy="641199"/>
          </a:xfrm>
        </p:grpSpPr>
        <p:sp>
          <p:nvSpPr>
            <p:cNvPr id="110" name="角丸四角形 109">
              <a:extLst>
                <a:ext uri="{FF2B5EF4-FFF2-40B4-BE49-F238E27FC236}">
                  <a16:creationId xmlns:a16="http://schemas.microsoft.com/office/drawing/2014/main" id="{E85DB87F-0C8D-A443-A01A-EB20268903F3}"/>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111" name="角丸四角形 110">
              <a:extLst>
                <a:ext uri="{FF2B5EF4-FFF2-40B4-BE49-F238E27FC236}">
                  <a16:creationId xmlns:a16="http://schemas.microsoft.com/office/drawing/2014/main" id="{CAB037D8-6AC6-C74A-B5A2-93BB3E342A37}"/>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112" name="角丸四角形 111">
              <a:extLst>
                <a:ext uri="{FF2B5EF4-FFF2-40B4-BE49-F238E27FC236}">
                  <a16:creationId xmlns:a16="http://schemas.microsoft.com/office/drawing/2014/main" id="{4BCAA407-4547-3A4C-90CB-C773863CC882}"/>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Tree>
    <p:extLst>
      <p:ext uri="{BB962C8B-B14F-4D97-AF65-F5344CB8AC3E}">
        <p14:creationId xmlns:p14="http://schemas.microsoft.com/office/powerpoint/2010/main" val="1347489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25B93858-881D-3D45-8B51-D00146990B20}"/>
              </a:ext>
            </a:extLst>
          </p:cNvPr>
          <p:cNvGrpSpPr/>
          <p:nvPr/>
        </p:nvGrpSpPr>
        <p:grpSpPr>
          <a:xfrm>
            <a:off x="280120" y="480120"/>
            <a:ext cx="3096344" cy="2016224"/>
            <a:chOff x="280120" y="480120"/>
            <a:chExt cx="3096344" cy="2016224"/>
          </a:xfrm>
        </p:grpSpPr>
        <p:sp>
          <p:nvSpPr>
            <p:cNvPr id="3" name="正方形/長方形 2">
              <a:extLst>
                <a:ext uri="{FF2B5EF4-FFF2-40B4-BE49-F238E27FC236}">
                  <a16:creationId xmlns:a16="http://schemas.microsoft.com/office/drawing/2014/main" id="{2E4FC3A6-7D09-554F-BE25-94D7918ED208}"/>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4" name="正方形/長方形 3">
              <a:extLst>
                <a:ext uri="{FF2B5EF4-FFF2-40B4-BE49-F238E27FC236}">
                  <a16:creationId xmlns:a16="http://schemas.microsoft.com/office/drawing/2014/main" id="{02A3025C-16B7-3E4D-B072-50DC1413E4E7}"/>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5" name="正方形/長方形 4">
              <a:extLst>
                <a:ext uri="{FF2B5EF4-FFF2-40B4-BE49-F238E27FC236}">
                  <a16:creationId xmlns:a16="http://schemas.microsoft.com/office/drawing/2014/main" id="{F5055F6C-9AC3-8149-8C4E-6E50B3276D3A}"/>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6" name="正方形/長方形 5">
              <a:extLst>
                <a:ext uri="{FF2B5EF4-FFF2-40B4-BE49-F238E27FC236}">
                  <a16:creationId xmlns:a16="http://schemas.microsoft.com/office/drawing/2014/main" id="{59BBE790-D72D-2840-95BF-78A0725EE029}"/>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7" name="正方形/長方形 6">
              <a:extLst>
                <a:ext uri="{FF2B5EF4-FFF2-40B4-BE49-F238E27FC236}">
                  <a16:creationId xmlns:a16="http://schemas.microsoft.com/office/drawing/2014/main" id="{87FA9D9A-4C95-A74D-9917-667B6C27E1B5}"/>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8" name="正方形/長方形 7">
              <a:extLst>
                <a:ext uri="{FF2B5EF4-FFF2-40B4-BE49-F238E27FC236}">
                  <a16:creationId xmlns:a16="http://schemas.microsoft.com/office/drawing/2014/main" id="{B681F570-43ED-4A4D-A193-36505151CD36}"/>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9" name="正方形/長方形 8">
              <a:extLst>
                <a:ext uri="{FF2B5EF4-FFF2-40B4-BE49-F238E27FC236}">
                  <a16:creationId xmlns:a16="http://schemas.microsoft.com/office/drawing/2014/main" id="{D228BCCC-47DA-B046-9B32-C41C636D21D8}"/>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10" name="正方形/長方形 9">
              <a:extLst>
                <a:ext uri="{FF2B5EF4-FFF2-40B4-BE49-F238E27FC236}">
                  <a16:creationId xmlns:a16="http://schemas.microsoft.com/office/drawing/2014/main" id="{09799326-1BC1-3A43-8D92-93920A68F4CF}"/>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11" name="正方形/長方形 10">
              <a:extLst>
                <a:ext uri="{FF2B5EF4-FFF2-40B4-BE49-F238E27FC236}">
                  <a16:creationId xmlns:a16="http://schemas.microsoft.com/office/drawing/2014/main" id="{E89C2B75-0560-264A-B673-9DB4DE8D6069}"/>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12" name="正方形/長方形 11">
              <a:extLst>
                <a:ext uri="{FF2B5EF4-FFF2-40B4-BE49-F238E27FC236}">
                  <a16:creationId xmlns:a16="http://schemas.microsoft.com/office/drawing/2014/main" id="{F499B842-19E0-1948-9333-044DC10942B2}"/>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14" name="正方形/長方形 13">
              <a:extLst>
                <a:ext uri="{FF2B5EF4-FFF2-40B4-BE49-F238E27FC236}">
                  <a16:creationId xmlns:a16="http://schemas.microsoft.com/office/drawing/2014/main" id="{24AE4D82-6099-3949-AA20-F6280AE42B73}"/>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15" name="正方形/長方形 14">
              <a:extLst>
                <a:ext uri="{FF2B5EF4-FFF2-40B4-BE49-F238E27FC236}">
                  <a16:creationId xmlns:a16="http://schemas.microsoft.com/office/drawing/2014/main" id="{9C6A43D5-EA4C-894E-8EFE-B5CD15939438}"/>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spTree>
    <p:extLst>
      <p:ext uri="{BB962C8B-B14F-4D97-AF65-F5344CB8AC3E}">
        <p14:creationId xmlns:p14="http://schemas.microsoft.com/office/powerpoint/2010/main" val="2546487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線コネクタ 136">
            <a:extLst>
              <a:ext uri="{FF2B5EF4-FFF2-40B4-BE49-F238E27FC236}">
                <a16:creationId xmlns:a16="http://schemas.microsoft.com/office/drawing/2014/main" id="{40F8CD4A-3307-AD46-A5D2-BFAB281BB5FA}"/>
              </a:ext>
            </a:extLst>
          </p:cNvPr>
          <p:cNvCxnSpPr>
            <a:cxnSpLocks/>
          </p:cNvCxnSpPr>
          <p:nvPr/>
        </p:nvCxnSpPr>
        <p:spPr>
          <a:xfrm>
            <a:off x="1144216" y="8328992"/>
            <a:ext cx="1008112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0" name="グループ化 219">
            <a:extLst>
              <a:ext uri="{FF2B5EF4-FFF2-40B4-BE49-F238E27FC236}">
                <a16:creationId xmlns:a16="http://schemas.microsoft.com/office/drawing/2014/main" id="{D6C21371-B88E-B649-86D0-A92E2632D57A}"/>
              </a:ext>
            </a:extLst>
          </p:cNvPr>
          <p:cNvGrpSpPr/>
          <p:nvPr/>
        </p:nvGrpSpPr>
        <p:grpSpPr>
          <a:xfrm>
            <a:off x="5032648" y="2500457"/>
            <a:ext cx="2736304" cy="5811655"/>
            <a:chOff x="5820693" y="4649886"/>
            <a:chExt cx="1732235" cy="3679106"/>
          </a:xfrm>
        </p:grpSpPr>
        <p:grpSp>
          <p:nvGrpSpPr>
            <p:cNvPr id="221" name="グループ化 220">
              <a:extLst>
                <a:ext uri="{FF2B5EF4-FFF2-40B4-BE49-F238E27FC236}">
                  <a16:creationId xmlns:a16="http://schemas.microsoft.com/office/drawing/2014/main" id="{C2B15EB4-399B-F740-8B8D-FC24AF888C23}"/>
                </a:ext>
              </a:extLst>
            </p:cNvPr>
            <p:cNvGrpSpPr/>
            <p:nvPr/>
          </p:nvGrpSpPr>
          <p:grpSpPr>
            <a:xfrm>
              <a:off x="6544122" y="4649886"/>
              <a:ext cx="288032" cy="288032"/>
              <a:chOff x="4024536" y="3216424"/>
              <a:chExt cx="3168353" cy="3168352"/>
            </a:xfrm>
          </p:grpSpPr>
          <p:sp>
            <p:nvSpPr>
              <p:cNvPr id="228" name="パイ 227">
                <a:extLst>
                  <a:ext uri="{FF2B5EF4-FFF2-40B4-BE49-F238E27FC236}">
                    <a16:creationId xmlns:a16="http://schemas.microsoft.com/office/drawing/2014/main" id="{32F5476C-DBE6-064B-AA7A-798541BB1E2D}"/>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パイ 228">
                <a:extLst>
                  <a:ext uri="{FF2B5EF4-FFF2-40B4-BE49-F238E27FC236}">
                    <a16:creationId xmlns:a16="http://schemas.microsoft.com/office/drawing/2014/main" id="{7618F4AD-F78E-B044-BBA9-AB9813F3890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0" name="パイ 229">
                <a:extLst>
                  <a:ext uri="{FF2B5EF4-FFF2-40B4-BE49-F238E27FC236}">
                    <a16:creationId xmlns:a16="http://schemas.microsoft.com/office/drawing/2014/main" id="{F8A0FF4A-03A2-8B4C-8354-671EEC2553E6}"/>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22" name="円/楕円 221">
              <a:extLst>
                <a:ext uri="{FF2B5EF4-FFF2-40B4-BE49-F238E27FC236}">
                  <a16:creationId xmlns:a16="http://schemas.microsoft.com/office/drawing/2014/main" id="{AC586A91-ED91-1940-BAED-68C6C9B64D85}"/>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コネクタ 222">
              <a:extLst>
                <a:ext uri="{FF2B5EF4-FFF2-40B4-BE49-F238E27FC236}">
                  <a16:creationId xmlns:a16="http://schemas.microsoft.com/office/drawing/2014/main" id="{3598F9F1-984E-8748-8CAF-8552E0F79DC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24" name="直線コネクタ 223">
              <a:extLst>
                <a:ext uri="{FF2B5EF4-FFF2-40B4-BE49-F238E27FC236}">
                  <a16:creationId xmlns:a16="http://schemas.microsoft.com/office/drawing/2014/main" id="{46D45B0E-ADE8-164E-9532-3CF8E8A840A0}"/>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5" name="円/楕円 224">
              <a:extLst>
                <a:ext uri="{FF2B5EF4-FFF2-40B4-BE49-F238E27FC236}">
                  <a16:creationId xmlns:a16="http://schemas.microsoft.com/office/drawing/2014/main" id="{3CC62E9E-081C-D441-BB94-4B3B995B8AB5}"/>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コネクタ 225">
              <a:extLst>
                <a:ext uri="{FF2B5EF4-FFF2-40B4-BE49-F238E27FC236}">
                  <a16:creationId xmlns:a16="http://schemas.microsoft.com/office/drawing/2014/main" id="{FABF4F37-7F8C-804C-9897-D7963D43F797}"/>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正方形/長方形 226">
              <a:extLst>
                <a:ext uri="{FF2B5EF4-FFF2-40B4-BE49-F238E27FC236}">
                  <a16:creationId xmlns:a16="http://schemas.microsoft.com/office/drawing/2014/main" id="{96FF84F7-A81F-B746-A4F4-5A0A13E6EA12}"/>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grpSp>
        <p:nvGrpSpPr>
          <p:cNvPr id="74" name="グループ化 73">
            <a:extLst>
              <a:ext uri="{FF2B5EF4-FFF2-40B4-BE49-F238E27FC236}">
                <a16:creationId xmlns:a16="http://schemas.microsoft.com/office/drawing/2014/main" id="{73807D1D-984A-E747-8C86-4BC7B8C7C41D}"/>
              </a:ext>
            </a:extLst>
          </p:cNvPr>
          <p:cNvGrpSpPr/>
          <p:nvPr/>
        </p:nvGrpSpPr>
        <p:grpSpPr>
          <a:xfrm rot="19800000">
            <a:off x="4089348" y="3076886"/>
            <a:ext cx="454986" cy="454986"/>
            <a:chOff x="4024536" y="3216424"/>
            <a:chExt cx="3168353" cy="3168352"/>
          </a:xfrm>
        </p:grpSpPr>
        <p:sp>
          <p:nvSpPr>
            <p:cNvPr id="81" name="パイ 80">
              <a:extLst>
                <a:ext uri="{FF2B5EF4-FFF2-40B4-BE49-F238E27FC236}">
                  <a16:creationId xmlns:a16="http://schemas.microsoft.com/office/drawing/2014/main" id="{623D0905-3A5E-7C41-B82F-FE24DA18EA92}"/>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パイ 81">
              <a:extLst>
                <a:ext uri="{FF2B5EF4-FFF2-40B4-BE49-F238E27FC236}">
                  <a16:creationId xmlns:a16="http://schemas.microsoft.com/office/drawing/2014/main" id="{4F8733D1-9739-8B4E-9602-A85E03CCED0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パイ 82">
              <a:extLst>
                <a:ext uri="{FF2B5EF4-FFF2-40B4-BE49-F238E27FC236}">
                  <a16:creationId xmlns:a16="http://schemas.microsoft.com/office/drawing/2014/main" id="{D4D3FA02-BB6F-D54C-9D12-6578AB442359}"/>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5" name="円/楕円 74">
            <a:extLst>
              <a:ext uri="{FF2B5EF4-FFF2-40B4-BE49-F238E27FC236}">
                <a16:creationId xmlns:a16="http://schemas.microsoft.com/office/drawing/2014/main" id="{160A4CE0-6728-7547-9721-254CC2F99BE8}"/>
              </a:ext>
            </a:extLst>
          </p:cNvPr>
          <p:cNvSpPr/>
          <p:nvPr/>
        </p:nvSpPr>
        <p:spPr>
          <a:xfrm rot="19800000">
            <a:off x="5054878" y="5588448"/>
            <a:ext cx="2736304" cy="27363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9CF14E9F-2C08-5B47-A8D4-A85AD6B632B9}"/>
              </a:ext>
            </a:extLst>
          </p:cNvPr>
          <p:cNvCxnSpPr/>
          <p:nvPr/>
        </p:nvCxnSpPr>
        <p:spPr>
          <a:xfrm rot="19800000">
            <a:off x="5054877" y="6956599"/>
            <a:ext cx="2736304"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190E6558-85D6-9E4C-8D65-01683D645AF7}"/>
              </a:ext>
            </a:extLst>
          </p:cNvPr>
          <p:cNvCxnSpPr/>
          <p:nvPr/>
        </p:nvCxnSpPr>
        <p:spPr>
          <a:xfrm rot="19800000">
            <a:off x="6423029" y="5588448"/>
            <a:ext cx="0" cy="27363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円/楕円 77">
            <a:extLst>
              <a:ext uri="{FF2B5EF4-FFF2-40B4-BE49-F238E27FC236}">
                <a16:creationId xmlns:a16="http://schemas.microsoft.com/office/drawing/2014/main" id="{F2D038E0-60E2-0149-901E-3E785B47CC3B}"/>
              </a:ext>
            </a:extLst>
          </p:cNvPr>
          <p:cNvSpPr/>
          <p:nvPr/>
        </p:nvSpPr>
        <p:spPr>
          <a:xfrm rot="19800000">
            <a:off x="6366155" y="6899726"/>
            <a:ext cx="113747" cy="1137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a:extLst>
              <a:ext uri="{FF2B5EF4-FFF2-40B4-BE49-F238E27FC236}">
                <a16:creationId xmlns:a16="http://schemas.microsoft.com/office/drawing/2014/main" id="{4A601F3A-6897-3D4D-A5C8-7D76F4AD108E}"/>
              </a:ext>
            </a:extLst>
          </p:cNvPr>
          <p:cNvCxnSpPr>
            <a:cxnSpLocks/>
          </p:cNvCxnSpPr>
          <p:nvPr/>
        </p:nvCxnSpPr>
        <p:spPr>
          <a:xfrm rot="19800000" flipV="1">
            <a:off x="5368997" y="3022455"/>
            <a:ext cx="0" cy="42086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DD0E24D-3A4C-944E-9D77-55050D2CD479}"/>
              </a:ext>
            </a:extLst>
          </p:cNvPr>
          <p:cNvCxnSpPr>
            <a:cxnSpLocks/>
          </p:cNvCxnSpPr>
          <p:nvPr/>
        </p:nvCxnSpPr>
        <p:spPr>
          <a:xfrm flipV="1">
            <a:off x="4312568" y="3360440"/>
            <a:ext cx="0" cy="1656183"/>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2B60E57A-6674-6640-BAD5-8033C1A9037B}"/>
              </a:ext>
            </a:extLst>
          </p:cNvPr>
          <p:cNvSpPr/>
          <p:nvPr/>
        </p:nvSpPr>
        <p:spPr>
          <a:xfrm>
            <a:off x="3448472" y="4656584"/>
            <a:ext cx="682479" cy="454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mg</a:t>
            </a:r>
            <a:endParaRPr kumimoji="1" lang="ja-JP" altLang="en-US" sz="1100">
              <a:solidFill>
                <a:schemeClr val="tx1"/>
              </a:solidFill>
            </a:endParaRPr>
          </a:p>
        </p:txBody>
      </p:sp>
      <p:sp>
        <p:nvSpPr>
          <p:cNvPr id="10" name="円弧 9">
            <a:extLst>
              <a:ext uri="{FF2B5EF4-FFF2-40B4-BE49-F238E27FC236}">
                <a16:creationId xmlns:a16="http://schemas.microsoft.com/office/drawing/2014/main" id="{0D37E7AA-9308-3A4D-A078-C820FFC187FB}"/>
              </a:ext>
            </a:extLst>
          </p:cNvPr>
          <p:cNvSpPr/>
          <p:nvPr/>
        </p:nvSpPr>
        <p:spPr>
          <a:xfrm>
            <a:off x="2224336" y="2712368"/>
            <a:ext cx="8424936" cy="8424936"/>
          </a:xfrm>
          <a:prstGeom prst="arc">
            <a:avLst>
              <a:gd name="adj1" fmla="val 14406889"/>
              <a:gd name="adj2" fmla="val 162051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円弧 85">
            <a:extLst>
              <a:ext uri="{FF2B5EF4-FFF2-40B4-BE49-F238E27FC236}">
                <a16:creationId xmlns:a16="http://schemas.microsoft.com/office/drawing/2014/main" id="{96BC1D6F-AE17-C341-B8FF-C32527CE28AA}"/>
              </a:ext>
            </a:extLst>
          </p:cNvPr>
          <p:cNvSpPr/>
          <p:nvPr/>
        </p:nvSpPr>
        <p:spPr>
          <a:xfrm>
            <a:off x="4672608" y="5296272"/>
            <a:ext cx="3392760" cy="3392760"/>
          </a:xfrm>
          <a:prstGeom prst="arc">
            <a:avLst>
              <a:gd name="adj1" fmla="val 14526375"/>
              <a:gd name="adj2" fmla="val 162051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FD78CCE7-8AEA-B848-B7FD-B08DB86C520E}"/>
              </a:ext>
            </a:extLst>
          </p:cNvPr>
          <p:cNvSpPr/>
          <p:nvPr/>
        </p:nvSpPr>
        <p:spPr>
          <a:xfrm>
            <a:off x="5752728" y="4944616"/>
            <a:ext cx="360040" cy="454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err="1">
                <a:solidFill>
                  <a:schemeClr val="tx1"/>
                </a:solidFill>
              </a:rPr>
              <a:t>θ</a:t>
            </a:r>
            <a:endParaRPr kumimoji="1" lang="ja-JP" altLang="en-US" sz="1100">
              <a:solidFill>
                <a:schemeClr val="tx1"/>
              </a:solidFill>
            </a:endParaRPr>
          </a:p>
        </p:txBody>
      </p:sp>
      <p:cxnSp>
        <p:nvCxnSpPr>
          <p:cNvPr id="12" name="直線コネクタ 11">
            <a:extLst>
              <a:ext uri="{FF2B5EF4-FFF2-40B4-BE49-F238E27FC236}">
                <a16:creationId xmlns:a16="http://schemas.microsoft.com/office/drawing/2014/main" id="{BFF42953-84D1-FE48-8708-3F09ADD0F5D0}"/>
              </a:ext>
            </a:extLst>
          </p:cNvPr>
          <p:cNvCxnSpPr>
            <a:cxnSpLocks/>
          </p:cNvCxnSpPr>
          <p:nvPr/>
        </p:nvCxnSpPr>
        <p:spPr>
          <a:xfrm>
            <a:off x="6544816" y="2712368"/>
            <a:ext cx="18002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89669CE-849D-B948-8C13-D29B5456CFFB}"/>
              </a:ext>
            </a:extLst>
          </p:cNvPr>
          <p:cNvCxnSpPr>
            <a:cxnSpLocks/>
          </p:cNvCxnSpPr>
          <p:nvPr/>
        </p:nvCxnSpPr>
        <p:spPr>
          <a:xfrm>
            <a:off x="6400800" y="6960840"/>
            <a:ext cx="194421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8E50EA7-0CAA-C043-AA9B-F3F0D8C26089}"/>
              </a:ext>
            </a:extLst>
          </p:cNvPr>
          <p:cNvCxnSpPr>
            <a:cxnSpLocks/>
          </p:cNvCxnSpPr>
          <p:nvPr/>
        </p:nvCxnSpPr>
        <p:spPr>
          <a:xfrm flipV="1">
            <a:off x="7912968" y="2712368"/>
            <a:ext cx="0" cy="4248472"/>
          </a:xfrm>
          <a:prstGeom prst="line">
            <a:avLst/>
          </a:prstGeom>
          <a:ln>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4F2E5035-E5EA-E84A-BF65-B7FE3D0350C7}"/>
              </a:ext>
            </a:extLst>
          </p:cNvPr>
          <p:cNvSpPr/>
          <p:nvPr/>
        </p:nvSpPr>
        <p:spPr>
          <a:xfrm>
            <a:off x="7912968" y="4008512"/>
            <a:ext cx="682479" cy="454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L</a:t>
            </a:r>
            <a:endParaRPr kumimoji="1" lang="ja-JP" altLang="en-US" sz="1100">
              <a:solidFill>
                <a:schemeClr val="tx1"/>
              </a:solidFill>
            </a:endParaRPr>
          </a:p>
        </p:txBody>
      </p:sp>
      <p:sp>
        <p:nvSpPr>
          <p:cNvPr id="96" name="正方形/長方形 95">
            <a:extLst>
              <a:ext uri="{FF2B5EF4-FFF2-40B4-BE49-F238E27FC236}">
                <a16:creationId xmlns:a16="http://schemas.microsoft.com/office/drawing/2014/main" id="{809EEBEA-B4AC-B94E-AE9B-9474766C5DF7}"/>
              </a:ext>
            </a:extLst>
          </p:cNvPr>
          <p:cNvSpPr/>
          <p:nvPr/>
        </p:nvSpPr>
        <p:spPr>
          <a:xfrm>
            <a:off x="4888632" y="2496344"/>
            <a:ext cx="682479" cy="454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err="1">
                <a:solidFill>
                  <a:schemeClr val="tx1"/>
                </a:solidFill>
              </a:rPr>
              <a:t>Lθ</a:t>
            </a:r>
            <a:endParaRPr kumimoji="1" lang="ja-JP" altLang="en-US" sz="1100">
              <a:solidFill>
                <a:schemeClr val="tx1"/>
              </a:solidFill>
            </a:endParaRPr>
          </a:p>
        </p:txBody>
      </p:sp>
      <p:grpSp>
        <p:nvGrpSpPr>
          <p:cNvPr id="17" name="グループ化 16">
            <a:extLst>
              <a:ext uri="{FF2B5EF4-FFF2-40B4-BE49-F238E27FC236}">
                <a16:creationId xmlns:a16="http://schemas.microsoft.com/office/drawing/2014/main" id="{44145385-DD01-8A4D-9DC8-FC1859AFFFBB}"/>
              </a:ext>
            </a:extLst>
          </p:cNvPr>
          <p:cNvGrpSpPr/>
          <p:nvPr/>
        </p:nvGrpSpPr>
        <p:grpSpPr>
          <a:xfrm rot="19774125">
            <a:off x="3658383" y="3493841"/>
            <a:ext cx="1152128" cy="1656183"/>
            <a:chOff x="1216224" y="3576464"/>
            <a:chExt cx="1656184" cy="1656183"/>
          </a:xfrm>
        </p:grpSpPr>
        <p:cxnSp>
          <p:nvCxnSpPr>
            <p:cNvPr id="99" name="直線コネクタ 98">
              <a:extLst>
                <a:ext uri="{FF2B5EF4-FFF2-40B4-BE49-F238E27FC236}">
                  <a16:creationId xmlns:a16="http://schemas.microsoft.com/office/drawing/2014/main" id="{5E838C4B-F98D-214B-97DE-41244865C510}"/>
                </a:ext>
              </a:extLst>
            </p:cNvPr>
            <p:cNvCxnSpPr>
              <a:cxnSpLocks/>
            </p:cNvCxnSpPr>
            <p:nvPr/>
          </p:nvCxnSpPr>
          <p:spPr>
            <a:xfrm flipV="1">
              <a:off x="2872408" y="3576464"/>
              <a:ext cx="0" cy="1656183"/>
            </a:xfrm>
            <a:prstGeom prst="line">
              <a:avLst/>
            </a:prstGeom>
            <a:ln w="190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7CF02D21-9275-F744-821A-178518D1DB7C}"/>
                </a:ext>
              </a:extLst>
            </p:cNvPr>
            <p:cNvCxnSpPr>
              <a:cxnSpLocks/>
            </p:cNvCxnSpPr>
            <p:nvPr/>
          </p:nvCxnSpPr>
          <p:spPr>
            <a:xfrm rot="5400000" flipV="1">
              <a:off x="2044316" y="2748373"/>
              <a:ext cx="0" cy="1656183"/>
            </a:xfrm>
            <a:prstGeom prst="line">
              <a:avLst/>
            </a:prstGeom>
            <a:ln w="190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2" name="正方形/長方形 101">
            <a:extLst>
              <a:ext uri="{FF2B5EF4-FFF2-40B4-BE49-F238E27FC236}">
                <a16:creationId xmlns:a16="http://schemas.microsoft.com/office/drawing/2014/main" id="{A66EFFB1-6147-7B4D-8091-3207B989BC77}"/>
              </a:ext>
            </a:extLst>
          </p:cNvPr>
          <p:cNvSpPr/>
          <p:nvPr/>
        </p:nvSpPr>
        <p:spPr>
          <a:xfrm>
            <a:off x="4253749" y="3513875"/>
            <a:ext cx="360040" cy="454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err="1">
                <a:solidFill>
                  <a:schemeClr val="tx1"/>
                </a:solidFill>
              </a:rPr>
              <a:t>θ</a:t>
            </a:r>
            <a:endParaRPr kumimoji="1" lang="ja-JP" altLang="en-US" sz="1100">
              <a:solidFill>
                <a:schemeClr val="tx1"/>
              </a:solidFill>
            </a:endParaRPr>
          </a:p>
        </p:txBody>
      </p:sp>
      <p:sp>
        <p:nvSpPr>
          <p:cNvPr id="104" name="正方形/長方形 103">
            <a:extLst>
              <a:ext uri="{FF2B5EF4-FFF2-40B4-BE49-F238E27FC236}">
                <a16:creationId xmlns:a16="http://schemas.microsoft.com/office/drawing/2014/main" id="{63C0CE1D-7B1A-8B44-A09C-6912968885BC}"/>
              </a:ext>
            </a:extLst>
          </p:cNvPr>
          <p:cNvSpPr/>
          <p:nvPr/>
        </p:nvSpPr>
        <p:spPr>
          <a:xfrm>
            <a:off x="1936304" y="3288432"/>
            <a:ext cx="151216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Ft = </a:t>
            </a:r>
            <a:r>
              <a:rPr kumimoji="1" lang="en-US" altLang="ja-JP" sz="1600" dirty="0" err="1">
                <a:solidFill>
                  <a:schemeClr val="tx1"/>
                </a:solidFill>
              </a:rPr>
              <a:t>mgsinθ</a:t>
            </a:r>
            <a:endParaRPr kumimoji="1" lang="ja-JP" altLang="en-US" sz="1600">
              <a:solidFill>
                <a:schemeClr val="tx1"/>
              </a:solidFill>
            </a:endParaRPr>
          </a:p>
        </p:txBody>
      </p:sp>
    </p:spTree>
    <p:extLst>
      <p:ext uri="{BB962C8B-B14F-4D97-AF65-F5344CB8AC3E}">
        <p14:creationId xmlns:p14="http://schemas.microsoft.com/office/powerpoint/2010/main" val="471321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640160" y="5520680"/>
            <a:ext cx="11593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グループ化 10"/>
          <p:cNvGrpSpPr/>
          <p:nvPr/>
        </p:nvGrpSpPr>
        <p:grpSpPr>
          <a:xfrm>
            <a:off x="7840960" y="3360440"/>
            <a:ext cx="2160240" cy="2160240"/>
            <a:chOff x="7840960" y="3360440"/>
            <a:chExt cx="2160240" cy="2160240"/>
          </a:xfrm>
          <a:solidFill>
            <a:schemeClr val="bg1"/>
          </a:solidFill>
        </p:grpSpPr>
        <p:sp>
          <p:nvSpPr>
            <p:cNvPr id="6" name="円/楕円 5"/>
            <p:cNvSpPr/>
            <p:nvPr/>
          </p:nvSpPr>
          <p:spPr>
            <a:xfrm>
              <a:off x="7840960" y="3360440"/>
              <a:ext cx="2160240" cy="21602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6" idx="2"/>
              <a:endCxn id="6" idx="6"/>
            </p:cNvCxnSpPr>
            <p:nvPr/>
          </p:nvCxnSpPr>
          <p:spPr>
            <a:xfrm>
              <a:off x="7840960" y="4440560"/>
              <a:ext cx="216024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6" idx="4"/>
              <a:endCxn id="6" idx="0"/>
            </p:cNvCxnSpPr>
            <p:nvPr/>
          </p:nvCxnSpPr>
          <p:spPr>
            <a:xfrm flipV="1">
              <a:off x="8921080" y="3360440"/>
              <a:ext cx="0" cy="216024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2728392" y="3360440"/>
            <a:ext cx="2160240" cy="2160240"/>
            <a:chOff x="7840960" y="3360440"/>
            <a:chExt cx="2160240" cy="2160240"/>
          </a:xfrm>
          <a:solidFill>
            <a:schemeClr val="bg1"/>
          </a:solidFill>
        </p:grpSpPr>
        <p:sp>
          <p:nvSpPr>
            <p:cNvPr id="13" name="円/楕円 12"/>
            <p:cNvSpPr/>
            <p:nvPr/>
          </p:nvSpPr>
          <p:spPr>
            <a:xfrm>
              <a:off x="7840960" y="3360440"/>
              <a:ext cx="2160240" cy="21602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stCxn id="13" idx="2"/>
              <a:endCxn id="13" idx="6"/>
            </p:cNvCxnSpPr>
            <p:nvPr/>
          </p:nvCxnSpPr>
          <p:spPr>
            <a:xfrm>
              <a:off x="7840960" y="4440560"/>
              <a:ext cx="216024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3" idx="4"/>
              <a:endCxn id="13" idx="0"/>
            </p:cNvCxnSpPr>
            <p:nvPr/>
          </p:nvCxnSpPr>
          <p:spPr>
            <a:xfrm flipV="1">
              <a:off x="8921080" y="3360440"/>
              <a:ext cx="0" cy="216024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正方形/長方形 15"/>
          <p:cNvSpPr/>
          <p:nvPr/>
        </p:nvSpPr>
        <p:spPr>
          <a:xfrm>
            <a:off x="2080320" y="2640360"/>
            <a:ext cx="864096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a:off x="7480920" y="5520680"/>
            <a:ext cx="144016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3808512" y="5520680"/>
            <a:ext cx="22870" cy="216024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8898210" y="5520680"/>
            <a:ext cx="22870" cy="216024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8921080" y="5520680"/>
            <a:ext cx="143214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10001200" y="5085010"/>
            <a:ext cx="1945852" cy="28803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地面とタイヤの摩擦力</a:t>
            </a:r>
          </a:p>
        </p:txBody>
      </p:sp>
      <p:sp>
        <p:nvSpPr>
          <p:cNvPr id="30" name="角丸四角形 29"/>
          <p:cNvSpPr/>
          <p:nvPr/>
        </p:nvSpPr>
        <p:spPr>
          <a:xfrm>
            <a:off x="5916860" y="5085010"/>
            <a:ext cx="1945852" cy="28803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摩擦力の反作用</a:t>
            </a:r>
          </a:p>
        </p:txBody>
      </p:sp>
    </p:spTree>
    <p:extLst>
      <p:ext uri="{BB962C8B-B14F-4D97-AF65-F5344CB8AC3E}">
        <p14:creationId xmlns:p14="http://schemas.microsoft.com/office/powerpoint/2010/main" val="3765745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712169" y="3345400"/>
            <a:ext cx="2486917" cy="41494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a:t>
            </a:r>
            <a:r>
              <a:rPr kumimoji="1" lang="ja-JP" altLang="en-US" dirty="0">
                <a:solidFill>
                  <a:schemeClr val="tx1"/>
                </a:solidFill>
              </a:rPr>
              <a:t>のつながり</a:t>
            </a:r>
          </a:p>
        </p:txBody>
      </p:sp>
      <p:sp>
        <p:nvSpPr>
          <p:cNvPr id="5" name="角丸四角形 4"/>
          <p:cNvSpPr/>
          <p:nvPr/>
        </p:nvSpPr>
        <p:spPr>
          <a:xfrm>
            <a:off x="712168" y="4097627"/>
            <a:ext cx="2486917" cy="41494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先をみて走る</a:t>
            </a:r>
          </a:p>
        </p:txBody>
      </p:sp>
      <p:sp>
        <p:nvSpPr>
          <p:cNvPr id="6" name="角丸四角形 5"/>
          <p:cNvSpPr/>
          <p:nvPr/>
        </p:nvSpPr>
        <p:spPr>
          <a:xfrm>
            <a:off x="4312568" y="3367670"/>
            <a:ext cx="2486917" cy="41494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a:t>
            </a:r>
            <a:r>
              <a:rPr kumimoji="1" lang="ja-JP" altLang="en-US" dirty="0">
                <a:solidFill>
                  <a:schemeClr val="tx1"/>
                </a:solidFill>
              </a:rPr>
              <a:t>のつながり</a:t>
            </a:r>
          </a:p>
        </p:txBody>
      </p:sp>
    </p:spTree>
    <p:extLst>
      <p:ext uri="{BB962C8B-B14F-4D97-AF65-F5344CB8AC3E}">
        <p14:creationId xmlns:p14="http://schemas.microsoft.com/office/powerpoint/2010/main" val="207697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ライン位置判定の検討</a:t>
            </a:r>
            <a:r>
              <a:rPr kumimoji="1" lang="en-US" altLang="ja-JP" sz="2800" b="1" dirty="0">
                <a:solidFill>
                  <a:schemeClr val="tx1"/>
                </a:solidFill>
              </a:rPr>
              <a:t> case00</a:t>
            </a:r>
            <a:endParaRPr kumimoji="1" lang="ja-JP" altLang="en-US" sz="1800" b="1" dirty="0">
              <a:solidFill>
                <a:schemeClr val="tx1"/>
              </a:solidFill>
            </a:endParaRPr>
          </a:p>
        </p:txBody>
      </p:sp>
      <p:cxnSp>
        <p:nvCxnSpPr>
          <p:cNvPr id="51" name="直線コネクタ 50">
            <a:extLst>
              <a:ext uri="{FF2B5EF4-FFF2-40B4-BE49-F238E27FC236}">
                <a16:creationId xmlns:a16="http://schemas.microsoft.com/office/drawing/2014/main" id="{AFE598CA-69E9-EC4A-9B83-FE1009412986}"/>
              </a:ext>
            </a:extLst>
          </p:cNvPr>
          <p:cNvCxnSpPr>
            <a:cxnSpLocks/>
          </p:cNvCxnSpPr>
          <p:nvPr/>
        </p:nvCxnSpPr>
        <p:spPr>
          <a:xfrm flipH="1">
            <a:off x="784176" y="2208312"/>
            <a:ext cx="116652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82B4933-7080-1E41-928C-95599750CD96}"/>
              </a:ext>
            </a:extLst>
          </p:cNvPr>
          <p:cNvCxnSpPr>
            <a:cxnSpLocks/>
          </p:cNvCxnSpPr>
          <p:nvPr/>
        </p:nvCxnSpPr>
        <p:spPr>
          <a:xfrm flipH="1">
            <a:off x="875311" y="3677347"/>
            <a:ext cx="1157416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314824E-A2E9-2B41-9C00-4986D3352FE1}"/>
              </a:ext>
            </a:extLst>
          </p:cNvPr>
          <p:cNvCxnSpPr>
            <a:cxnSpLocks/>
          </p:cNvCxnSpPr>
          <p:nvPr/>
        </p:nvCxnSpPr>
        <p:spPr>
          <a:xfrm>
            <a:off x="11513368" y="2208312"/>
            <a:ext cx="0" cy="144016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0D1CBC8F-DF12-E141-982D-4A4B9DCD1F5E}"/>
              </a:ext>
            </a:extLst>
          </p:cNvPr>
          <p:cNvSpPr/>
          <p:nvPr/>
        </p:nvSpPr>
        <p:spPr>
          <a:xfrm>
            <a:off x="11441360" y="2928392"/>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ライン幅</a:t>
            </a:r>
            <a:r>
              <a:rPr lang="en-US" altLang="ja-JP" sz="1200" b="1" dirty="0">
                <a:solidFill>
                  <a:schemeClr val="tx1"/>
                </a:solidFill>
              </a:rPr>
              <a:t>20[mm]</a:t>
            </a:r>
            <a:endParaRPr kumimoji="1" lang="ja-JP" altLang="en-US" sz="1200" b="1">
              <a:solidFill>
                <a:schemeClr val="tx1"/>
              </a:solidFill>
            </a:endParaRPr>
          </a:p>
        </p:txBody>
      </p:sp>
      <p:cxnSp>
        <p:nvCxnSpPr>
          <p:cNvPr id="56" name="直線コネクタ 55">
            <a:extLst>
              <a:ext uri="{FF2B5EF4-FFF2-40B4-BE49-F238E27FC236}">
                <a16:creationId xmlns:a16="http://schemas.microsoft.com/office/drawing/2014/main" id="{28573833-48C3-704F-9E83-E933F38543B2}"/>
              </a:ext>
            </a:extLst>
          </p:cNvPr>
          <p:cNvCxnSpPr>
            <a:cxnSpLocks/>
          </p:cNvCxnSpPr>
          <p:nvPr/>
        </p:nvCxnSpPr>
        <p:spPr>
          <a:xfrm>
            <a:off x="6396743" y="24006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403EE3E8-2914-F143-A273-913744755D35}"/>
              </a:ext>
            </a:extLst>
          </p:cNvPr>
          <p:cNvSpPr/>
          <p:nvPr/>
        </p:nvSpPr>
        <p:spPr>
          <a:xfrm>
            <a:off x="1072208"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0ms</a:t>
            </a:r>
            <a:endParaRPr kumimoji="1" lang="ja-JP" altLang="en-US" sz="1200" b="1">
              <a:solidFill>
                <a:schemeClr val="tx1"/>
              </a:solidFill>
            </a:endParaRPr>
          </a:p>
        </p:txBody>
      </p:sp>
      <p:grpSp>
        <p:nvGrpSpPr>
          <p:cNvPr id="13" name="グループ化 12">
            <a:extLst>
              <a:ext uri="{FF2B5EF4-FFF2-40B4-BE49-F238E27FC236}">
                <a16:creationId xmlns:a16="http://schemas.microsoft.com/office/drawing/2014/main" id="{60F9A7B9-2B16-2245-AFE0-375453E79A2B}"/>
              </a:ext>
            </a:extLst>
          </p:cNvPr>
          <p:cNvGrpSpPr/>
          <p:nvPr/>
        </p:nvGrpSpPr>
        <p:grpSpPr>
          <a:xfrm>
            <a:off x="352128" y="1688064"/>
            <a:ext cx="3528392" cy="1640959"/>
            <a:chOff x="1000200" y="967984"/>
            <a:chExt cx="3528392" cy="1640959"/>
          </a:xfrm>
        </p:grpSpPr>
        <p:grpSp>
          <p:nvGrpSpPr>
            <p:cNvPr id="150" name="グループ化 149">
              <a:extLst>
                <a:ext uri="{FF2B5EF4-FFF2-40B4-BE49-F238E27FC236}">
                  <a16:creationId xmlns:a16="http://schemas.microsoft.com/office/drawing/2014/main" id="{8B315F18-78FA-F349-97BA-CE5029CBFDC3}"/>
                </a:ext>
              </a:extLst>
            </p:cNvPr>
            <p:cNvGrpSpPr/>
            <p:nvPr/>
          </p:nvGrpSpPr>
          <p:grpSpPr>
            <a:xfrm rot="2700000">
              <a:off x="1531525" y="1410047"/>
              <a:ext cx="1640959" cy="756833"/>
              <a:chOff x="4138245" y="3855522"/>
              <a:chExt cx="1640959" cy="756833"/>
            </a:xfrm>
          </p:grpSpPr>
          <p:grpSp>
            <p:nvGrpSpPr>
              <p:cNvPr id="153" name="グループ化 152">
                <a:extLst>
                  <a:ext uri="{FF2B5EF4-FFF2-40B4-BE49-F238E27FC236}">
                    <a16:creationId xmlns:a16="http://schemas.microsoft.com/office/drawing/2014/main" id="{9393236E-517A-1849-9F17-124B205E3EC2}"/>
                  </a:ext>
                </a:extLst>
              </p:cNvPr>
              <p:cNvGrpSpPr/>
              <p:nvPr/>
            </p:nvGrpSpPr>
            <p:grpSpPr>
              <a:xfrm>
                <a:off x="4138245" y="4324323"/>
                <a:ext cx="288032" cy="288032"/>
                <a:chOff x="4138245" y="4324323"/>
                <a:chExt cx="288032" cy="288032"/>
              </a:xfrm>
            </p:grpSpPr>
            <p:sp>
              <p:nvSpPr>
                <p:cNvPr id="170" name="パイ 169">
                  <a:extLst>
                    <a:ext uri="{FF2B5EF4-FFF2-40B4-BE49-F238E27FC236}">
                      <a16:creationId xmlns:a16="http://schemas.microsoft.com/office/drawing/2014/main" id="{B09540CB-0DB3-0942-AFC3-4346080E64BB}"/>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パイ 175">
                  <a:extLst>
                    <a:ext uri="{FF2B5EF4-FFF2-40B4-BE49-F238E27FC236}">
                      <a16:creationId xmlns:a16="http://schemas.microsoft.com/office/drawing/2014/main" id="{A34483E8-3236-BA4D-9BE1-AC8E33E0DCF0}"/>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7" name="パイ 176">
                  <a:extLst>
                    <a:ext uri="{FF2B5EF4-FFF2-40B4-BE49-F238E27FC236}">
                      <a16:creationId xmlns:a16="http://schemas.microsoft.com/office/drawing/2014/main" id="{65923666-B4C8-7B4A-B238-4A6C270C6E5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63" name="直線コネクタ 162">
                <a:extLst>
                  <a:ext uri="{FF2B5EF4-FFF2-40B4-BE49-F238E27FC236}">
                    <a16:creationId xmlns:a16="http://schemas.microsoft.com/office/drawing/2014/main" id="{A8D36FF7-28B4-B947-B4B6-941F4C71AB1D}"/>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正方形/長方形 7">
              <a:extLst>
                <a:ext uri="{FF2B5EF4-FFF2-40B4-BE49-F238E27FC236}">
                  <a16:creationId xmlns:a16="http://schemas.microsoft.com/office/drawing/2014/main" id="{8500A85B-5443-164D-B664-80D84BCD57C4}"/>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8F503E07-D6F3-FF4C-ACB6-F0E0570B3AD1}"/>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0" name="正方形/長方形 179">
              <a:extLst>
                <a:ext uri="{FF2B5EF4-FFF2-40B4-BE49-F238E27FC236}">
                  <a16:creationId xmlns:a16="http://schemas.microsoft.com/office/drawing/2014/main" id="{F2E04EC5-283C-FA45-BF13-EB80D84E1465}"/>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π/8</a:t>
              </a:r>
              <a:endParaRPr kumimoji="1" lang="ja-JP" altLang="en-US" sz="1200" b="1">
                <a:solidFill>
                  <a:schemeClr val="tx1"/>
                </a:solidFill>
              </a:endParaRPr>
            </a:p>
          </p:txBody>
        </p:sp>
        <p:sp>
          <p:nvSpPr>
            <p:cNvPr id="181" name="正方形/長方形 180">
              <a:extLst>
                <a:ext uri="{FF2B5EF4-FFF2-40B4-BE49-F238E27FC236}">
                  <a16:creationId xmlns:a16="http://schemas.microsoft.com/office/drawing/2014/main" id="{B2AEB657-13C6-694E-98DB-993376DF7EC3}"/>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183" name="正方形/長方形 182">
              <a:extLst>
                <a:ext uri="{FF2B5EF4-FFF2-40B4-BE49-F238E27FC236}">
                  <a16:creationId xmlns:a16="http://schemas.microsoft.com/office/drawing/2014/main" id="{5BEAD031-ED8A-984B-8911-FF6C2953B3B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Vx:462[mm/s]</a:t>
              </a:r>
              <a:endParaRPr kumimoji="1" lang="ja-JP" altLang="en-US" sz="1200" b="1">
                <a:solidFill>
                  <a:schemeClr val="tx1"/>
                </a:solidFill>
              </a:endParaRPr>
            </a:p>
          </p:txBody>
        </p:sp>
        <p:sp>
          <p:nvSpPr>
            <p:cNvPr id="32" name="正方形/長方形 31">
              <a:extLst>
                <a:ext uri="{FF2B5EF4-FFF2-40B4-BE49-F238E27FC236}">
                  <a16:creationId xmlns:a16="http://schemas.microsoft.com/office/drawing/2014/main" id="{B49E6331-059B-E546-954A-4E33E2CBB269}"/>
                </a:ext>
              </a:extLst>
            </p:cNvPr>
            <p:cNvSpPr/>
            <p:nvPr/>
          </p:nvSpPr>
          <p:spPr>
            <a:xfrm>
              <a:off x="1000200" y="1200200"/>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(0,0)</a:t>
              </a:r>
              <a:endParaRPr kumimoji="1" lang="ja-JP" altLang="en-US" sz="1200" b="1">
                <a:solidFill>
                  <a:schemeClr val="tx1"/>
                </a:solidFill>
              </a:endParaRPr>
            </a:p>
          </p:txBody>
        </p:sp>
        <p:cxnSp>
          <p:nvCxnSpPr>
            <p:cNvPr id="62" name="直線コネクタ 61">
              <a:extLst>
                <a:ext uri="{FF2B5EF4-FFF2-40B4-BE49-F238E27FC236}">
                  <a16:creationId xmlns:a16="http://schemas.microsoft.com/office/drawing/2014/main" id="{8C330E18-438C-D644-94D7-96D455FF1388}"/>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D1A148FC-17AF-A74C-9C38-643722D5513D}"/>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Vy:191[mm/s]</a:t>
              </a:r>
              <a:endParaRPr kumimoji="1" lang="ja-JP" altLang="en-US" sz="1200" b="1">
                <a:solidFill>
                  <a:schemeClr val="tx1"/>
                </a:solidFill>
              </a:endParaRPr>
            </a:p>
          </p:txBody>
        </p:sp>
      </p:grpSp>
      <p:grpSp>
        <p:nvGrpSpPr>
          <p:cNvPr id="73" name="グループ化 72">
            <a:extLst>
              <a:ext uri="{FF2B5EF4-FFF2-40B4-BE49-F238E27FC236}">
                <a16:creationId xmlns:a16="http://schemas.microsoft.com/office/drawing/2014/main" id="{40777288-3A21-F840-906E-90D36851F54A}"/>
              </a:ext>
            </a:extLst>
          </p:cNvPr>
          <p:cNvGrpSpPr/>
          <p:nvPr/>
        </p:nvGrpSpPr>
        <p:grpSpPr>
          <a:xfrm>
            <a:off x="6256784" y="3159641"/>
            <a:ext cx="3744416" cy="1640959"/>
            <a:chOff x="784176" y="967984"/>
            <a:chExt cx="3744416" cy="1640959"/>
          </a:xfrm>
        </p:grpSpPr>
        <p:grpSp>
          <p:nvGrpSpPr>
            <p:cNvPr id="74" name="グループ化 73">
              <a:extLst>
                <a:ext uri="{FF2B5EF4-FFF2-40B4-BE49-F238E27FC236}">
                  <a16:creationId xmlns:a16="http://schemas.microsoft.com/office/drawing/2014/main" id="{740844BD-C2C7-3248-AACE-DD8A9B48ED10}"/>
                </a:ext>
              </a:extLst>
            </p:cNvPr>
            <p:cNvGrpSpPr/>
            <p:nvPr/>
          </p:nvGrpSpPr>
          <p:grpSpPr>
            <a:xfrm rot="2700000">
              <a:off x="1531525" y="1410047"/>
              <a:ext cx="1640959" cy="756833"/>
              <a:chOff x="4138245" y="3855522"/>
              <a:chExt cx="1640959" cy="756833"/>
            </a:xfrm>
          </p:grpSpPr>
          <p:grpSp>
            <p:nvGrpSpPr>
              <p:cNvPr id="83" name="グループ化 82">
                <a:extLst>
                  <a:ext uri="{FF2B5EF4-FFF2-40B4-BE49-F238E27FC236}">
                    <a16:creationId xmlns:a16="http://schemas.microsoft.com/office/drawing/2014/main" id="{6970C459-4657-294F-BF96-443B9C6B9068}"/>
                  </a:ext>
                </a:extLst>
              </p:cNvPr>
              <p:cNvGrpSpPr/>
              <p:nvPr/>
            </p:nvGrpSpPr>
            <p:grpSpPr>
              <a:xfrm>
                <a:off x="4138245" y="4324323"/>
                <a:ext cx="288032" cy="288032"/>
                <a:chOff x="4138245" y="4324323"/>
                <a:chExt cx="288032" cy="288032"/>
              </a:xfrm>
            </p:grpSpPr>
            <p:sp>
              <p:nvSpPr>
                <p:cNvPr id="85" name="パイ 84">
                  <a:extLst>
                    <a:ext uri="{FF2B5EF4-FFF2-40B4-BE49-F238E27FC236}">
                      <a16:creationId xmlns:a16="http://schemas.microsoft.com/office/drawing/2014/main" id="{4B0F77C8-C18D-9246-B53B-6AF2915F9A87}"/>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パイ 85">
                  <a:extLst>
                    <a:ext uri="{FF2B5EF4-FFF2-40B4-BE49-F238E27FC236}">
                      <a16:creationId xmlns:a16="http://schemas.microsoft.com/office/drawing/2014/main" id="{0903A9A0-BD15-464A-8641-70FADCAA9F24}"/>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パイ 86">
                  <a:extLst>
                    <a:ext uri="{FF2B5EF4-FFF2-40B4-BE49-F238E27FC236}">
                      <a16:creationId xmlns:a16="http://schemas.microsoft.com/office/drawing/2014/main" id="{36703FC4-A6B3-B54B-ABE8-FDB7F595B47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84" name="直線コネクタ 83">
                <a:extLst>
                  <a:ext uri="{FF2B5EF4-FFF2-40B4-BE49-F238E27FC236}">
                    <a16:creationId xmlns:a16="http://schemas.microsoft.com/office/drawing/2014/main" id="{C1F9C483-ACB3-5746-90CB-6F6435572D8E}"/>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正方形/長方形 74">
              <a:extLst>
                <a:ext uri="{FF2B5EF4-FFF2-40B4-BE49-F238E27FC236}">
                  <a16:creationId xmlns:a16="http://schemas.microsoft.com/office/drawing/2014/main" id="{E4691083-9665-7745-A52E-5F083E4BF04E}"/>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6B7A512C-AAB6-8843-B6E6-FCB6C0C1B54A}"/>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54757E28-4ACE-2146-8125-806D1D900D7A}"/>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π/8</a:t>
              </a:r>
              <a:endParaRPr kumimoji="1" lang="ja-JP" altLang="en-US" sz="1200" b="1">
                <a:solidFill>
                  <a:schemeClr val="tx1"/>
                </a:solidFill>
              </a:endParaRPr>
            </a:p>
          </p:txBody>
        </p:sp>
        <p:sp>
          <p:nvSpPr>
            <p:cNvPr id="78" name="正方形/長方形 77">
              <a:extLst>
                <a:ext uri="{FF2B5EF4-FFF2-40B4-BE49-F238E27FC236}">
                  <a16:creationId xmlns:a16="http://schemas.microsoft.com/office/drawing/2014/main" id="{74F58A89-B052-C941-BA51-1FD203F132CC}"/>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79" name="正方形/長方形 78">
              <a:extLst>
                <a:ext uri="{FF2B5EF4-FFF2-40B4-BE49-F238E27FC236}">
                  <a16:creationId xmlns:a16="http://schemas.microsoft.com/office/drawing/2014/main" id="{C494E737-5EE4-2345-ACA0-6DD07A54372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Vx:462[mm/s]</a:t>
              </a:r>
              <a:endParaRPr kumimoji="1" lang="ja-JP" altLang="en-US" sz="1200" b="1">
                <a:solidFill>
                  <a:schemeClr val="tx1"/>
                </a:solidFill>
              </a:endParaRPr>
            </a:p>
          </p:txBody>
        </p:sp>
        <p:sp>
          <p:nvSpPr>
            <p:cNvPr id="80" name="正方形/長方形 79">
              <a:extLst>
                <a:ext uri="{FF2B5EF4-FFF2-40B4-BE49-F238E27FC236}">
                  <a16:creationId xmlns:a16="http://schemas.microsoft.com/office/drawing/2014/main" id="{3B869F2E-1F69-6945-B4BF-445FD5328A21}"/>
                </a:ext>
              </a:extLst>
            </p:cNvPr>
            <p:cNvSpPr/>
            <p:nvPr/>
          </p:nvSpPr>
          <p:spPr>
            <a:xfrm>
              <a:off x="784176" y="1200200"/>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(48,20)</a:t>
              </a:r>
              <a:endParaRPr kumimoji="1" lang="ja-JP" altLang="en-US" sz="1200" b="1">
                <a:solidFill>
                  <a:schemeClr val="tx1"/>
                </a:solidFill>
              </a:endParaRPr>
            </a:p>
          </p:txBody>
        </p:sp>
        <p:cxnSp>
          <p:nvCxnSpPr>
            <p:cNvPr id="81" name="直線コネクタ 80">
              <a:extLst>
                <a:ext uri="{FF2B5EF4-FFF2-40B4-BE49-F238E27FC236}">
                  <a16:creationId xmlns:a16="http://schemas.microsoft.com/office/drawing/2014/main" id="{C22038CE-3DB2-F94E-A234-8DCECE2BD577}"/>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C29B30BE-4347-C540-85FF-4FF859DC3E2A}"/>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Vy:191[mm/s]</a:t>
              </a:r>
              <a:endParaRPr kumimoji="1" lang="ja-JP" altLang="en-US" sz="1200" b="1">
                <a:solidFill>
                  <a:schemeClr val="tx1"/>
                </a:solidFill>
              </a:endParaRPr>
            </a:p>
          </p:txBody>
        </p:sp>
      </p:grpSp>
      <p:cxnSp>
        <p:nvCxnSpPr>
          <p:cNvPr id="88" name="直線コネクタ 87">
            <a:extLst>
              <a:ext uri="{FF2B5EF4-FFF2-40B4-BE49-F238E27FC236}">
                <a16:creationId xmlns:a16="http://schemas.microsoft.com/office/drawing/2014/main" id="{C502763F-DA3D-FC47-A8D3-921C6632E29B}"/>
              </a:ext>
            </a:extLst>
          </p:cNvPr>
          <p:cNvCxnSpPr>
            <a:cxnSpLocks/>
          </p:cNvCxnSpPr>
          <p:nvPr/>
        </p:nvCxnSpPr>
        <p:spPr>
          <a:xfrm>
            <a:off x="1072208"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134A4F1E-2FE4-3546-AD72-7E4201CE5A8F}"/>
              </a:ext>
            </a:extLst>
          </p:cNvPr>
          <p:cNvGrpSpPr/>
          <p:nvPr/>
        </p:nvGrpSpPr>
        <p:grpSpPr>
          <a:xfrm>
            <a:off x="1072208" y="840160"/>
            <a:ext cx="11017224" cy="8833048"/>
            <a:chOff x="1072208" y="840160"/>
            <a:chExt cx="11017224" cy="8833048"/>
          </a:xfrm>
        </p:grpSpPr>
        <p:cxnSp>
          <p:nvCxnSpPr>
            <p:cNvPr id="31" name="直線コネクタ 30">
              <a:extLst>
                <a:ext uri="{FF2B5EF4-FFF2-40B4-BE49-F238E27FC236}">
                  <a16:creationId xmlns:a16="http://schemas.microsoft.com/office/drawing/2014/main" id="{8AFBE2AF-AD58-E84F-B279-849B5F436956}"/>
                </a:ext>
              </a:extLst>
            </p:cNvPr>
            <p:cNvCxnSpPr>
              <a:cxnSpLocks/>
            </p:cNvCxnSpPr>
            <p:nvPr/>
          </p:nvCxnSpPr>
          <p:spPr>
            <a:xfrm>
              <a:off x="1072208" y="840160"/>
              <a:ext cx="0" cy="883304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D7AA43C2-9930-C542-A66C-C8959B67AC89}"/>
                </a:ext>
              </a:extLst>
            </p:cNvPr>
            <p:cNvCxnSpPr>
              <a:cxnSpLocks/>
            </p:cNvCxnSpPr>
            <p:nvPr/>
          </p:nvCxnSpPr>
          <p:spPr>
            <a:xfrm>
              <a:off x="2296344"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4834C26-B135-6C46-9CA1-514CB873A179}"/>
                </a:ext>
              </a:extLst>
            </p:cNvPr>
            <p:cNvCxnSpPr>
              <a:cxnSpLocks/>
            </p:cNvCxnSpPr>
            <p:nvPr/>
          </p:nvCxnSpPr>
          <p:spPr>
            <a:xfrm>
              <a:off x="3520480"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B5304B4-C82B-224F-81F3-03FD569B5B49}"/>
                </a:ext>
              </a:extLst>
            </p:cNvPr>
            <p:cNvCxnSpPr>
              <a:cxnSpLocks/>
            </p:cNvCxnSpPr>
            <p:nvPr/>
          </p:nvCxnSpPr>
          <p:spPr>
            <a:xfrm>
              <a:off x="4744616"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ABC7A64D-C5E7-B24D-BD15-659333A68358}"/>
                </a:ext>
              </a:extLst>
            </p:cNvPr>
            <p:cNvCxnSpPr>
              <a:cxnSpLocks/>
            </p:cNvCxnSpPr>
            <p:nvPr/>
          </p:nvCxnSpPr>
          <p:spPr>
            <a:xfrm>
              <a:off x="5968752"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CB8B1456-6F4C-BB4D-8CEC-AED90EBD0749}"/>
                </a:ext>
              </a:extLst>
            </p:cNvPr>
            <p:cNvCxnSpPr>
              <a:cxnSpLocks/>
            </p:cNvCxnSpPr>
            <p:nvPr/>
          </p:nvCxnSpPr>
          <p:spPr>
            <a:xfrm>
              <a:off x="7192888"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5ED55F1-27C4-7544-9610-14D64766DE51}"/>
                </a:ext>
              </a:extLst>
            </p:cNvPr>
            <p:cNvCxnSpPr>
              <a:cxnSpLocks/>
            </p:cNvCxnSpPr>
            <p:nvPr/>
          </p:nvCxnSpPr>
          <p:spPr>
            <a:xfrm>
              <a:off x="8417024"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C607CCD0-A08C-C546-B394-21F49972A0DB}"/>
                </a:ext>
              </a:extLst>
            </p:cNvPr>
            <p:cNvCxnSpPr>
              <a:cxnSpLocks/>
            </p:cNvCxnSpPr>
            <p:nvPr/>
          </p:nvCxnSpPr>
          <p:spPr>
            <a:xfrm>
              <a:off x="9641160"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C7C21E-9DC3-D643-AA83-83A3211118AF}"/>
                </a:ext>
              </a:extLst>
            </p:cNvPr>
            <p:cNvCxnSpPr>
              <a:cxnSpLocks/>
            </p:cNvCxnSpPr>
            <p:nvPr/>
          </p:nvCxnSpPr>
          <p:spPr>
            <a:xfrm>
              <a:off x="10865296"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E9226AD6-4A2D-0341-A8E8-6B6BBEC2E311}"/>
                </a:ext>
              </a:extLst>
            </p:cNvPr>
            <p:cNvCxnSpPr>
              <a:cxnSpLocks/>
            </p:cNvCxnSpPr>
            <p:nvPr/>
          </p:nvCxnSpPr>
          <p:spPr>
            <a:xfrm>
              <a:off x="12089432" y="840160"/>
              <a:ext cx="0" cy="842493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9" name="正方形/長方形 108">
            <a:extLst>
              <a:ext uri="{FF2B5EF4-FFF2-40B4-BE49-F238E27FC236}">
                <a16:creationId xmlns:a16="http://schemas.microsoft.com/office/drawing/2014/main" id="{3EDDB3B4-06EC-724C-998E-5F9CBDDFAC10}"/>
              </a:ext>
            </a:extLst>
          </p:cNvPr>
          <p:cNvSpPr/>
          <p:nvPr/>
        </p:nvSpPr>
        <p:spPr>
          <a:xfrm>
            <a:off x="229634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20ms</a:t>
            </a:r>
            <a:endParaRPr kumimoji="1" lang="ja-JP" altLang="en-US" sz="1200" b="1">
              <a:solidFill>
                <a:schemeClr val="tx1"/>
              </a:solidFill>
            </a:endParaRPr>
          </a:p>
        </p:txBody>
      </p:sp>
      <p:sp>
        <p:nvSpPr>
          <p:cNvPr id="110" name="正方形/長方形 109">
            <a:extLst>
              <a:ext uri="{FF2B5EF4-FFF2-40B4-BE49-F238E27FC236}">
                <a16:creationId xmlns:a16="http://schemas.microsoft.com/office/drawing/2014/main" id="{92AF7767-8326-EC40-8126-4F9B761E7C4C}"/>
              </a:ext>
            </a:extLst>
          </p:cNvPr>
          <p:cNvSpPr/>
          <p:nvPr/>
        </p:nvSpPr>
        <p:spPr>
          <a:xfrm>
            <a:off x="3520480"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40ms</a:t>
            </a:r>
            <a:endParaRPr kumimoji="1" lang="ja-JP" altLang="en-US" sz="1200" b="1">
              <a:solidFill>
                <a:schemeClr val="tx1"/>
              </a:solidFill>
            </a:endParaRPr>
          </a:p>
        </p:txBody>
      </p:sp>
      <p:sp>
        <p:nvSpPr>
          <p:cNvPr id="111" name="正方形/長方形 110">
            <a:extLst>
              <a:ext uri="{FF2B5EF4-FFF2-40B4-BE49-F238E27FC236}">
                <a16:creationId xmlns:a16="http://schemas.microsoft.com/office/drawing/2014/main" id="{764E0256-46DA-0D45-9387-350509982FBC}"/>
              </a:ext>
            </a:extLst>
          </p:cNvPr>
          <p:cNvSpPr/>
          <p:nvPr/>
        </p:nvSpPr>
        <p:spPr>
          <a:xfrm>
            <a:off x="4744616"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60ms</a:t>
            </a:r>
            <a:endParaRPr kumimoji="1" lang="ja-JP" altLang="en-US" sz="1200" b="1">
              <a:solidFill>
                <a:schemeClr val="tx1"/>
              </a:solidFill>
            </a:endParaRPr>
          </a:p>
        </p:txBody>
      </p:sp>
      <p:sp>
        <p:nvSpPr>
          <p:cNvPr id="112" name="正方形/長方形 111">
            <a:extLst>
              <a:ext uri="{FF2B5EF4-FFF2-40B4-BE49-F238E27FC236}">
                <a16:creationId xmlns:a16="http://schemas.microsoft.com/office/drawing/2014/main" id="{279EFCC4-FED7-524A-BD95-57FD46211CC7}"/>
              </a:ext>
            </a:extLst>
          </p:cNvPr>
          <p:cNvSpPr/>
          <p:nvPr/>
        </p:nvSpPr>
        <p:spPr>
          <a:xfrm>
            <a:off x="5968752"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80ms</a:t>
            </a:r>
            <a:endParaRPr kumimoji="1" lang="ja-JP" altLang="en-US" sz="1200" b="1">
              <a:solidFill>
                <a:schemeClr val="tx1"/>
              </a:solidFill>
            </a:endParaRPr>
          </a:p>
        </p:txBody>
      </p:sp>
      <p:sp>
        <p:nvSpPr>
          <p:cNvPr id="113" name="正方形/長方形 112">
            <a:extLst>
              <a:ext uri="{FF2B5EF4-FFF2-40B4-BE49-F238E27FC236}">
                <a16:creationId xmlns:a16="http://schemas.microsoft.com/office/drawing/2014/main" id="{B8A89217-EEFA-9849-A71D-48A27B0151BC}"/>
              </a:ext>
            </a:extLst>
          </p:cNvPr>
          <p:cNvSpPr/>
          <p:nvPr/>
        </p:nvSpPr>
        <p:spPr>
          <a:xfrm>
            <a:off x="7192888"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100ms</a:t>
            </a:r>
            <a:endParaRPr kumimoji="1" lang="ja-JP" altLang="en-US" sz="1200" b="1">
              <a:solidFill>
                <a:schemeClr val="tx1"/>
              </a:solidFill>
            </a:endParaRPr>
          </a:p>
        </p:txBody>
      </p:sp>
      <p:sp>
        <p:nvSpPr>
          <p:cNvPr id="114" name="正方形/長方形 113">
            <a:extLst>
              <a:ext uri="{FF2B5EF4-FFF2-40B4-BE49-F238E27FC236}">
                <a16:creationId xmlns:a16="http://schemas.microsoft.com/office/drawing/2014/main" id="{90AA21B3-109C-5847-A9DB-41205D7D7403}"/>
              </a:ext>
            </a:extLst>
          </p:cNvPr>
          <p:cNvSpPr/>
          <p:nvPr/>
        </p:nvSpPr>
        <p:spPr>
          <a:xfrm>
            <a:off x="841702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120ms</a:t>
            </a:r>
            <a:endParaRPr kumimoji="1" lang="ja-JP" altLang="en-US" sz="1200" b="1">
              <a:solidFill>
                <a:schemeClr val="tx1"/>
              </a:solidFill>
            </a:endParaRPr>
          </a:p>
        </p:txBody>
      </p:sp>
      <p:sp>
        <p:nvSpPr>
          <p:cNvPr id="115" name="正方形/長方形 114">
            <a:extLst>
              <a:ext uri="{FF2B5EF4-FFF2-40B4-BE49-F238E27FC236}">
                <a16:creationId xmlns:a16="http://schemas.microsoft.com/office/drawing/2014/main" id="{E3C953DF-56B6-DA43-B012-EBA7896E3EDE}"/>
              </a:ext>
            </a:extLst>
          </p:cNvPr>
          <p:cNvSpPr/>
          <p:nvPr/>
        </p:nvSpPr>
        <p:spPr>
          <a:xfrm>
            <a:off x="9641160"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140ms</a:t>
            </a:r>
            <a:endParaRPr kumimoji="1" lang="ja-JP" altLang="en-US" sz="1200" b="1">
              <a:solidFill>
                <a:schemeClr val="tx1"/>
              </a:solidFill>
            </a:endParaRPr>
          </a:p>
        </p:txBody>
      </p:sp>
      <p:sp>
        <p:nvSpPr>
          <p:cNvPr id="116" name="正方形/長方形 115">
            <a:extLst>
              <a:ext uri="{FF2B5EF4-FFF2-40B4-BE49-F238E27FC236}">
                <a16:creationId xmlns:a16="http://schemas.microsoft.com/office/drawing/2014/main" id="{C914B93E-46C8-4C4D-B806-81BBC55EF2DF}"/>
              </a:ext>
            </a:extLst>
          </p:cNvPr>
          <p:cNvSpPr/>
          <p:nvPr/>
        </p:nvSpPr>
        <p:spPr>
          <a:xfrm>
            <a:off x="10865296"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160ms</a:t>
            </a:r>
            <a:endParaRPr kumimoji="1" lang="ja-JP" altLang="en-US" sz="1200" b="1">
              <a:solidFill>
                <a:schemeClr val="tx1"/>
              </a:solidFill>
            </a:endParaRPr>
          </a:p>
        </p:txBody>
      </p:sp>
      <p:sp>
        <p:nvSpPr>
          <p:cNvPr id="117" name="正方形/長方形 116">
            <a:extLst>
              <a:ext uri="{FF2B5EF4-FFF2-40B4-BE49-F238E27FC236}">
                <a16:creationId xmlns:a16="http://schemas.microsoft.com/office/drawing/2014/main" id="{CB1B156D-653D-8742-B8D2-448371C4AE19}"/>
              </a:ext>
            </a:extLst>
          </p:cNvPr>
          <p:cNvSpPr/>
          <p:nvPr/>
        </p:nvSpPr>
        <p:spPr>
          <a:xfrm>
            <a:off x="12017424" y="69614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180ms</a:t>
            </a:r>
            <a:endParaRPr kumimoji="1" lang="ja-JP" altLang="en-US" sz="1200" b="1">
              <a:solidFill>
                <a:schemeClr val="tx1"/>
              </a:solidFill>
            </a:endParaRPr>
          </a:p>
        </p:txBody>
      </p:sp>
      <p:cxnSp>
        <p:nvCxnSpPr>
          <p:cNvPr id="118" name="直線コネクタ 117">
            <a:extLst>
              <a:ext uri="{FF2B5EF4-FFF2-40B4-BE49-F238E27FC236}">
                <a16:creationId xmlns:a16="http://schemas.microsoft.com/office/drawing/2014/main" id="{DD90B34E-7B87-8440-A4F3-DC35685762B1}"/>
              </a:ext>
            </a:extLst>
          </p:cNvPr>
          <p:cNvCxnSpPr>
            <a:cxnSpLocks/>
          </p:cNvCxnSpPr>
          <p:nvPr/>
        </p:nvCxnSpPr>
        <p:spPr>
          <a:xfrm>
            <a:off x="1072208" y="2208312"/>
            <a:ext cx="6192688" cy="1512168"/>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フリーフォーム 132">
            <a:extLst>
              <a:ext uri="{FF2B5EF4-FFF2-40B4-BE49-F238E27FC236}">
                <a16:creationId xmlns:a16="http://schemas.microsoft.com/office/drawing/2014/main" id="{432482D3-B2E9-AF43-9514-00A7132F36BF}"/>
              </a:ext>
            </a:extLst>
          </p:cNvPr>
          <p:cNvSpPr/>
          <p:nvPr/>
        </p:nvSpPr>
        <p:spPr>
          <a:xfrm>
            <a:off x="1072208" y="1272208"/>
            <a:ext cx="6120680" cy="923043"/>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Lst>
            <a:ahLst/>
            <a:cxnLst>
              <a:cxn ang="0">
                <a:pos x="connsiteX0" y="connsiteY0"/>
              </a:cxn>
              <a:cxn ang="0">
                <a:pos x="connsiteX1" y="connsiteY1"/>
              </a:cxn>
              <a:cxn ang="0">
                <a:pos x="connsiteX2" y="connsiteY2"/>
              </a:cxn>
            </a:cxnLst>
            <a:rect l="l" t="t" r="r" b="b"/>
            <a:pathLst>
              <a:path w="7338000" h="923043">
                <a:moveTo>
                  <a:pt x="0" y="923043"/>
                </a:moveTo>
                <a:cubicBezTo>
                  <a:pt x="1374183" y="791307"/>
                  <a:pt x="2899549" y="681677"/>
                  <a:pt x="4122549" y="527836"/>
                </a:cubicBezTo>
                <a:cubicBezTo>
                  <a:pt x="5345549" y="373995"/>
                  <a:pt x="6232454" y="286718"/>
                  <a:pt x="7338000" y="0"/>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フリーフォーム 133">
            <a:extLst>
              <a:ext uri="{FF2B5EF4-FFF2-40B4-BE49-F238E27FC236}">
                <a16:creationId xmlns:a16="http://schemas.microsoft.com/office/drawing/2014/main" id="{E76C27C9-8603-4E48-B0A4-85B13DF708CC}"/>
              </a:ext>
            </a:extLst>
          </p:cNvPr>
          <p:cNvSpPr/>
          <p:nvPr/>
        </p:nvSpPr>
        <p:spPr>
          <a:xfrm>
            <a:off x="1072208" y="2141653"/>
            <a:ext cx="6120680" cy="151349"/>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Lst>
            <a:ahLst/>
            <a:cxnLst>
              <a:cxn ang="0">
                <a:pos x="connsiteX0" y="connsiteY0"/>
              </a:cxn>
              <a:cxn ang="0">
                <a:pos x="connsiteX1" y="connsiteY1"/>
              </a:cxn>
              <a:cxn ang="0">
                <a:pos x="connsiteX2" y="connsiteY2"/>
              </a:cxn>
            </a:cxnLst>
            <a:rect l="l" t="t" r="r" b="b"/>
            <a:pathLst>
              <a:path w="7338000" h="151349">
                <a:moveTo>
                  <a:pt x="0" y="53600"/>
                </a:moveTo>
                <a:cubicBezTo>
                  <a:pt x="1374183" y="-78136"/>
                  <a:pt x="2922628" y="264622"/>
                  <a:pt x="4145628" y="110781"/>
                </a:cubicBezTo>
                <a:cubicBezTo>
                  <a:pt x="5368628" y="-43060"/>
                  <a:pt x="6197835" y="4416"/>
                  <a:pt x="7338000" y="16081"/>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フリーフォーム 134">
            <a:extLst>
              <a:ext uri="{FF2B5EF4-FFF2-40B4-BE49-F238E27FC236}">
                <a16:creationId xmlns:a16="http://schemas.microsoft.com/office/drawing/2014/main" id="{2CFEE520-80C5-B74E-B925-AAB2D859D650}"/>
              </a:ext>
            </a:extLst>
          </p:cNvPr>
          <p:cNvSpPr/>
          <p:nvPr/>
        </p:nvSpPr>
        <p:spPr>
          <a:xfrm>
            <a:off x="1099480" y="2194124"/>
            <a:ext cx="6111054" cy="876405"/>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 name="connsiteX0" fmla="*/ 0 w 7488014"/>
              <a:gd name="connsiteY0" fmla="*/ 23267 h 246098"/>
              <a:gd name="connsiteX1" fmla="*/ 4295642 w 7488014"/>
              <a:gd name="connsiteY1" fmla="*/ 215201 h 246098"/>
              <a:gd name="connsiteX2" fmla="*/ 7488014 w 7488014"/>
              <a:gd name="connsiteY2" fmla="*/ 120501 h 246098"/>
              <a:gd name="connsiteX0" fmla="*/ 0 w 7488014"/>
              <a:gd name="connsiteY0" fmla="*/ 14329 h 571996"/>
              <a:gd name="connsiteX1" fmla="*/ 4364880 w 7488014"/>
              <a:gd name="connsiteY1" fmla="*/ 552772 h 571996"/>
              <a:gd name="connsiteX2" fmla="*/ 7488014 w 7488014"/>
              <a:gd name="connsiteY2" fmla="*/ 111563 h 571996"/>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8775 h 876405"/>
              <a:gd name="connsiteX1" fmla="*/ 4399498 w 7326459"/>
              <a:gd name="connsiteY1" fmla="*/ 547592 h 876405"/>
              <a:gd name="connsiteX2" fmla="*/ 7326459 w 7326459"/>
              <a:gd name="connsiteY2" fmla="*/ 876405 h 876405"/>
              <a:gd name="connsiteX0" fmla="*/ 0 w 7326459"/>
              <a:gd name="connsiteY0" fmla="*/ 18775 h 876405"/>
              <a:gd name="connsiteX1" fmla="*/ 4399498 w 7326459"/>
              <a:gd name="connsiteY1" fmla="*/ 547592 h 876405"/>
              <a:gd name="connsiteX2" fmla="*/ 7326459 w 7326459"/>
              <a:gd name="connsiteY2" fmla="*/ 876405 h 876405"/>
            </a:gdLst>
            <a:ahLst/>
            <a:cxnLst>
              <a:cxn ang="0">
                <a:pos x="connsiteX0" y="connsiteY0"/>
              </a:cxn>
              <a:cxn ang="0">
                <a:pos x="connsiteX1" y="connsiteY1"/>
              </a:cxn>
              <a:cxn ang="0">
                <a:pos x="connsiteX2" y="connsiteY2"/>
              </a:cxn>
            </a:cxnLst>
            <a:rect l="l" t="t" r="r" b="b"/>
            <a:pathLst>
              <a:path w="7326459" h="876405">
                <a:moveTo>
                  <a:pt x="0" y="18775"/>
                </a:moveTo>
                <a:cubicBezTo>
                  <a:pt x="1374183" y="-112961"/>
                  <a:pt x="3199578" y="489677"/>
                  <a:pt x="4399498" y="547592"/>
                </a:cubicBezTo>
                <a:cubicBezTo>
                  <a:pt x="5599420" y="605506"/>
                  <a:pt x="6163217" y="739612"/>
                  <a:pt x="7326459" y="876405"/>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フリーフォーム 135">
            <a:extLst>
              <a:ext uri="{FF2B5EF4-FFF2-40B4-BE49-F238E27FC236}">
                <a16:creationId xmlns:a16="http://schemas.microsoft.com/office/drawing/2014/main" id="{A3340347-F1A9-BE4C-B4FB-483CEB1F80BA}"/>
              </a:ext>
            </a:extLst>
          </p:cNvPr>
          <p:cNvSpPr/>
          <p:nvPr/>
        </p:nvSpPr>
        <p:spPr>
          <a:xfrm>
            <a:off x="1088249" y="2218684"/>
            <a:ext cx="5985926" cy="1358144"/>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 name="connsiteX0" fmla="*/ 0 w 7338000"/>
              <a:gd name="connsiteY0" fmla="*/ 923043 h 936472"/>
              <a:gd name="connsiteX1" fmla="*/ 4111010 w 7338000"/>
              <a:gd name="connsiteY1" fmla="*/ 883971 h 936472"/>
              <a:gd name="connsiteX2" fmla="*/ 7338000 w 7338000"/>
              <a:gd name="connsiteY2" fmla="*/ 0 h 936472"/>
              <a:gd name="connsiteX0" fmla="*/ 0 w 7338000"/>
              <a:gd name="connsiteY0" fmla="*/ 153022 h 166451"/>
              <a:gd name="connsiteX1" fmla="*/ 4111010 w 7338000"/>
              <a:gd name="connsiteY1" fmla="*/ 113950 h 166451"/>
              <a:gd name="connsiteX2" fmla="*/ 7338000 w 7338000"/>
              <a:gd name="connsiteY2" fmla="*/ 0 h 166451"/>
              <a:gd name="connsiteX0" fmla="*/ 0 w 7338000"/>
              <a:gd name="connsiteY0" fmla="*/ 162856 h 176285"/>
              <a:gd name="connsiteX1" fmla="*/ 4111010 w 7338000"/>
              <a:gd name="connsiteY1" fmla="*/ 123784 h 176285"/>
              <a:gd name="connsiteX2" fmla="*/ 7338000 w 7338000"/>
              <a:gd name="connsiteY2" fmla="*/ 9834 h 176285"/>
              <a:gd name="connsiteX0" fmla="*/ 0 w 7338000"/>
              <a:gd name="connsiteY0" fmla="*/ 154301 h 252050"/>
              <a:gd name="connsiteX1" fmla="*/ 4145628 w 7338000"/>
              <a:gd name="connsiteY1" fmla="*/ 211482 h 252050"/>
              <a:gd name="connsiteX2" fmla="*/ 7338000 w 7338000"/>
              <a:gd name="connsiteY2" fmla="*/ 1279 h 252050"/>
              <a:gd name="connsiteX0" fmla="*/ 0 w 7338000"/>
              <a:gd name="connsiteY0" fmla="*/ 53600 h 151349"/>
              <a:gd name="connsiteX1" fmla="*/ 4145628 w 7338000"/>
              <a:gd name="connsiteY1" fmla="*/ 110781 h 151349"/>
              <a:gd name="connsiteX2" fmla="*/ 7338000 w 7338000"/>
              <a:gd name="connsiteY2" fmla="*/ 16081 h 151349"/>
              <a:gd name="connsiteX0" fmla="*/ 0 w 7488014"/>
              <a:gd name="connsiteY0" fmla="*/ 23267 h 246098"/>
              <a:gd name="connsiteX1" fmla="*/ 4295642 w 7488014"/>
              <a:gd name="connsiteY1" fmla="*/ 215201 h 246098"/>
              <a:gd name="connsiteX2" fmla="*/ 7488014 w 7488014"/>
              <a:gd name="connsiteY2" fmla="*/ 120501 h 246098"/>
              <a:gd name="connsiteX0" fmla="*/ 0 w 7488014"/>
              <a:gd name="connsiteY0" fmla="*/ 14329 h 571996"/>
              <a:gd name="connsiteX1" fmla="*/ 4364880 w 7488014"/>
              <a:gd name="connsiteY1" fmla="*/ 552772 h 571996"/>
              <a:gd name="connsiteX2" fmla="*/ 7488014 w 7488014"/>
              <a:gd name="connsiteY2" fmla="*/ 111563 h 571996"/>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329 h 871959"/>
              <a:gd name="connsiteX1" fmla="*/ 4364880 w 7326459"/>
              <a:gd name="connsiteY1" fmla="*/ 552772 h 871959"/>
              <a:gd name="connsiteX2" fmla="*/ 7326459 w 7326459"/>
              <a:gd name="connsiteY2" fmla="*/ 871959 h 871959"/>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4482 h 872112"/>
              <a:gd name="connsiteX1" fmla="*/ 4399498 w 7326459"/>
              <a:gd name="connsiteY1" fmla="*/ 543299 h 872112"/>
              <a:gd name="connsiteX2" fmla="*/ 7326459 w 7326459"/>
              <a:gd name="connsiteY2" fmla="*/ 872112 h 872112"/>
              <a:gd name="connsiteX0" fmla="*/ 0 w 7326459"/>
              <a:gd name="connsiteY0" fmla="*/ 18775 h 876405"/>
              <a:gd name="connsiteX1" fmla="*/ 4399498 w 7326459"/>
              <a:gd name="connsiteY1" fmla="*/ 547592 h 876405"/>
              <a:gd name="connsiteX2" fmla="*/ 7326459 w 7326459"/>
              <a:gd name="connsiteY2" fmla="*/ 876405 h 876405"/>
              <a:gd name="connsiteX0" fmla="*/ 0 w 7326459"/>
              <a:gd name="connsiteY0" fmla="*/ 18775 h 876405"/>
              <a:gd name="connsiteX1" fmla="*/ 4399498 w 7326459"/>
              <a:gd name="connsiteY1" fmla="*/ 547592 h 876405"/>
              <a:gd name="connsiteX2" fmla="*/ 7326459 w 7326459"/>
              <a:gd name="connsiteY2" fmla="*/ 876405 h 876405"/>
              <a:gd name="connsiteX0" fmla="*/ 0 w 7499553"/>
              <a:gd name="connsiteY0" fmla="*/ 12887 h 1188151"/>
              <a:gd name="connsiteX1" fmla="*/ 4572592 w 7499553"/>
              <a:gd name="connsiteY1" fmla="*/ 859338 h 1188151"/>
              <a:gd name="connsiteX2" fmla="*/ 7499553 w 7499553"/>
              <a:gd name="connsiteY2" fmla="*/ 1188151 h 1188151"/>
              <a:gd name="connsiteX0" fmla="*/ 0 w 7499553"/>
              <a:gd name="connsiteY0" fmla="*/ 0 h 1175264"/>
              <a:gd name="connsiteX1" fmla="*/ 4572592 w 7499553"/>
              <a:gd name="connsiteY1" fmla="*/ 846451 h 1175264"/>
              <a:gd name="connsiteX2" fmla="*/ 7499553 w 7499553"/>
              <a:gd name="connsiteY2" fmla="*/ 1175264 h 1175264"/>
              <a:gd name="connsiteX0" fmla="*/ 0 w 7522633"/>
              <a:gd name="connsiteY0" fmla="*/ 0 h 1213765"/>
              <a:gd name="connsiteX1" fmla="*/ 4595672 w 7522633"/>
              <a:gd name="connsiteY1" fmla="*/ 884952 h 1213765"/>
              <a:gd name="connsiteX2" fmla="*/ 7522633 w 7522633"/>
              <a:gd name="connsiteY2" fmla="*/ 1213765 h 1213765"/>
              <a:gd name="connsiteX0" fmla="*/ 0 w 7522633"/>
              <a:gd name="connsiteY0" fmla="*/ 0 h 1213765"/>
              <a:gd name="connsiteX1" fmla="*/ 4422578 w 7522633"/>
              <a:gd name="connsiteY1" fmla="*/ 788699 h 1213765"/>
              <a:gd name="connsiteX2" fmla="*/ 7522633 w 7522633"/>
              <a:gd name="connsiteY2" fmla="*/ 1213765 h 1213765"/>
              <a:gd name="connsiteX0" fmla="*/ 0 w 7522633"/>
              <a:gd name="connsiteY0" fmla="*/ 0 h 1213765"/>
              <a:gd name="connsiteX1" fmla="*/ 4422578 w 7522633"/>
              <a:gd name="connsiteY1" fmla="*/ 788699 h 1213765"/>
              <a:gd name="connsiteX2" fmla="*/ 7522633 w 7522633"/>
              <a:gd name="connsiteY2" fmla="*/ 1213765 h 1213765"/>
              <a:gd name="connsiteX0" fmla="*/ 0 w 7176445"/>
              <a:gd name="connsiteY0" fmla="*/ 0 h 1358144"/>
              <a:gd name="connsiteX1" fmla="*/ 4422578 w 7176445"/>
              <a:gd name="connsiteY1" fmla="*/ 788699 h 1358144"/>
              <a:gd name="connsiteX2" fmla="*/ 7176445 w 7176445"/>
              <a:gd name="connsiteY2" fmla="*/ 1358144 h 1358144"/>
              <a:gd name="connsiteX0" fmla="*/ 0 w 7176445"/>
              <a:gd name="connsiteY0" fmla="*/ 0 h 1358144"/>
              <a:gd name="connsiteX1" fmla="*/ 4422578 w 7176445"/>
              <a:gd name="connsiteY1" fmla="*/ 788699 h 1358144"/>
              <a:gd name="connsiteX2" fmla="*/ 7176445 w 7176445"/>
              <a:gd name="connsiteY2" fmla="*/ 1358144 h 1358144"/>
            </a:gdLst>
            <a:ahLst/>
            <a:cxnLst>
              <a:cxn ang="0">
                <a:pos x="connsiteX0" y="connsiteY0"/>
              </a:cxn>
              <a:cxn ang="0">
                <a:pos x="connsiteX1" y="connsiteY1"/>
              </a:cxn>
              <a:cxn ang="0">
                <a:pos x="connsiteX2" y="connsiteY2"/>
              </a:cxn>
            </a:cxnLst>
            <a:rect l="l" t="t" r="r" b="b"/>
            <a:pathLst>
              <a:path w="7176445" h="1358144">
                <a:moveTo>
                  <a:pt x="0" y="0"/>
                </a:moveTo>
                <a:cubicBezTo>
                  <a:pt x="1362643" y="272525"/>
                  <a:pt x="3222658" y="730784"/>
                  <a:pt x="4422578" y="788699"/>
                </a:cubicBezTo>
                <a:cubicBezTo>
                  <a:pt x="5553262" y="933240"/>
                  <a:pt x="5990124" y="1115473"/>
                  <a:pt x="7176445" y="1358144"/>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196FA660-70D8-6F42-959A-D0A434C64D88}"/>
              </a:ext>
            </a:extLst>
          </p:cNvPr>
          <p:cNvSpPr/>
          <p:nvPr/>
        </p:nvSpPr>
        <p:spPr>
          <a:xfrm>
            <a:off x="7192888" y="112819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case00</a:t>
            </a:r>
            <a:endParaRPr kumimoji="1" lang="ja-JP" altLang="en-US" sz="1200" b="1">
              <a:solidFill>
                <a:schemeClr val="tx1"/>
              </a:solidFill>
            </a:endParaRPr>
          </a:p>
        </p:txBody>
      </p:sp>
      <p:sp>
        <p:nvSpPr>
          <p:cNvPr id="138" name="正方形/長方形 137">
            <a:extLst>
              <a:ext uri="{FF2B5EF4-FFF2-40B4-BE49-F238E27FC236}">
                <a16:creationId xmlns:a16="http://schemas.microsoft.com/office/drawing/2014/main" id="{F5EA5F56-4E0D-2D49-8233-B5A795568779}"/>
              </a:ext>
            </a:extLst>
          </p:cNvPr>
          <p:cNvSpPr/>
          <p:nvPr/>
        </p:nvSpPr>
        <p:spPr>
          <a:xfrm>
            <a:off x="7192888" y="1920280"/>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case01</a:t>
            </a:r>
            <a:endParaRPr kumimoji="1" lang="ja-JP" altLang="en-US" sz="1200" b="1">
              <a:solidFill>
                <a:schemeClr val="tx1"/>
              </a:solidFill>
            </a:endParaRPr>
          </a:p>
        </p:txBody>
      </p:sp>
      <p:sp>
        <p:nvSpPr>
          <p:cNvPr id="139" name="正方形/長方形 138">
            <a:extLst>
              <a:ext uri="{FF2B5EF4-FFF2-40B4-BE49-F238E27FC236}">
                <a16:creationId xmlns:a16="http://schemas.microsoft.com/office/drawing/2014/main" id="{0D45565D-EBEA-9340-B5D6-007571AC58C5}"/>
              </a:ext>
            </a:extLst>
          </p:cNvPr>
          <p:cNvSpPr/>
          <p:nvPr/>
        </p:nvSpPr>
        <p:spPr>
          <a:xfrm>
            <a:off x="7264896" y="292839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case02</a:t>
            </a:r>
            <a:endParaRPr kumimoji="1" lang="ja-JP" altLang="en-US" sz="1200" b="1">
              <a:solidFill>
                <a:schemeClr val="tx1"/>
              </a:solidFill>
            </a:endParaRPr>
          </a:p>
        </p:txBody>
      </p:sp>
      <p:sp>
        <p:nvSpPr>
          <p:cNvPr id="140" name="正方形/長方形 139">
            <a:extLst>
              <a:ext uri="{FF2B5EF4-FFF2-40B4-BE49-F238E27FC236}">
                <a16:creationId xmlns:a16="http://schemas.microsoft.com/office/drawing/2014/main" id="{3F4DD80A-A954-0045-8026-13CC81841072}"/>
              </a:ext>
            </a:extLst>
          </p:cNvPr>
          <p:cNvSpPr/>
          <p:nvPr/>
        </p:nvSpPr>
        <p:spPr>
          <a:xfrm>
            <a:off x="7336904" y="328843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case03</a:t>
            </a:r>
            <a:endParaRPr kumimoji="1" lang="ja-JP" altLang="en-US" sz="1200" b="1">
              <a:solidFill>
                <a:schemeClr val="tx1"/>
              </a:solidFill>
            </a:endParaRPr>
          </a:p>
        </p:txBody>
      </p:sp>
      <p:sp>
        <p:nvSpPr>
          <p:cNvPr id="141" name="正方形/長方形 140">
            <a:extLst>
              <a:ext uri="{FF2B5EF4-FFF2-40B4-BE49-F238E27FC236}">
                <a16:creationId xmlns:a16="http://schemas.microsoft.com/office/drawing/2014/main" id="{C28F511B-CA90-5949-8B8D-89F0CC5A79A5}"/>
              </a:ext>
            </a:extLst>
          </p:cNvPr>
          <p:cNvSpPr/>
          <p:nvPr/>
        </p:nvSpPr>
        <p:spPr>
          <a:xfrm>
            <a:off x="7264896" y="120080"/>
            <a:ext cx="374441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100ms</a:t>
            </a:r>
            <a:r>
              <a:rPr kumimoji="1" lang="ja-JP" altLang="en-US" sz="1200" b="1">
                <a:solidFill>
                  <a:schemeClr val="tx1"/>
                </a:solidFill>
              </a:rPr>
              <a:t>間　ロボット運動を直進運動として近似する</a:t>
            </a:r>
            <a:endParaRPr kumimoji="1" lang="en-US" altLang="ja-JP" sz="1200" b="1" dirty="0">
              <a:solidFill>
                <a:schemeClr val="tx1"/>
              </a:solidFill>
            </a:endParaRPr>
          </a:p>
        </p:txBody>
      </p:sp>
      <p:grpSp>
        <p:nvGrpSpPr>
          <p:cNvPr id="28" name="グループ化 27">
            <a:extLst>
              <a:ext uri="{FF2B5EF4-FFF2-40B4-BE49-F238E27FC236}">
                <a16:creationId xmlns:a16="http://schemas.microsoft.com/office/drawing/2014/main" id="{CF632184-8ABF-F341-BC46-D021411851E8}"/>
              </a:ext>
            </a:extLst>
          </p:cNvPr>
          <p:cNvGrpSpPr/>
          <p:nvPr/>
        </p:nvGrpSpPr>
        <p:grpSpPr>
          <a:xfrm>
            <a:off x="-7912" y="4656584"/>
            <a:ext cx="7533053" cy="360040"/>
            <a:chOff x="19875" y="4656584"/>
            <a:chExt cx="7533053" cy="360040"/>
          </a:xfrm>
        </p:grpSpPr>
        <p:sp>
          <p:nvSpPr>
            <p:cNvPr id="120" name="円/楕円 119">
              <a:extLst>
                <a:ext uri="{FF2B5EF4-FFF2-40B4-BE49-F238E27FC236}">
                  <a16:creationId xmlns:a16="http://schemas.microsoft.com/office/drawing/2014/main" id="{A3E52DCC-5DEF-7F42-A570-0CFDB8BCB7C1}"/>
                </a:ext>
              </a:extLst>
            </p:cNvPr>
            <p:cNvSpPr/>
            <p:nvPr/>
          </p:nvSpPr>
          <p:spPr>
            <a:xfrm>
              <a:off x="712168"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21" name="円/楕円 120">
              <a:extLst>
                <a:ext uri="{FF2B5EF4-FFF2-40B4-BE49-F238E27FC236}">
                  <a16:creationId xmlns:a16="http://schemas.microsoft.com/office/drawing/2014/main" id="{ABF4F50B-C281-CE4C-A1BD-BDB168D3D821}"/>
                </a:ext>
              </a:extLst>
            </p:cNvPr>
            <p:cNvSpPr/>
            <p:nvPr/>
          </p:nvSpPr>
          <p:spPr>
            <a:xfrm>
              <a:off x="1936304"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70</a:t>
              </a:r>
              <a:endParaRPr kumimoji="1" lang="ja-JP" altLang="en-US" sz="1200">
                <a:solidFill>
                  <a:schemeClr val="tx1"/>
                </a:solidFill>
              </a:endParaRPr>
            </a:p>
          </p:txBody>
        </p:sp>
        <p:sp>
          <p:nvSpPr>
            <p:cNvPr id="122" name="円/楕円 121">
              <a:extLst>
                <a:ext uri="{FF2B5EF4-FFF2-40B4-BE49-F238E27FC236}">
                  <a16:creationId xmlns:a16="http://schemas.microsoft.com/office/drawing/2014/main" id="{8313631B-4994-3D4F-98D4-F4BF3A5AD36C}"/>
                </a:ext>
              </a:extLst>
            </p:cNvPr>
            <p:cNvSpPr/>
            <p:nvPr/>
          </p:nvSpPr>
          <p:spPr>
            <a:xfrm>
              <a:off x="3160440"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80</a:t>
              </a:r>
              <a:endParaRPr kumimoji="1" lang="ja-JP" altLang="en-US" sz="1200">
                <a:solidFill>
                  <a:schemeClr val="tx1"/>
                </a:solidFill>
              </a:endParaRPr>
            </a:p>
          </p:txBody>
        </p:sp>
        <p:sp>
          <p:nvSpPr>
            <p:cNvPr id="123" name="円/楕円 122">
              <a:extLst>
                <a:ext uri="{FF2B5EF4-FFF2-40B4-BE49-F238E27FC236}">
                  <a16:creationId xmlns:a16="http://schemas.microsoft.com/office/drawing/2014/main" id="{CAC246B6-2675-8647-B0CF-62A751A1EF3A}"/>
                </a:ext>
              </a:extLst>
            </p:cNvPr>
            <p:cNvSpPr/>
            <p:nvPr/>
          </p:nvSpPr>
          <p:spPr>
            <a:xfrm>
              <a:off x="4384576"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90</a:t>
              </a:r>
              <a:endParaRPr kumimoji="1" lang="ja-JP" altLang="en-US" sz="1200">
                <a:solidFill>
                  <a:schemeClr val="tx1"/>
                </a:solidFill>
              </a:endParaRPr>
            </a:p>
          </p:txBody>
        </p:sp>
        <p:sp>
          <p:nvSpPr>
            <p:cNvPr id="124" name="円/楕円 123">
              <a:extLst>
                <a:ext uri="{FF2B5EF4-FFF2-40B4-BE49-F238E27FC236}">
                  <a16:creationId xmlns:a16="http://schemas.microsoft.com/office/drawing/2014/main" id="{66C36B6B-9B1E-734A-8307-56D80587AAE5}"/>
                </a:ext>
              </a:extLst>
            </p:cNvPr>
            <p:cNvSpPr/>
            <p:nvPr/>
          </p:nvSpPr>
          <p:spPr>
            <a:xfrm>
              <a:off x="5667189"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a:t>
              </a:r>
              <a:endParaRPr kumimoji="1" lang="ja-JP" altLang="en-US" sz="1200">
                <a:solidFill>
                  <a:schemeClr val="tx1"/>
                </a:solidFill>
              </a:endParaRPr>
            </a:p>
          </p:txBody>
        </p:sp>
        <p:sp>
          <p:nvSpPr>
            <p:cNvPr id="125" name="円/楕円 124">
              <a:extLst>
                <a:ext uri="{FF2B5EF4-FFF2-40B4-BE49-F238E27FC236}">
                  <a16:creationId xmlns:a16="http://schemas.microsoft.com/office/drawing/2014/main" id="{1778DE84-A50E-B541-B4E7-619D0D673A24}"/>
                </a:ext>
              </a:extLst>
            </p:cNvPr>
            <p:cNvSpPr/>
            <p:nvPr/>
          </p:nvSpPr>
          <p:spPr>
            <a:xfrm>
              <a:off x="6832848" y="480060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a:t>
              </a:r>
              <a:endParaRPr kumimoji="1" lang="ja-JP" altLang="en-US" sz="1200">
                <a:solidFill>
                  <a:schemeClr val="tx1"/>
                </a:solidFill>
              </a:endParaRPr>
            </a:p>
          </p:txBody>
        </p:sp>
        <p:sp>
          <p:nvSpPr>
            <p:cNvPr id="142" name="正方形/長方形 141">
              <a:extLst>
                <a:ext uri="{FF2B5EF4-FFF2-40B4-BE49-F238E27FC236}">
                  <a16:creationId xmlns:a16="http://schemas.microsoft.com/office/drawing/2014/main" id="{8DBDF6FE-978D-1443-B525-9DDC5653537D}"/>
                </a:ext>
              </a:extLst>
            </p:cNvPr>
            <p:cNvSpPr/>
            <p:nvPr/>
          </p:nvSpPr>
          <p:spPr>
            <a:xfrm>
              <a:off x="19875" y="4656584"/>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case00</a:t>
              </a:r>
              <a:endParaRPr kumimoji="1" lang="ja-JP" altLang="en-US" sz="1200" b="1">
                <a:solidFill>
                  <a:schemeClr val="tx1"/>
                </a:solidFill>
              </a:endParaRPr>
            </a:p>
          </p:txBody>
        </p:sp>
      </p:grpSp>
      <p:sp>
        <p:nvSpPr>
          <p:cNvPr id="145" name="円/楕円 144">
            <a:extLst>
              <a:ext uri="{FF2B5EF4-FFF2-40B4-BE49-F238E27FC236}">
                <a16:creationId xmlns:a16="http://schemas.microsoft.com/office/drawing/2014/main" id="{07D048A9-A385-394E-9F25-8D6CF82F1087}"/>
              </a:ext>
            </a:extLst>
          </p:cNvPr>
          <p:cNvSpPr/>
          <p:nvPr/>
        </p:nvSpPr>
        <p:spPr>
          <a:xfrm>
            <a:off x="684381"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46" name="円/楕円 145">
            <a:extLst>
              <a:ext uri="{FF2B5EF4-FFF2-40B4-BE49-F238E27FC236}">
                <a16:creationId xmlns:a16="http://schemas.microsoft.com/office/drawing/2014/main" id="{2C6189B7-B663-C348-B54E-3345147A7ADC}"/>
              </a:ext>
            </a:extLst>
          </p:cNvPr>
          <p:cNvSpPr/>
          <p:nvPr/>
        </p:nvSpPr>
        <p:spPr>
          <a:xfrm>
            <a:off x="1908517"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a:t>
            </a:r>
            <a:endParaRPr kumimoji="1" lang="ja-JP" altLang="en-US" sz="1200">
              <a:solidFill>
                <a:schemeClr val="tx1"/>
              </a:solidFill>
            </a:endParaRPr>
          </a:p>
        </p:txBody>
      </p:sp>
      <p:sp>
        <p:nvSpPr>
          <p:cNvPr id="147" name="円/楕円 146">
            <a:extLst>
              <a:ext uri="{FF2B5EF4-FFF2-40B4-BE49-F238E27FC236}">
                <a16:creationId xmlns:a16="http://schemas.microsoft.com/office/drawing/2014/main" id="{12C3E91E-D5EF-8F4B-98CC-1AB435CEF7E3}"/>
              </a:ext>
            </a:extLst>
          </p:cNvPr>
          <p:cNvSpPr/>
          <p:nvPr/>
        </p:nvSpPr>
        <p:spPr>
          <a:xfrm>
            <a:off x="3132653"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45</a:t>
            </a:r>
            <a:endParaRPr kumimoji="1" lang="ja-JP" altLang="en-US" sz="1200">
              <a:solidFill>
                <a:schemeClr val="tx1"/>
              </a:solidFill>
            </a:endParaRPr>
          </a:p>
        </p:txBody>
      </p:sp>
      <p:sp>
        <p:nvSpPr>
          <p:cNvPr id="148" name="円/楕円 147">
            <a:extLst>
              <a:ext uri="{FF2B5EF4-FFF2-40B4-BE49-F238E27FC236}">
                <a16:creationId xmlns:a16="http://schemas.microsoft.com/office/drawing/2014/main" id="{0F4113D4-3962-EE4D-A34E-1CED3B4A6FE5}"/>
              </a:ext>
            </a:extLst>
          </p:cNvPr>
          <p:cNvSpPr/>
          <p:nvPr/>
        </p:nvSpPr>
        <p:spPr>
          <a:xfrm>
            <a:off x="4356789"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49" name="円/楕円 148">
            <a:extLst>
              <a:ext uri="{FF2B5EF4-FFF2-40B4-BE49-F238E27FC236}">
                <a16:creationId xmlns:a16="http://schemas.microsoft.com/office/drawing/2014/main" id="{EC605301-7928-DA4F-B588-08F76FE2302F}"/>
              </a:ext>
            </a:extLst>
          </p:cNvPr>
          <p:cNvSpPr/>
          <p:nvPr/>
        </p:nvSpPr>
        <p:spPr>
          <a:xfrm>
            <a:off x="5639402"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55</a:t>
            </a:r>
            <a:endParaRPr kumimoji="1" lang="ja-JP" altLang="en-US" sz="1200">
              <a:solidFill>
                <a:schemeClr val="tx1"/>
              </a:solidFill>
            </a:endParaRPr>
          </a:p>
        </p:txBody>
      </p:sp>
      <p:sp>
        <p:nvSpPr>
          <p:cNvPr id="151" name="円/楕円 150">
            <a:extLst>
              <a:ext uri="{FF2B5EF4-FFF2-40B4-BE49-F238E27FC236}">
                <a16:creationId xmlns:a16="http://schemas.microsoft.com/office/drawing/2014/main" id="{33494F4D-F60A-C24E-89D5-853C535FBF2F}"/>
              </a:ext>
            </a:extLst>
          </p:cNvPr>
          <p:cNvSpPr/>
          <p:nvPr/>
        </p:nvSpPr>
        <p:spPr>
          <a:xfrm>
            <a:off x="6805061" y="5424669"/>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55</a:t>
            </a:r>
            <a:endParaRPr kumimoji="1" lang="ja-JP" altLang="en-US" sz="1200">
              <a:solidFill>
                <a:schemeClr val="tx1"/>
              </a:solidFill>
            </a:endParaRPr>
          </a:p>
        </p:txBody>
      </p:sp>
      <p:sp>
        <p:nvSpPr>
          <p:cNvPr id="152" name="正方形/長方形 151">
            <a:extLst>
              <a:ext uri="{FF2B5EF4-FFF2-40B4-BE49-F238E27FC236}">
                <a16:creationId xmlns:a16="http://schemas.microsoft.com/office/drawing/2014/main" id="{4BAF45F9-5C31-7845-8EB1-3B7326604564}"/>
              </a:ext>
            </a:extLst>
          </p:cNvPr>
          <p:cNvSpPr/>
          <p:nvPr/>
        </p:nvSpPr>
        <p:spPr>
          <a:xfrm>
            <a:off x="-7912" y="5280653"/>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case01</a:t>
            </a:r>
            <a:endParaRPr kumimoji="1" lang="ja-JP" altLang="en-US" sz="1200" b="1">
              <a:solidFill>
                <a:schemeClr val="tx1"/>
              </a:solidFill>
            </a:endParaRPr>
          </a:p>
        </p:txBody>
      </p:sp>
      <p:sp>
        <p:nvSpPr>
          <p:cNvPr id="155" name="円/楕円 154">
            <a:extLst>
              <a:ext uri="{FF2B5EF4-FFF2-40B4-BE49-F238E27FC236}">
                <a16:creationId xmlns:a16="http://schemas.microsoft.com/office/drawing/2014/main" id="{CAAE6F3C-9626-424C-AF22-3B0E46FB3070}"/>
              </a:ext>
            </a:extLst>
          </p:cNvPr>
          <p:cNvSpPr/>
          <p:nvPr/>
        </p:nvSpPr>
        <p:spPr>
          <a:xfrm>
            <a:off x="684381"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56" name="円/楕円 155">
            <a:extLst>
              <a:ext uri="{FF2B5EF4-FFF2-40B4-BE49-F238E27FC236}">
                <a16:creationId xmlns:a16="http://schemas.microsoft.com/office/drawing/2014/main" id="{C6CB8503-68D8-9E40-A0FB-88952712FFE8}"/>
              </a:ext>
            </a:extLst>
          </p:cNvPr>
          <p:cNvSpPr/>
          <p:nvPr/>
        </p:nvSpPr>
        <p:spPr>
          <a:xfrm>
            <a:off x="1908517"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30</a:t>
            </a:r>
            <a:endParaRPr kumimoji="1" lang="ja-JP" altLang="en-US" sz="1200">
              <a:solidFill>
                <a:schemeClr val="tx1"/>
              </a:solidFill>
            </a:endParaRPr>
          </a:p>
        </p:txBody>
      </p:sp>
      <p:sp>
        <p:nvSpPr>
          <p:cNvPr id="157" name="円/楕円 156">
            <a:extLst>
              <a:ext uri="{FF2B5EF4-FFF2-40B4-BE49-F238E27FC236}">
                <a16:creationId xmlns:a16="http://schemas.microsoft.com/office/drawing/2014/main" id="{A8887BAD-E799-4643-8001-AF831CF38FD2}"/>
              </a:ext>
            </a:extLst>
          </p:cNvPr>
          <p:cNvSpPr/>
          <p:nvPr/>
        </p:nvSpPr>
        <p:spPr>
          <a:xfrm>
            <a:off x="3132653"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58" name="円/楕円 157">
            <a:extLst>
              <a:ext uri="{FF2B5EF4-FFF2-40B4-BE49-F238E27FC236}">
                <a16:creationId xmlns:a16="http://schemas.microsoft.com/office/drawing/2014/main" id="{36F9E7B0-579F-4646-829A-149128477E5D}"/>
              </a:ext>
            </a:extLst>
          </p:cNvPr>
          <p:cNvSpPr/>
          <p:nvPr/>
        </p:nvSpPr>
        <p:spPr>
          <a:xfrm>
            <a:off x="4356789"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a:t>
            </a:r>
            <a:endParaRPr kumimoji="1" lang="ja-JP" altLang="en-US" sz="1200">
              <a:solidFill>
                <a:schemeClr val="tx1"/>
              </a:solidFill>
            </a:endParaRPr>
          </a:p>
        </p:txBody>
      </p:sp>
      <p:sp>
        <p:nvSpPr>
          <p:cNvPr id="159" name="円/楕円 158">
            <a:extLst>
              <a:ext uri="{FF2B5EF4-FFF2-40B4-BE49-F238E27FC236}">
                <a16:creationId xmlns:a16="http://schemas.microsoft.com/office/drawing/2014/main" id="{29CA5877-5946-5E46-ADDF-53EE847CDE6C}"/>
              </a:ext>
            </a:extLst>
          </p:cNvPr>
          <p:cNvSpPr/>
          <p:nvPr/>
        </p:nvSpPr>
        <p:spPr>
          <a:xfrm>
            <a:off x="5639402"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60" name="円/楕円 159">
            <a:extLst>
              <a:ext uri="{FF2B5EF4-FFF2-40B4-BE49-F238E27FC236}">
                <a16:creationId xmlns:a16="http://schemas.microsoft.com/office/drawing/2014/main" id="{E6D01ABE-DBD1-2345-B676-89757FB859AE}"/>
              </a:ext>
            </a:extLst>
          </p:cNvPr>
          <p:cNvSpPr/>
          <p:nvPr/>
        </p:nvSpPr>
        <p:spPr>
          <a:xfrm>
            <a:off x="6805061" y="604873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20</a:t>
            </a:r>
            <a:endParaRPr kumimoji="1" lang="ja-JP" altLang="en-US" sz="1200">
              <a:solidFill>
                <a:schemeClr val="tx1"/>
              </a:solidFill>
            </a:endParaRPr>
          </a:p>
        </p:txBody>
      </p:sp>
      <p:sp>
        <p:nvSpPr>
          <p:cNvPr id="161" name="正方形/長方形 160">
            <a:extLst>
              <a:ext uri="{FF2B5EF4-FFF2-40B4-BE49-F238E27FC236}">
                <a16:creationId xmlns:a16="http://schemas.microsoft.com/office/drawing/2014/main" id="{3B1A7CDE-EC8C-3846-802C-FD4B7D14A87B}"/>
              </a:ext>
            </a:extLst>
          </p:cNvPr>
          <p:cNvSpPr/>
          <p:nvPr/>
        </p:nvSpPr>
        <p:spPr>
          <a:xfrm>
            <a:off x="-7912" y="590472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case02</a:t>
            </a:r>
            <a:endParaRPr kumimoji="1" lang="ja-JP" altLang="en-US" sz="1200" b="1">
              <a:solidFill>
                <a:schemeClr val="tx1"/>
              </a:solidFill>
            </a:endParaRPr>
          </a:p>
        </p:txBody>
      </p:sp>
      <p:sp>
        <p:nvSpPr>
          <p:cNvPr id="164" name="円/楕円 163">
            <a:extLst>
              <a:ext uri="{FF2B5EF4-FFF2-40B4-BE49-F238E27FC236}">
                <a16:creationId xmlns:a16="http://schemas.microsoft.com/office/drawing/2014/main" id="{BB9E0452-995F-E049-BFB3-486FFA1BBBDB}"/>
              </a:ext>
            </a:extLst>
          </p:cNvPr>
          <p:cNvSpPr/>
          <p:nvPr/>
        </p:nvSpPr>
        <p:spPr>
          <a:xfrm>
            <a:off x="684381"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65" name="円/楕円 164">
            <a:extLst>
              <a:ext uri="{FF2B5EF4-FFF2-40B4-BE49-F238E27FC236}">
                <a16:creationId xmlns:a16="http://schemas.microsoft.com/office/drawing/2014/main" id="{96F1612E-D12F-6745-B3AD-24AC664C6727}"/>
              </a:ext>
            </a:extLst>
          </p:cNvPr>
          <p:cNvSpPr/>
          <p:nvPr/>
        </p:nvSpPr>
        <p:spPr>
          <a:xfrm>
            <a:off x="1908517"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20</a:t>
            </a:r>
            <a:endParaRPr kumimoji="1" lang="ja-JP" altLang="en-US" sz="1200">
              <a:solidFill>
                <a:schemeClr val="tx1"/>
              </a:solidFill>
            </a:endParaRPr>
          </a:p>
        </p:txBody>
      </p:sp>
      <p:sp>
        <p:nvSpPr>
          <p:cNvPr id="166" name="円/楕円 165">
            <a:extLst>
              <a:ext uri="{FF2B5EF4-FFF2-40B4-BE49-F238E27FC236}">
                <a16:creationId xmlns:a16="http://schemas.microsoft.com/office/drawing/2014/main" id="{31029D6E-7C87-6B42-9A78-3946C56C190F}"/>
              </a:ext>
            </a:extLst>
          </p:cNvPr>
          <p:cNvSpPr/>
          <p:nvPr/>
        </p:nvSpPr>
        <p:spPr>
          <a:xfrm>
            <a:off x="3132653"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a:t>
            </a:r>
            <a:endParaRPr kumimoji="1" lang="ja-JP" altLang="en-US" sz="1200">
              <a:solidFill>
                <a:schemeClr val="tx1"/>
              </a:solidFill>
            </a:endParaRPr>
          </a:p>
        </p:txBody>
      </p:sp>
      <p:sp>
        <p:nvSpPr>
          <p:cNvPr id="167" name="円/楕円 166">
            <a:extLst>
              <a:ext uri="{FF2B5EF4-FFF2-40B4-BE49-F238E27FC236}">
                <a16:creationId xmlns:a16="http://schemas.microsoft.com/office/drawing/2014/main" id="{13C37B2A-BB82-004F-9070-6C3512C1A700}"/>
              </a:ext>
            </a:extLst>
          </p:cNvPr>
          <p:cNvSpPr/>
          <p:nvPr/>
        </p:nvSpPr>
        <p:spPr>
          <a:xfrm>
            <a:off x="4356789"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a:t>
            </a:r>
            <a:endParaRPr kumimoji="1" lang="ja-JP" altLang="en-US" sz="1200">
              <a:solidFill>
                <a:schemeClr val="tx1"/>
              </a:solidFill>
            </a:endParaRPr>
          </a:p>
        </p:txBody>
      </p:sp>
      <p:sp>
        <p:nvSpPr>
          <p:cNvPr id="168" name="円/楕円 167">
            <a:extLst>
              <a:ext uri="{FF2B5EF4-FFF2-40B4-BE49-F238E27FC236}">
                <a16:creationId xmlns:a16="http://schemas.microsoft.com/office/drawing/2014/main" id="{33A40BC0-5ADD-3542-BFEB-CCA398DC6761}"/>
              </a:ext>
            </a:extLst>
          </p:cNvPr>
          <p:cNvSpPr/>
          <p:nvPr/>
        </p:nvSpPr>
        <p:spPr>
          <a:xfrm>
            <a:off x="5639402"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30</a:t>
            </a:r>
            <a:endParaRPr kumimoji="1" lang="ja-JP" altLang="en-US" sz="1200">
              <a:solidFill>
                <a:schemeClr val="tx1"/>
              </a:solidFill>
            </a:endParaRPr>
          </a:p>
        </p:txBody>
      </p:sp>
      <p:sp>
        <p:nvSpPr>
          <p:cNvPr id="169" name="円/楕円 168">
            <a:extLst>
              <a:ext uri="{FF2B5EF4-FFF2-40B4-BE49-F238E27FC236}">
                <a16:creationId xmlns:a16="http://schemas.microsoft.com/office/drawing/2014/main" id="{B6DE83C7-E783-DC42-9508-C42A8B8332B1}"/>
              </a:ext>
            </a:extLst>
          </p:cNvPr>
          <p:cNvSpPr/>
          <p:nvPr/>
        </p:nvSpPr>
        <p:spPr>
          <a:xfrm>
            <a:off x="6805061" y="667280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71" name="正方形/長方形 170">
            <a:extLst>
              <a:ext uri="{FF2B5EF4-FFF2-40B4-BE49-F238E27FC236}">
                <a16:creationId xmlns:a16="http://schemas.microsoft.com/office/drawing/2014/main" id="{DCC61558-BA81-8F40-86D5-F9E6D2162BF1}"/>
              </a:ext>
            </a:extLst>
          </p:cNvPr>
          <p:cNvSpPr/>
          <p:nvPr/>
        </p:nvSpPr>
        <p:spPr>
          <a:xfrm>
            <a:off x="-7912" y="6528792"/>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case03</a:t>
            </a:r>
            <a:endParaRPr kumimoji="1" lang="ja-JP" altLang="en-US" sz="1200" b="1">
              <a:solidFill>
                <a:schemeClr val="tx1"/>
              </a:solidFill>
            </a:endParaRPr>
          </a:p>
        </p:txBody>
      </p:sp>
    </p:spTree>
    <p:extLst>
      <p:ext uri="{BB962C8B-B14F-4D97-AF65-F5344CB8AC3E}">
        <p14:creationId xmlns:p14="http://schemas.microsoft.com/office/powerpoint/2010/main" val="3324711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ライン位置判定の検討</a:t>
            </a:r>
            <a:endParaRPr kumimoji="1" lang="ja-JP" altLang="en-US" sz="1800" b="1" dirty="0">
              <a:solidFill>
                <a:schemeClr val="tx1"/>
              </a:solidFill>
            </a:endParaRPr>
          </a:p>
        </p:txBody>
      </p:sp>
      <p:cxnSp>
        <p:nvCxnSpPr>
          <p:cNvPr id="31" name="直線コネクタ 30">
            <a:extLst>
              <a:ext uri="{FF2B5EF4-FFF2-40B4-BE49-F238E27FC236}">
                <a16:creationId xmlns:a16="http://schemas.microsoft.com/office/drawing/2014/main" id="{8AFBE2AF-AD58-E84F-B279-849B5F436956}"/>
              </a:ext>
            </a:extLst>
          </p:cNvPr>
          <p:cNvCxnSpPr>
            <a:cxnSpLocks/>
          </p:cNvCxnSpPr>
          <p:nvPr/>
        </p:nvCxnSpPr>
        <p:spPr>
          <a:xfrm>
            <a:off x="1720280" y="1488232"/>
            <a:ext cx="0" cy="818497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AFE598CA-69E9-EC4A-9B83-FE1009412986}"/>
              </a:ext>
            </a:extLst>
          </p:cNvPr>
          <p:cNvCxnSpPr>
            <a:cxnSpLocks/>
          </p:cNvCxnSpPr>
          <p:nvPr/>
        </p:nvCxnSpPr>
        <p:spPr>
          <a:xfrm flipH="1">
            <a:off x="1432248" y="1488232"/>
            <a:ext cx="921702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82B4933-7080-1E41-928C-95599750CD96}"/>
              </a:ext>
            </a:extLst>
          </p:cNvPr>
          <p:cNvCxnSpPr>
            <a:cxnSpLocks/>
          </p:cNvCxnSpPr>
          <p:nvPr/>
        </p:nvCxnSpPr>
        <p:spPr>
          <a:xfrm flipH="1">
            <a:off x="1504256" y="4800600"/>
            <a:ext cx="914501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314824E-A2E9-2B41-9C00-4986D3352FE1}"/>
              </a:ext>
            </a:extLst>
          </p:cNvPr>
          <p:cNvCxnSpPr>
            <a:cxnSpLocks/>
          </p:cNvCxnSpPr>
          <p:nvPr/>
        </p:nvCxnSpPr>
        <p:spPr>
          <a:xfrm>
            <a:off x="9497144" y="1488232"/>
            <a:ext cx="0" cy="3312368"/>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0D1CBC8F-DF12-E141-982D-4A4B9DCD1F5E}"/>
              </a:ext>
            </a:extLst>
          </p:cNvPr>
          <p:cNvSpPr/>
          <p:nvPr/>
        </p:nvSpPr>
        <p:spPr>
          <a:xfrm>
            <a:off x="9497144" y="2136304"/>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ライン幅</a:t>
            </a:r>
            <a:r>
              <a:rPr lang="en-US" altLang="ja-JP" sz="1200" b="1" dirty="0">
                <a:solidFill>
                  <a:schemeClr val="tx1"/>
                </a:solidFill>
              </a:rPr>
              <a:t>20[mm]</a:t>
            </a:r>
            <a:endParaRPr kumimoji="1" lang="ja-JP" altLang="en-US" sz="1200" b="1">
              <a:solidFill>
                <a:schemeClr val="tx1"/>
              </a:solidFill>
            </a:endParaRPr>
          </a:p>
        </p:txBody>
      </p:sp>
      <p:cxnSp>
        <p:nvCxnSpPr>
          <p:cNvPr id="56" name="直線コネクタ 55">
            <a:extLst>
              <a:ext uri="{FF2B5EF4-FFF2-40B4-BE49-F238E27FC236}">
                <a16:creationId xmlns:a16="http://schemas.microsoft.com/office/drawing/2014/main" id="{28573833-48C3-704F-9E83-E933F38543B2}"/>
              </a:ext>
            </a:extLst>
          </p:cNvPr>
          <p:cNvCxnSpPr>
            <a:cxnSpLocks/>
          </p:cNvCxnSpPr>
          <p:nvPr/>
        </p:nvCxnSpPr>
        <p:spPr>
          <a:xfrm>
            <a:off x="6396743" y="24006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D0EBFBA-A17E-DF42-A973-AEBDDFDD1D99}"/>
              </a:ext>
            </a:extLst>
          </p:cNvPr>
          <p:cNvCxnSpPr>
            <a:cxnSpLocks/>
          </p:cNvCxnSpPr>
          <p:nvPr/>
        </p:nvCxnSpPr>
        <p:spPr>
          <a:xfrm>
            <a:off x="1720280" y="7464896"/>
            <a:ext cx="4680520" cy="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403EE3E8-2914-F143-A273-913744755D35}"/>
              </a:ext>
            </a:extLst>
          </p:cNvPr>
          <p:cNvSpPr/>
          <p:nvPr/>
        </p:nvSpPr>
        <p:spPr>
          <a:xfrm>
            <a:off x="2872408" y="7104856"/>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204ms</a:t>
            </a:r>
            <a:endParaRPr kumimoji="1" lang="ja-JP" altLang="en-US" sz="1200" b="1">
              <a:solidFill>
                <a:schemeClr val="tx1"/>
              </a:solidFill>
            </a:endParaRPr>
          </a:p>
        </p:txBody>
      </p:sp>
      <p:grpSp>
        <p:nvGrpSpPr>
          <p:cNvPr id="13" name="グループ化 12">
            <a:extLst>
              <a:ext uri="{FF2B5EF4-FFF2-40B4-BE49-F238E27FC236}">
                <a16:creationId xmlns:a16="http://schemas.microsoft.com/office/drawing/2014/main" id="{60F9A7B9-2B16-2245-AFE0-375453E79A2B}"/>
              </a:ext>
            </a:extLst>
          </p:cNvPr>
          <p:cNvGrpSpPr/>
          <p:nvPr/>
        </p:nvGrpSpPr>
        <p:grpSpPr>
          <a:xfrm>
            <a:off x="1000200" y="967984"/>
            <a:ext cx="3528392" cy="1640959"/>
            <a:chOff x="1000200" y="967984"/>
            <a:chExt cx="3528392" cy="1640959"/>
          </a:xfrm>
        </p:grpSpPr>
        <p:grpSp>
          <p:nvGrpSpPr>
            <p:cNvPr id="150" name="グループ化 149">
              <a:extLst>
                <a:ext uri="{FF2B5EF4-FFF2-40B4-BE49-F238E27FC236}">
                  <a16:creationId xmlns:a16="http://schemas.microsoft.com/office/drawing/2014/main" id="{8B315F18-78FA-F349-97BA-CE5029CBFDC3}"/>
                </a:ext>
              </a:extLst>
            </p:cNvPr>
            <p:cNvGrpSpPr/>
            <p:nvPr/>
          </p:nvGrpSpPr>
          <p:grpSpPr>
            <a:xfrm rot="2700000">
              <a:off x="1531525" y="1410047"/>
              <a:ext cx="1640959" cy="756833"/>
              <a:chOff x="4138245" y="3855522"/>
              <a:chExt cx="1640959" cy="756833"/>
            </a:xfrm>
          </p:grpSpPr>
          <p:grpSp>
            <p:nvGrpSpPr>
              <p:cNvPr id="153" name="グループ化 152">
                <a:extLst>
                  <a:ext uri="{FF2B5EF4-FFF2-40B4-BE49-F238E27FC236}">
                    <a16:creationId xmlns:a16="http://schemas.microsoft.com/office/drawing/2014/main" id="{9393236E-517A-1849-9F17-124B205E3EC2}"/>
                  </a:ext>
                </a:extLst>
              </p:cNvPr>
              <p:cNvGrpSpPr/>
              <p:nvPr/>
            </p:nvGrpSpPr>
            <p:grpSpPr>
              <a:xfrm>
                <a:off x="4138245" y="4324323"/>
                <a:ext cx="288032" cy="288032"/>
                <a:chOff x="4138245" y="4324323"/>
                <a:chExt cx="288032" cy="288032"/>
              </a:xfrm>
            </p:grpSpPr>
            <p:sp>
              <p:nvSpPr>
                <p:cNvPr id="170" name="パイ 169">
                  <a:extLst>
                    <a:ext uri="{FF2B5EF4-FFF2-40B4-BE49-F238E27FC236}">
                      <a16:creationId xmlns:a16="http://schemas.microsoft.com/office/drawing/2014/main" id="{B09540CB-0DB3-0942-AFC3-4346080E64BB}"/>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パイ 175">
                  <a:extLst>
                    <a:ext uri="{FF2B5EF4-FFF2-40B4-BE49-F238E27FC236}">
                      <a16:creationId xmlns:a16="http://schemas.microsoft.com/office/drawing/2014/main" id="{A34483E8-3236-BA4D-9BE1-AC8E33E0DCF0}"/>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7" name="パイ 176">
                  <a:extLst>
                    <a:ext uri="{FF2B5EF4-FFF2-40B4-BE49-F238E27FC236}">
                      <a16:creationId xmlns:a16="http://schemas.microsoft.com/office/drawing/2014/main" id="{65923666-B4C8-7B4A-B238-4A6C270C6E5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63" name="直線コネクタ 162">
                <a:extLst>
                  <a:ext uri="{FF2B5EF4-FFF2-40B4-BE49-F238E27FC236}">
                    <a16:creationId xmlns:a16="http://schemas.microsoft.com/office/drawing/2014/main" id="{A8D36FF7-28B4-B947-B4B6-941F4C71AB1D}"/>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正方形/長方形 7">
              <a:extLst>
                <a:ext uri="{FF2B5EF4-FFF2-40B4-BE49-F238E27FC236}">
                  <a16:creationId xmlns:a16="http://schemas.microsoft.com/office/drawing/2014/main" id="{8500A85B-5443-164D-B664-80D84BCD57C4}"/>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8F503E07-D6F3-FF4C-ACB6-F0E0570B3AD1}"/>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0" name="正方形/長方形 179">
              <a:extLst>
                <a:ext uri="{FF2B5EF4-FFF2-40B4-BE49-F238E27FC236}">
                  <a16:creationId xmlns:a16="http://schemas.microsoft.com/office/drawing/2014/main" id="{F2E04EC5-283C-FA45-BF13-EB80D84E1465}"/>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π/16</a:t>
              </a:r>
              <a:endParaRPr kumimoji="1" lang="ja-JP" altLang="en-US" sz="1200" b="1">
                <a:solidFill>
                  <a:schemeClr val="tx1"/>
                </a:solidFill>
              </a:endParaRPr>
            </a:p>
          </p:txBody>
        </p:sp>
        <p:sp>
          <p:nvSpPr>
            <p:cNvPr id="181" name="正方形/長方形 180">
              <a:extLst>
                <a:ext uri="{FF2B5EF4-FFF2-40B4-BE49-F238E27FC236}">
                  <a16:creationId xmlns:a16="http://schemas.microsoft.com/office/drawing/2014/main" id="{B2AEB657-13C6-694E-98DB-993376DF7EC3}"/>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183" name="正方形/長方形 182">
              <a:extLst>
                <a:ext uri="{FF2B5EF4-FFF2-40B4-BE49-F238E27FC236}">
                  <a16:creationId xmlns:a16="http://schemas.microsoft.com/office/drawing/2014/main" id="{5BEAD031-ED8A-984B-8911-FF6C2953B3B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Vx:490[mm/s]</a:t>
              </a:r>
              <a:endParaRPr kumimoji="1" lang="ja-JP" altLang="en-US" sz="1200" b="1">
                <a:solidFill>
                  <a:schemeClr val="tx1"/>
                </a:solidFill>
              </a:endParaRPr>
            </a:p>
          </p:txBody>
        </p:sp>
        <p:sp>
          <p:nvSpPr>
            <p:cNvPr id="32" name="正方形/長方形 31">
              <a:extLst>
                <a:ext uri="{FF2B5EF4-FFF2-40B4-BE49-F238E27FC236}">
                  <a16:creationId xmlns:a16="http://schemas.microsoft.com/office/drawing/2014/main" id="{B49E6331-059B-E546-954A-4E33E2CBB269}"/>
                </a:ext>
              </a:extLst>
            </p:cNvPr>
            <p:cNvSpPr/>
            <p:nvPr/>
          </p:nvSpPr>
          <p:spPr>
            <a:xfrm>
              <a:off x="1000200" y="1200200"/>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(0,0)</a:t>
              </a:r>
              <a:endParaRPr kumimoji="1" lang="ja-JP" altLang="en-US" sz="1200" b="1">
                <a:solidFill>
                  <a:schemeClr val="tx1"/>
                </a:solidFill>
              </a:endParaRPr>
            </a:p>
          </p:txBody>
        </p:sp>
        <p:cxnSp>
          <p:nvCxnSpPr>
            <p:cNvPr id="62" name="直線コネクタ 61">
              <a:extLst>
                <a:ext uri="{FF2B5EF4-FFF2-40B4-BE49-F238E27FC236}">
                  <a16:creationId xmlns:a16="http://schemas.microsoft.com/office/drawing/2014/main" id="{8C330E18-438C-D644-94D7-96D455FF1388}"/>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D1A148FC-17AF-A74C-9C38-643722D5513D}"/>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Vy:98[mm/s]</a:t>
              </a:r>
              <a:endParaRPr kumimoji="1" lang="ja-JP" altLang="en-US" sz="1200" b="1">
                <a:solidFill>
                  <a:schemeClr val="tx1"/>
                </a:solidFill>
              </a:endParaRPr>
            </a:p>
          </p:txBody>
        </p:sp>
      </p:grpSp>
      <p:grpSp>
        <p:nvGrpSpPr>
          <p:cNvPr id="73" name="グループ化 72">
            <a:extLst>
              <a:ext uri="{FF2B5EF4-FFF2-40B4-BE49-F238E27FC236}">
                <a16:creationId xmlns:a16="http://schemas.microsoft.com/office/drawing/2014/main" id="{40777288-3A21-F840-906E-90D36851F54A}"/>
              </a:ext>
            </a:extLst>
          </p:cNvPr>
          <p:cNvGrpSpPr/>
          <p:nvPr/>
        </p:nvGrpSpPr>
        <p:grpSpPr>
          <a:xfrm>
            <a:off x="5464696" y="4224536"/>
            <a:ext cx="3744416" cy="1640959"/>
            <a:chOff x="784176" y="967984"/>
            <a:chExt cx="3744416" cy="1640959"/>
          </a:xfrm>
        </p:grpSpPr>
        <p:grpSp>
          <p:nvGrpSpPr>
            <p:cNvPr id="74" name="グループ化 73">
              <a:extLst>
                <a:ext uri="{FF2B5EF4-FFF2-40B4-BE49-F238E27FC236}">
                  <a16:creationId xmlns:a16="http://schemas.microsoft.com/office/drawing/2014/main" id="{740844BD-C2C7-3248-AACE-DD8A9B48ED10}"/>
                </a:ext>
              </a:extLst>
            </p:cNvPr>
            <p:cNvGrpSpPr/>
            <p:nvPr/>
          </p:nvGrpSpPr>
          <p:grpSpPr>
            <a:xfrm rot="2700000">
              <a:off x="1531525" y="1410047"/>
              <a:ext cx="1640959" cy="756833"/>
              <a:chOff x="4138245" y="3855522"/>
              <a:chExt cx="1640959" cy="756833"/>
            </a:xfrm>
          </p:grpSpPr>
          <p:grpSp>
            <p:nvGrpSpPr>
              <p:cNvPr id="83" name="グループ化 82">
                <a:extLst>
                  <a:ext uri="{FF2B5EF4-FFF2-40B4-BE49-F238E27FC236}">
                    <a16:creationId xmlns:a16="http://schemas.microsoft.com/office/drawing/2014/main" id="{6970C459-4657-294F-BF96-443B9C6B9068}"/>
                  </a:ext>
                </a:extLst>
              </p:cNvPr>
              <p:cNvGrpSpPr/>
              <p:nvPr/>
            </p:nvGrpSpPr>
            <p:grpSpPr>
              <a:xfrm>
                <a:off x="4138245" y="4324323"/>
                <a:ext cx="288032" cy="288032"/>
                <a:chOff x="4138245" y="4324323"/>
                <a:chExt cx="288032" cy="288032"/>
              </a:xfrm>
            </p:grpSpPr>
            <p:sp>
              <p:nvSpPr>
                <p:cNvPr id="85" name="パイ 84">
                  <a:extLst>
                    <a:ext uri="{FF2B5EF4-FFF2-40B4-BE49-F238E27FC236}">
                      <a16:creationId xmlns:a16="http://schemas.microsoft.com/office/drawing/2014/main" id="{4B0F77C8-C18D-9246-B53B-6AF2915F9A87}"/>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パイ 85">
                  <a:extLst>
                    <a:ext uri="{FF2B5EF4-FFF2-40B4-BE49-F238E27FC236}">
                      <a16:creationId xmlns:a16="http://schemas.microsoft.com/office/drawing/2014/main" id="{0903A9A0-BD15-464A-8641-70FADCAA9F24}"/>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パイ 86">
                  <a:extLst>
                    <a:ext uri="{FF2B5EF4-FFF2-40B4-BE49-F238E27FC236}">
                      <a16:creationId xmlns:a16="http://schemas.microsoft.com/office/drawing/2014/main" id="{36703FC4-A6B3-B54B-ABE8-FDB7F595B475}"/>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84" name="直線コネクタ 83">
                <a:extLst>
                  <a:ext uri="{FF2B5EF4-FFF2-40B4-BE49-F238E27FC236}">
                    <a16:creationId xmlns:a16="http://schemas.microsoft.com/office/drawing/2014/main" id="{C1F9C483-ACB3-5746-90CB-6F6435572D8E}"/>
                  </a:ext>
                </a:extLst>
              </p:cNvPr>
              <p:cNvCxnSpPr>
                <a:cxnSpLocks/>
              </p:cNvCxnSpPr>
              <p:nvPr/>
            </p:nvCxnSpPr>
            <p:spPr>
              <a:xfrm rot="18900000" flipH="1" flipV="1">
                <a:off x="4195030" y="3855522"/>
                <a:ext cx="1584174" cy="36004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正方形/長方形 74">
              <a:extLst>
                <a:ext uri="{FF2B5EF4-FFF2-40B4-BE49-F238E27FC236}">
                  <a16:creationId xmlns:a16="http://schemas.microsoft.com/office/drawing/2014/main" id="{E4691083-9665-7745-A52E-5F083E4BF04E}"/>
                </a:ext>
              </a:extLst>
            </p:cNvPr>
            <p:cNvSpPr/>
            <p:nvPr/>
          </p:nvSpPr>
          <p:spPr>
            <a:xfrm>
              <a:off x="1720282" y="1488232"/>
              <a:ext cx="158417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6B7A512C-AAB6-8843-B6E6-FCB6C0C1B54A}"/>
                </a:ext>
              </a:extLst>
            </p:cNvPr>
            <p:cNvCxnSpPr>
              <a:cxnSpLocks/>
            </p:cNvCxnSpPr>
            <p:nvPr/>
          </p:nvCxnSpPr>
          <p:spPr>
            <a:xfrm flipH="1">
              <a:off x="1864298" y="1488232"/>
              <a:ext cx="1440158" cy="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54757E28-4ACE-2146-8125-806D1D900D7A}"/>
                </a:ext>
              </a:extLst>
            </p:cNvPr>
            <p:cNvSpPr/>
            <p:nvPr/>
          </p:nvSpPr>
          <p:spPr>
            <a:xfrm>
              <a:off x="2512368" y="1416224"/>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π/16</a:t>
              </a:r>
              <a:endParaRPr kumimoji="1" lang="ja-JP" altLang="en-US" sz="1200" b="1">
                <a:solidFill>
                  <a:schemeClr val="tx1"/>
                </a:solidFill>
              </a:endParaRPr>
            </a:p>
          </p:txBody>
        </p:sp>
        <p:sp>
          <p:nvSpPr>
            <p:cNvPr id="78" name="正方形/長方形 77">
              <a:extLst>
                <a:ext uri="{FF2B5EF4-FFF2-40B4-BE49-F238E27FC236}">
                  <a16:creationId xmlns:a16="http://schemas.microsoft.com/office/drawing/2014/main" id="{74F58A89-B052-C941-BA51-1FD203F132CC}"/>
                </a:ext>
              </a:extLst>
            </p:cNvPr>
            <p:cNvSpPr/>
            <p:nvPr/>
          </p:nvSpPr>
          <p:spPr>
            <a:xfrm>
              <a:off x="3232448" y="177626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V:500[mm/s]</a:t>
              </a:r>
              <a:endParaRPr kumimoji="1" lang="ja-JP" altLang="en-US" sz="1200" b="1">
                <a:solidFill>
                  <a:schemeClr val="tx1"/>
                </a:solidFill>
              </a:endParaRPr>
            </a:p>
          </p:txBody>
        </p:sp>
        <p:sp>
          <p:nvSpPr>
            <p:cNvPr id="79" name="正方形/長方形 78">
              <a:extLst>
                <a:ext uri="{FF2B5EF4-FFF2-40B4-BE49-F238E27FC236}">
                  <a16:creationId xmlns:a16="http://schemas.microsoft.com/office/drawing/2014/main" id="{C494E737-5EE4-2345-ACA0-6DD07A543728}"/>
                </a:ext>
              </a:extLst>
            </p:cNvPr>
            <p:cNvSpPr/>
            <p:nvPr/>
          </p:nvSpPr>
          <p:spPr>
            <a:xfrm>
              <a:off x="3304456" y="1272208"/>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Vx:490[mm/s]</a:t>
              </a:r>
              <a:endParaRPr kumimoji="1" lang="ja-JP" altLang="en-US" sz="1200" b="1">
                <a:solidFill>
                  <a:schemeClr val="tx1"/>
                </a:solidFill>
              </a:endParaRPr>
            </a:p>
          </p:txBody>
        </p:sp>
        <p:sp>
          <p:nvSpPr>
            <p:cNvPr id="80" name="正方形/長方形 79">
              <a:extLst>
                <a:ext uri="{FF2B5EF4-FFF2-40B4-BE49-F238E27FC236}">
                  <a16:creationId xmlns:a16="http://schemas.microsoft.com/office/drawing/2014/main" id="{3B869F2E-1F69-6945-B4BF-445FD5328A21}"/>
                </a:ext>
              </a:extLst>
            </p:cNvPr>
            <p:cNvSpPr/>
            <p:nvPr/>
          </p:nvSpPr>
          <p:spPr>
            <a:xfrm>
              <a:off x="784176" y="1200200"/>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(100,20)</a:t>
              </a:r>
              <a:endParaRPr kumimoji="1" lang="ja-JP" altLang="en-US" sz="1200" b="1">
                <a:solidFill>
                  <a:schemeClr val="tx1"/>
                </a:solidFill>
              </a:endParaRPr>
            </a:p>
          </p:txBody>
        </p:sp>
        <p:cxnSp>
          <p:nvCxnSpPr>
            <p:cNvPr id="81" name="直線コネクタ 80">
              <a:extLst>
                <a:ext uri="{FF2B5EF4-FFF2-40B4-BE49-F238E27FC236}">
                  <a16:creationId xmlns:a16="http://schemas.microsoft.com/office/drawing/2014/main" id="{C22038CE-3DB2-F94E-A234-8DCECE2BD577}"/>
                </a:ext>
              </a:extLst>
            </p:cNvPr>
            <p:cNvCxnSpPr>
              <a:cxnSpLocks/>
            </p:cNvCxnSpPr>
            <p:nvPr/>
          </p:nvCxnSpPr>
          <p:spPr>
            <a:xfrm flipV="1">
              <a:off x="1720280" y="1648440"/>
              <a:ext cx="0" cy="271840"/>
            </a:xfrm>
            <a:prstGeom prst="line">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C29B30BE-4347-C540-85FF-4FF859DC3E2A}"/>
                </a:ext>
              </a:extLst>
            </p:cNvPr>
            <p:cNvSpPr/>
            <p:nvPr/>
          </p:nvSpPr>
          <p:spPr>
            <a:xfrm>
              <a:off x="1216224" y="184827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Vy:98[mm/s]</a:t>
              </a:r>
              <a:endParaRPr kumimoji="1" lang="ja-JP" altLang="en-US" sz="1200" b="1">
                <a:solidFill>
                  <a:schemeClr val="tx1"/>
                </a:solidFill>
              </a:endParaRPr>
            </a:p>
          </p:txBody>
        </p:sp>
      </p:grpSp>
    </p:spTree>
    <p:extLst>
      <p:ext uri="{BB962C8B-B14F-4D97-AF65-F5344CB8AC3E}">
        <p14:creationId xmlns:p14="http://schemas.microsoft.com/office/powerpoint/2010/main" val="2265678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2793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ライン位置判定の検討</a:t>
            </a:r>
            <a:endParaRPr kumimoji="1" lang="ja-JP" altLang="en-US" sz="1800" b="1" dirty="0">
              <a:solidFill>
                <a:schemeClr val="tx1"/>
              </a:solidFill>
            </a:endParaRPr>
          </a:p>
        </p:txBody>
      </p:sp>
      <p:sp>
        <p:nvSpPr>
          <p:cNvPr id="131" name="正方形/長方形 130">
            <a:extLst>
              <a:ext uri="{FF2B5EF4-FFF2-40B4-BE49-F238E27FC236}">
                <a16:creationId xmlns:a16="http://schemas.microsoft.com/office/drawing/2014/main" id="{A2A8C7BC-0AE4-DF41-8F24-CD2D617B62C0}"/>
              </a:ext>
            </a:extLst>
          </p:cNvPr>
          <p:cNvSpPr/>
          <p:nvPr/>
        </p:nvSpPr>
        <p:spPr>
          <a:xfrm>
            <a:off x="0" y="1719636"/>
            <a:ext cx="12801600" cy="1080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7E3D58B2-7205-7840-9B09-48B7FC209BA8}"/>
              </a:ext>
            </a:extLst>
          </p:cNvPr>
          <p:cNvCxnSpPr>
            <a:cxnSpLocks/>
          </p:cNvCxnSpPr>
          <p:nvPr/>
        </p:nvCxnSpPr>
        <p:spPr>
          <a:xfrm>
            <a:off x="704256" y="1719636"/>
            <a:ext cx="10737104"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44F2F35-3670-CF45-BE76-35F1681A942D}"/>
              </a:ext>
            </a:extLst>
          </p:cNvPr>
          <p:cNvCxnSpPr/>
          <p:nvPr/>
        </p:nvCxnSpPr>
        <p:spPr>
          <a:xfrm>
            <a:off x="568152" y="855540"/>
            <a:ext cx="0" cy="216024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5" name="正方形/長方形 104">
            <a:extLst>
              <a:ext uri="{FF2B5EF4-FFF2-40B4-BE49-F238E27FC236}">
                <a16:creationId xmlns:a16="http://schemas.microsoft.com/office/drawing/2014/main" id="{5E4480D6-F1CB-4747-A937-947DA23678E1}"/>
              </a:ext>
            </a:extLst>
          </p:cNvPr>
          <p:cNvSpPr/>
          <p:nvPr/>
        </p:nvSpPr>
        <p:spPr>
          <a:xfrm rot="16200000">
            <a:off x="-475964" y="1899656"/>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スタート地点</a:t>
            </a:r>
            <a:r>
              <a:rPr kumimoji="1" lang="en-US" altLang="ja-JP" sz="1200" b="1" dirty="0">
                <a:solidFill>
                  <a:schemeClr val="tx1"/>
                </a:solidFill>
              </a:rPr>
              <a:t>(0,0)</a:t>
            </a:r>
            <a:endParaRPr kumimoji="1" lang="ja-JP" altLang="en-US" sz="1200" b="1">
              <a:solidFill>
                <a:schemeClr val="tx1"/>
              </a:solidFill>
            </a:endParaRPr>
          </a:p>
        </p:txBody>
      </p:sp>
      <p:grpSp>
        <p:nvGrpSpPr>
          <p:cNvPr id="5" name="グループ化 4">
            <a:extLst>
              <a:ext uri="{FF2B5EF4-FFF2-40B4-BE49-F238E27FC236}">
                <a16:creationId xmlns:a16="http://schemas.microsoft.com/office/drawing/2014/main" id="{FBF41370-C4F5-5242-BDFB-4A982F0D7605}"/>
              </a:ext>
            </a:extLst>
          </p:cNvPr>
          <p:cNvGrpSpPr/>
          <p:nvPr/>
        </p:nvGrpSpPr>
        <p:grpSpPr>
          <a:xfrm>
            <a:off x="424136" y="1567871"/>
            <a:ext cx="2084883" cy="288032"/>
            <a:chOff x="4138245" y="4324323"/>
            <a:chExt cx="2084883" cy="288032"/>
          </a:xfrm>
        </p:grpSpPr>
        <p:grpSp>
          <p:nvGrpSpPr>
            <p:cNvPr id="4" name="グループ化 3">
              <a:extLst>
                <a:ext uri="{FF2B5EF4-FFF2-40B4-BE49-F238E27FC236}">
                  <a16:creationId xmlns:a16="http://schemas.microsoft.com/office/drawing/2014/main" id="{F2723F9A-2CEC-3741-8A78-124065DE1781}"/>
                </a:ext>
              </a:extLst>
            </p:cNvPr>
            <p:cNvGrpSpPr/>
            <p:nvPr/>
          </p:nvGrpSpPr>
          <p:grpSpPr>
            <a:xfrm>
              <a:off x="4138245" y="4324323"/>
              <a:ext cx="288032" cy="288032"/>
              <a:chOff x="4138245" y="4324323"/>
              <a:chExt cx="288032" cy="288032"/>
            </a:xfrm>
          </p:grpSpPr>
          <p:sp>
            <p:nvSpPr>
              <p:cNvPr id="43" name="パイ 42">
                <a:extLst>
                  <a:ext uri="{FF2B5EF4-FFF2-40B4-BE49-F238E27FC236}">
                    <a16:creationId xmlns:a16="http://schemas.microsoft.com/office/drawing/2014/main" id="{DEED9017-9B27-5049-9EA8-61B0DAFB7762}"/>
                  </a:ext>
                </a:extLst>
              </p:cNvPr>
              <p:cNvSpPr/>
              <p:nvPr/>
            </p:nvSpPr>
            <p:spPr>
              <a:xfrm>
                <a:off x="4138245" y="4324323"/>
                <a:ext cx="288032" cy="288032"/>
              </a:xfrm>
              <a:prstGeom prst="pie">
                <a:avLst>
                  <a:gd name="adj1" fmla="val 0"/>
                  <a:gd name="adj2" fmla="val 21582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パイ 41">
                <a:extLst>
                  <a:ext uri="{FF2B5EF4-FFF2-40B4-BE49-F238E27FC236}">
                    <a16:creationId xmlns:a16="http://schemas.microsoft.com/office/drawing/2014/main" id="{671A34DC-A6D7-2A45-9C2F-BE81D243FF8E}"/>
                  </a:ext>
                </a:extLst>
              </p:cNvPr>
              <p:cNvSpPr/>
              <p:nvPr/>
            </p:nvSpPr>
            <p:spPr>
              <a:xfrm>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パイ 43">
                <a:extLst>
                  <a:ext uri="{FF2B5EF4-FFF2-40B4-BE49-F238E27FC236}">
                    <a16:creationId xmlns:a16="http://schemas.microsoft.com/office/drawing/2014/main" id="{847A8654-6AA7-814A-9208-C1FF8FF55891}"/>
                  </a:ext>
                </a:extLst>
              </p:cNvPr>
              <p:cNvSpPr/>
              <p:nvPr/>
            </p:nvSpPr>
            <p:spPr>
              <a:xfrm rot="10800000">
                <a:off x="4138245" y="4324323"/>
                <a:ext cx="288032" cy="28803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5" name="直線コネクタ 44">
              <a:extLst>
                <a:ext uri="{FF2B5EF4-FFF2-40B4-BE49-F238E27FC236}">
                  <a16:creationId xmlns:a16="http://schemas.microsoft.com/office/drawing/2014/main" id="{A3863E51-4630-F343-BF48-5D4A971EF8CD}"/>
                </a:ext>
              </a:extLst>
            </p:cNvPr>
            <p:cNvCxnSpPr>
              <a:cxnSpLocks/>
            </p:cNvCxnSpPr>
            <p:nvPr/>
          </p:nvCxnSpPr>
          <p:spPr>
            <a:xfrm flipH="1">
              <a:off x="4422928" y="4468339"/>
              <a:ext cx="1800200" cy="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フリーフォーム 6">
            <a:extLst>
              <a:ext uri="{FF2B5EF4-FFF2-40B4-BE49-F238E27FC236}">
                <a16:creationId xmlns:a16="http://schemas.microsoft.com/office/drawing/2014/main" id="{CC5C88B3-FCB0-A948-A124-43CACB46E3FE}"/>
              </a:ext>
            </a:extLst>
          </p:cNvPr>
          <p:cNvSpPr/>
          <p:nvPr/>
        </p:nvSpPr>
        <p:spPr>
          <a:xfrm>
            <a:off x="568152" y="784017"/>
            <a:ext cx="7338000" cy="923043"/>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7338000"/>
              <a:gd name="connsiteY0" fmla="*/ 923043 h 923043"/>
              <a:gd name="connsiteX1" fmla="*/ 4122549 w 7338000"/>
              <a:gd name="connsiteY1" fmla="*/ 527836 h 923043"/>
              <a:gd name="connsiteX2" fmla="*/ 7338000 w 7338000"/>
              <a:gd name="connsiteY2" fmla="*/ 0 h 923043"/>
            </a:gdLst>
            <a:ahLst/>
            <a:cxnLst>
              <a:cxn ang="0">
                <a:pos x="connsiteX0" y="connsiteY0"/>
              </a:cxn>
              <a:cxn ang="0">
                <a:pos x="connsiteX1" y="connsiteY1"/>
              </a:cxn>
              <a:cxn ang="0">
                <a:pos x="connsiteX2" y="connsiteY2"/>
              </a:cxn>
            </a:cxnLst>
            <a:rect l="l" t="t" r="r" b="b"/>
            <a:pathLst>
              <a:path w="7338000" h="923043">
                <a:moveTo>
                  <a:pt x="0" y="923043"/>
                </a:moveTo>
                <a:cubicBezTo>
                  <a:pt x="1374183" y="791307"/>
                  <a:pt x="2899549" y="681677"/>
                  <a:pt x="4122549" y="527836"/>
                </a:cubicBezTo>
                <a:cubicBezTo>
                  <a:pt x="5345549" y="373995"/>
                  <a:pt x="6232454" y="286718"/>
                  <a:pt x="7338000" y="0"/>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4BD2AEE5-0299-A642-9C67-2712A6EDA3CC}"/>
              </a:ext>
            </a:extLst>
          </p:cNvPr>
          <p:cNvSpPr/>
          <p:nvPr/>
        </p:nvSpPr>
        <p:spPr>
          <a:xfrm>
            <a:off x="568152" y="1141424"/>
            <a:ext cx="7538585" cy="1124889"/>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046136 h 1149050"/>
              <a:gd name="connsiteX1" fmla="*/ 4231038 w 6819254"/>
              <a:gd name="connsiteY1" fmla="*/ 1100380 h 1149050"/>
              <a:gd name="connsiteX2" fmla="*/ 6819254 w 6819254"/>
              <a:gd name="connsiteY2" fmla="*/ 0 h 1149050"/>
              <a:gd name="connsiteX0" fmla="*/ 0 w 6819254"/>
              <a:gd name="connsiteY0" fmla="*/ 1046136 h 1424589"/>
              <a:gd name="connsiteX1" fmla="*/ 4238787 w 6819254"/>
              <a:gd name="connsiteY1" fmla="*/ 1394847 h 1424589"/>
              <a:gd name="connsiteX2" fmla="*/ 6819254 w 6819254"/>
              <a:gd name="connsiteY2" fmla="*/ 0 h 1424589"/>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377968"/>
              <a:gd name="connsiteX1" fmla="*/ 4254285 w 6896746"/>
              <a:gd name="connsiteY1" fmla="*/ 1363850 h 1377968"/>
              <a:gd name="connsiteX2" fmla="*/ 6896746 w 6896746"/>
              <a:gd name="connsiteY2" fmla="*/ 0 h 1377968"/>
              <a:gd name="connsiteX0" fmla="*/ 0 w 7538585"/>
              <a:gd name="connsiteY0" fmla="*/ 544229 h 1124889"/>
              <a:gd name="connsiteX1" fmla="*/ 4254285 w 7538585"/>
              <a:gd name="connsiteY1" fmla="*/ 1117665 h 1124889"/>
              <a:gd name="connsiteX2" fmla="*/ 7538585 w 7538585"/>
              <a:gd name="connsiteY2" fmla="*/ 0 h 1124889"/>
            </a:gdLst>
            <a:ahLst/>
            <a:cxnLst>
              <a:cxn ang="0">
                <a:pos x="connsiteX0" y="connsiteY0"/>
              </a:cxn>
              <a:cxn ang="0">
                <a:pos x="connsiteX1" y="connsiteY1"/>
              </a:cxn>
              <a:cxn ang="0">
                <a:pos x="connsiteX2" y="connsiteY2"/>
              </a:cxn>
            </a:cxnLst>
            <a:rect l="l" t="t" r="r" b="b"/>
            <a:pathLst>
              <a:path w="7538585" h="1124889">
                <a:moveTo>
                  <a:pt x="0" y="544229"/>
                </a:moveTo>
                <a:cubicBezTo>
                  <a:pt x="1374183" y="412493"/>
                  <a:pt x="2997854" y="1208370"/>
                  <a:pt x="4254285" y="1117665"/>
                </a:cubicBezTo>
                <a:cubicBezTo>
                  <a:pt x="5510716" y="1026960"/>
                  <a:pt x="6611270" y="557939"/>
                  <a:pt x="7538585" y="0"/>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a:extLst>
              <a:ext uri="{FF2B5EF4-FFF2-40B4-BE49-F238E27FC236}">
                <a16:creationId xmlns:a16="http://schemas.microsoft.com/office/drawing/2014/main" id="{B59D70F8-58F2-3045-848B-7ABB4C4F5424}"/>
              </a:ext>
            </a:extLst>
          </p:cNvPr>
          <p:cNvSpPr/>
          <p:nvPr/>
        </p:nvSpPr>
        <p:spPr>
          <a:xfrm>
            <a:off x="568152" y="1655598"/>
            <a:ext cx="7415940" cy="679707"/>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046136 h 1149050"/>
              <a:gd name="connsiteX1" fmla="*/ 4231038 w 6819254"/>
              <a:gd name="connsiteY1" fmla="*/ 1100380 h 1149050"/>
              <a:gd name="connsiteX2" fmla="*/ 6819254 w 6819254"/>
              <a:gd name="connsiteY2" fmla="*/ 0 h 1149050"/>
              <a:gd name="connsiteX0" fmla="*/ 0 w 6819254"/>
              <a:gd name="connsiteY0" fmla="*/ 1046136 h 1424589"/>
              <a:gd name="connsiteX1" fmla="*/ 4238787 w 6819254"/>
              <a:gd name="connsiteY1" fmla="*/ 1394847 h 1424589"/>
              <a:gd name="connsiteX2" fmla="*/ 6819254 w 6819254"/>
              <a:gd name="connsiteY2" fmla="*/ 0 h 1424589"/>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157821"/>
              <a:gd name="connsiteX1" fmla="*/ 4238787 w 6896746"/>
              <a:gd name="connsiteY1" fmla="*/ 1139125 h 1157821"/>
              <a:gd name="connsiteX2" fmla="*/ 6896746 w 6896746"/>
              <a:gd name="connsiteY2" fmla="*/ 0 h 1157821"/>
              <a:gd name="connsiteX0" fmla="*/ 0 w 7284204"/>
              <a:gd name="connsiteY0" fmla="*/ 23582 h 468745"/>
              <a:gd name="connsiteX1" fmla="*/ 4238787 w 7284204"/>
              <a:gd name="connsiteY1" fmla="*/ 372293 h 468745"/>
              <a:gd name="connsiteX2" fmla="*/ 7284204 w 7284204"/>
              <a:gd name="connsiteY2" fmla="*/ 132070 h 468745"/>
              <a:gd name="connsiteX0" fmla="*/ 0 w 7284204"/>
              <a:gd name="connsiteY0" fmla="*/ 23582 h 374474"/>
              <a:gd name="connsiteX1" fmla="*/ 4238787 w 7284204"/>
              <a:gd name="connsiteY1" fmla="*/ 372293 h 374474"/>
              <a:gd name="connsiteX2" fmla="*/ 7284204 w 7284204"/>
              <a:gd name="connsiteY2" fmla="*/ 132070 h 374474"/>
              <a:gd name="connsiteX0" fmla="*/ 0 w 7284204"/>
              <a:gd name="connsiteY0" fmla="*/ 15113 h 674375"/>
              <a:gd name="connsiteX1" fmla="*/ 4238787 w 7284204"/>
              <a:gd name="connsiteY1" fmla="*/ 673790 h 674375"/>
              <a:gd name="connsiteX2" fmla="*/ 7284204 w 7284204"/>
              <a:gd name="connsiteY2" fmla="*/ 123601 h 674375"/>
              <a:gd name="connsiteX0" fmla="*/ 0 w 7415940"/>
              <a:gd name="connsiteY0" fmla="*/ 15612 h 679707"/>
              <a:gd name="connsiteX1" fmla="*/ 4238787 w 7415940"/>
              <a:gd name="connsiteY1" fmla="*/ 674289 h 679707"/>
              <a:gd name="connsiteX2" fmla="*/ 7415940 w 7415940"/>
              <a:gd name="connsiteY2" fmla="*/ 294582 h 679707"/>
            </a:gdLst>
            <a:ahLst/>
            <a:cxnLst>
              <a:cxn ang="0">
                <a:pos x="connsiteX0" y="connsiteY0"/>
              </a:cxn>
              <a:cxn ang="0">
                <a:pos x="connsiteX1" y="connsiteY1"/>
              </a:cxn>
              <a:cxn ang="0">
                <a:pos x="connsiteX2" y="connsiteY2"/>
              </a:cxn>
            </a:cxnLst>
            <a:rect l="l" t="t" r="r" b="b"/>
            <a:pathLst>
              <a:path w="7415940" h="679707">
                <a:moveTo>
                  <a:pt x="0" y="15612"/>
                </a:moveTo>
                <a:cubicBezTo>
                  <a:pt x="1374183" y="-116124"/>
                  <a:pt x="3002797" y="627794"/>
                  <a:pt x="4238787" y="674289"/>
                </a:cubicBezTo>
                <a:cubicBezTo>
                  <a:pt x="5474777" y="720784"/>
                  <a:pt x="6418882" y="457315"/>
                  <a:pt x="7415940" y="294582"/>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BE200239-F4CB-D840-9EC2-9F2CE533D718}"/>
              </a:ext>
            </a:extLst>
          </p:cNvPr>
          <p:cNvSpPr/>
          <p:nvPr/>
        </p:nvSpPr>
        <p:spPr>
          <a:xfrm>
            <a:off x="595931" y="1690468"/>
            <a:ext cx="7539926" cy="1416517"/>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046136 h 1149050"/>
              <a:gd name="connsiteX1" fmla="*/ 4231038 w 6819254"/>
              <a:gd name="connsiteY1" fmla="*/ 1100380 h 1149050"/>
              <a:gd name="connsiteX2" fmla="*/ 6819254 w 6819254"/>
              <a:gd name="connsiteY2" fmla="*/ 0 h 1149050"/>
              <a:gd name="connsiteX0" fmla="*/ 0 w 6819254"/>
              <a:gd name="connsiteY0" fmla="*/ 1046136 h 1424589"/>
              <a:gd name="connsiteX1" fmla="*/ 4238787 w 6819254"/>
              <a:gd name="connsiteY1" fmla="*/ 1394847 h 1424589"/>
              <a:gd name="connsiteX2" fmla="*/ 6819254 w 6819254"/>
              <a:gd name="connsiteY2" fmla="*/ 0 h 1424589"/>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157821"/>
              <a:gd name="connsiteX1" fmla="*/ 4238787 w 6896746"/>
              <a:gd name="connsiteY1" fmla="*/ 1139125 h 1157821"/>
              <a:gd name="connsiteX2" fmla="*/ 6896746 w 6896746"/>
              <a:gd name="connsiteY2" fmla="*/ 0 h 1157821"/>
              <a:gd name="connsiteX0" fmla="*/ 0 w 7284204"/>
              <a:gd name="connsiteY0" fmla="*/ 23582 h 468745"/>
              <a:gd name="connsiteX1" fmla="*/ 4238787 w 7284204"/>
              <a:gd name="connsiteY1" fmla="*/ 372293 h 468745"/>
              <a:gd name="connsiteX2" fmla="*/ 7284204 w 7284204"/>
              <a:gd name="connsiteY2" fmla="*/ 132070 h 468745"/>
              <a:gd name="connsiteX0" fmla="*/ 0 w 7284204"/>
              <a:gd name="connsiteY0" fmla="*/ 23582 h 374474"/>
              <a:gd name="connsiteX1" fmla="*/ 4238787 w 7284204"/>
              <a:gd name="connsiteY1" fmla="*/ 372293 h 374474"/>
              <a:gd name="connsiteX2" fmla="*/ 7284204 w 7284204"/>
              <a:gd name="connsiteY2" fmla="*/ 132070 h 374474"/>
              <a:gd name="connsiteX0" fmla="*/ 0 w 7284204"/>
              <a:gd name="connsiteY0" fmla="*/ 15113 h 674375"/>
              <a:gd name="connsiteX1" fmla="*/ 4238787 w 7284204"/>
              <a:gd name="connsiteY1" fmla="*/ 673790 h 674375"/>
              <a:gd name="connsiteX2" fmla="*/ 7284204 w 7284204"/>
              <a:gd name="connsiteY2" fmla="*/ 123601 h 674375"/>
              <a:gd name="connsiteX0" fmla="*/ 0 w 7415940"/>
              <a:gd name="connsiteY0" fmla="*/ 15612 h 679707"/>
              <a:gd name="connsiteX1" fmla="*/ 4238787 w 7415940"/>
              <a:gd name="connsiteY1" fmla="*/ 674289 h 679707"/>
              <a:gd name="connsiteX2" fmla="*/ 7415940 w 7415940"/>
              <a:gd name="connsiteY2" fmla="*/ 294582 h 679707"/>
              <a:gd name="connsiteX0" fmla="*/ 0 w 7415940"/>
              <a:gd name="connsiteY0" fmla="*/ 13595 h 800102"/>
              <a:gd name="connsiteX1" fmla="*/ 4246536 w 7415940"/>
              <a:gd name="connsiteY1" fmla="*/ 796258 h 800102"/>
              <a:gd name="connsiteX2" fmla="*/ 7415940 w 7415940"/>
              <a:gd name="connsiteY2" fmla="*/ 292565 h 800102"/>
              <a:gd name="connsiteX0" fmla="*/ 0 w 7532177"/>
              <a:gd name="connsiteY0" fmla="*/ 8863 h 1431407"/>
              <a:gd name="connsiteX1" fmla="*/ 4362773 w 7532177"/>
              <a:gd name="connsiteY1" fmla="*/ 1403709 h 1431407"/>
              <a:gd name="connsiteX2" fmla="*/ 7532177 w 7532177"/>
              <a:gd name="connsiteY2" fmla="*/ 900016 h 1431407"/>
              <a:gd name="connsiteX0" fmla="*/ 0 w 7539926"/>
              <a:gd name="connsiteY0" fmla="*/ 8661 h 1416517"/>
              <a:gd name="connsiteX1" fmla="*/ 4362773 w 7539926"/>
              <a:gd name="connsiteY1" fmla="*/ 1403507 h 1416517"/>
              <a:gd name="connsiteX2" fmla="*/ 7539926 w 7539926"/>
              <a:gd name="connsiteY2" fmla="*/ 690587 h 1416517"/>
            </a:gdLst>
            <a:ahLst/>
            <a:cxnLst>
              <a:cxn ang="0">
                <a:pos x="connsiteX0" y="connsiteY0"/>
              </a:cxn>
              <a:cxn ang="0">
                <a:pos x="connsiteX1" y="connsiteY1"/>
              </a:cxn>
              <a:cxn ang="0">
                <a:pos x="connsiteX2" y="connsiteY2"/>
              </a:cxn>
            </a:cxnLst>
            <a:rect l="l" t="t" r="r" b="b"/>
            <a:pathLst>
              <a:path w="7539926" h="1416517">
                <a:moveTo>
                  <a:pt x="0" y="8661"/>
                </a:moveTo>
                <a:cubicBezTo>
                  <a:pt x="1374183" y="-123075"/>
                  <a:pt x="3106119" y="1289853"/>
                  <a:pt x="4362773" y="1403507"/>
                </a:cubicBezTo>
                <a:cubicBezTo>
                  <a:pt x="5619427" y="1517161"/>
                  <a:pt x="6542868" y="853320"/>
                  <a:pt x="7539926" y="690587"/>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a:extLst>
              <a:ext uri="{FF2B5EF4-FFF2-40B4-BE49-F238E27FC236}">
                <a16:creationId xmlns:a16="http://schemas.microsoft.com/office/drawing/2014/main" id="{6F58AEFA-7205-064C-9D80-A35BF99ABC32}"/>
              </a:ext>
            </a:extLst>
          </p:cNvPr>
          <p:cNvSpPr/>
          <p:nvPr/>
        </p:nvSpPr>
        <p:spPr>
          <a:xfrm>
            <a:off x="593348" y="1526064"/>
            <a:ext cx="9763933" cy="1798424"/>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046136 h 1149050"/>
              <a:gd name="connsiteX1" fmla="*/ 4231038 w 6819254"/>
              <a:gd name="connsiteY1" fmla="*/ 1100380 h 1149050"/>
              <a:gd name="connsiteX2" fmla="*/ 6819254 w 6819254"/>
              <a:gd name="connsiteY2" fmla="*/ 0 h 1149050"/>
              <a:gd name="connsiteX0" fmla="*/ 0 w 6819254"/>
              <a:gd name="connsiteY0" fmla="*/ 1046136 h 1424589"/>
              <a:gd name="connsiteX1" fmla="*/ 4238787 w 6819254"/>
              <a:gd name="connsiteY1" fmla="*/ 1394847 h 1424589"/>
              <a:gd name="connsiteX2" fmla="*/ 6819254 w 6819254"/>
              <a:gd name="connsiteY2" fmla="*/ 0 h 1424589"/>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157821"/>
              <a:gd name="connsiteX1" fmla="*/ 4238787 w 6896746"/>
              <a:gd name="connsiteY1" fmla="*/ 1139125 h 1157821"/>
              <a:gd name="connsiteX2" fmla="*/ 6896746 w 6896746"/>
              <a:gd name="connsiteY2" fmla="*/ 0 h 1157821"/>
              <a:gd name="connsiteX0" fmla="*/ 0 w 7284204"/>
              <a:gd name="connsiteY0" fmla="*/ 23582 h 468745"/>
              <a:gd name="connsiteX1" fmla="*/ 4238787 w 7284204"/>
              <a:gd name="connsiteY1" fmla="*/ 372293 h 468745"/>
              <a:gd name="connsiteX2" fmla="*/ 7284204 w 7284204"/>
              <a:gd name="connsiteY2" fmla="*/ 132070 h 468745"/>
              <a:gd name="connsiteX0" fmla="*/ 0 w 7284204"/>
              <a:gd name="connsiteY0" fmla="*/ 23582 h 374474"/>
              <a:gd name="connsiteX1" fmla="*/ 4238787 w 7284204"/>
              <a:gd name="connsiteY1" fmla="*/ 372293 h 374474"/>
              <a:gd name="connsiteX2" fmla="*/ 7284204 w 7284204"/>
              <a:gd name="connsiteY2" fmla="*/ 132070 h 374474"/>
              <a:gd name="connsiteX0" fmla="*/ 0 w 7284204"/>
              <a:gd name="connsiteY0" fmla="*/ 15113 h 674375"/>
              <a:gd name="connsiteX1" fmla="*/ 4238787 w 7284204"/>
              <a:gd name="connsiteY1" fmla="*/ 673790 h 674375"/>
              <a:gd name="connsiteX2" fmla="*/ 7284204 w 7284204"/>
              <a:gd name="connsiteY2" fmla="*/ 123601 h 674375"/>
              <a:gd name="connsiteX0" fmla="*/ 0 w 7415940"/>
              <a:gd name="connsiteY0" fmla="*/ 15612 h 679707"/>
              <a:gd name="connsiteX1" fmla="*/ 4238787 w 7415940"/>
              <a:gd name="connsiteY1" fmla="*/ 674289 h 679707"/>
              <a:gd name="connsiteX2" fmla="*/ 7415940 w 7415940"/>
              <a:gd name="connsiteY2" fmla="*/ 294582 h 679707"/>
              <a:gd name="connsiteX0" fmla="*/ 0 w 7415940"/>
              <a:gd name="connsiteY0" fmla="*/ 13595 h 800102"/>
              <a:gd name="connsiteX1" fmla="*/ 4246536 w 7415940"/>
              <a:gd name="connsiteY1" fmla="*/ 796258 h 800102"/>
              <a:gd name="connsiteX2" fmla="*/ 7415940 w 7415940"/>
              <a:gd name="connsiteY2" fmla="*/ 292565 h 800102"/>
              <a:gd name="connsiteX0" fmla="*/ 0 w 7532177"/>
              <a:gd name="connsiteY0" fmla="*/ 8863 h 1431407"/>
              <a:gd name="connsiteX1" fmla="*/ 4362773 w 7532177"/>
              <a:gd name="connsiteY1" fmla="*/ 1403709 h 1431407"/>
              <a:gd name="connsiteX2" fmla="*/ 7532177 w 7532177"/>
              <a:gd name="connsiteY2" fmla="*/ 900016 h 1431407"/>
              <a:gd name="connsiteX0" fmla="*/ 0 w 7539926"/>
              <a:gd name="connsiteY0" fmla="*/ 8661 h 1416517"/>
              <a:gd name="connsiteX1" fmla="*/ 4362773 w 7539926"/>
              <a:gd name="connsiteY1" fmla="*/ 1403507 h 1416517"/>
              <a:gd name="connsiteX2" fmla="*/ 7539926 w 7539926"/>
              <a:gd name="connsiteY2" fmla="*/ 690587 h 1416517"/>
              <a:gd name="connsiteX0" fmla="*/ 0 w 7539926"/>
              <a:gd name="connsiteY0" fmla="*/ 6539 h 1897453"/>
              <a:gd name="connsiteX1" fmla="*/ 4417017 w 7539926"/>
              <a:gd name="connsiteY1" fmla="*/ 1889582 h 1897453"/>
              <a:gd name="connsiteX2" fmla="*/ 7539926 w 7539926"/>
              <a:gd name="connsiteY2" fmla="*/ 688465 h 1897453"/>
              <a:gd name="connsiteX0" fmla="*/ 0 w 7640665"/>
              <a:gd name="connsiteY0" fmla="*/ 6887 h 1933763"/>
              <a:gd name="connsiteX1" fmla="*/ 4417017 w 7640665"/>
              <a:gd name="connsiteY1" fmla="*/ 1889930 h 1933763"/>
              <a:gd name="connsiteX2" fmla="*/ 7640665 w 7640665"/>
              <a:gd name="connsiteY2" fmla="*/ 1300996 h 1933763"/>
              <a:gd name="connsiteX0" fmla="*/ 0 w 7795648"/>
              <a:gd name="connsiteY0" fmla="*/ 6530 h 2013560"/>
              <a:gd name="connsiteX1" fmla="*/ 4572000 w 7795648"/>
              <a:gd name="connsiteY1" fmla="*/ 2013560 h 2013560"/>
              <a:gd name="connsiteX2" fmla="*/ 7795648 w 7795648"/>
              <a:gd name="connsiteY2" fmla="*/ 1424626 h 2013560"/>
              <a:gd name="connsiteX0" fmla="*/ 0 w 7795648"/>
              <a:gd name="connsiteY0" fmla="*/ 6821 h 1928610"/>
              <a:gd name="connsiteX1" fmla="*/ 4649492 w 7795648"/>
              <a:gd name="connsiteY1" fmla="*/ 1928610 h 1928610"/>
              <a:gd name="connsiteX2" fmla="*/ 7795648 w 7795648"/>
              <a:gd name="connsiteY2" fmla="*/ 1424917 h 1928610"/>
              <a:gd name="connsiteX0" fmla="*/ 0 w 7795648"/>
              <a:gd name="connsiteY0" fmla="*/ 6046 h 1927883"/>
              <a:gd name="connsiteX1" fmla="*/ 4649492 w 7795648"/>
              <a:gd name="connsiteY1" fmla="*/ 1927835 h 1927883"/>
              <a:gd name="connsiteX2" fmla="*/ 7795648 w 7795648"/>
              <a:gd name="connsiteY2" fmla="*/ 1424142 h 1927883"/>
              <a:gd name="connsiteX0" fmla="*/ 0 w 9763933"/>
              <a:gd name="connsiteY0" fmla="*/ 201477 h 2123666"/>
              <a:gd name="connsiteX1" fmla="*/ 4649492 w 9763933"/>
              <a:gd name="connsiteY1" fmla="*/ 2123266 h 2123666"/>
              <a:gd name="connsiteX2" fmla="*/ 9763933 w 9763933"/>
              <a:gd name="connsiteY2" fmla="*/ 0 h 2123666"/>
              <a:gd name="connsiteX0" fmla="*/ 0 w 9763933"/>
              <a:gd name="connsiteY0" fmla="*/ 201477 h 1798424"/>
              <a:gd name="connsiteX1" fmla="*/ 4702246 w 9763933"/>
              <a:gd name="connsiteY1" fmla="*/ 1797950 h 1798424"/>
              <a:gd name="connsiteX2" fmla="*/ 9763933 w 9763933"/>
              <a:gd name="connsiteY2" fmla="*/ 0 h 1798424"/>
            </a:gdLst>
            <a:ahLst/>
            <a:cxnLst>
              <a:cxn ang="0">
                <a:pos x="connsiteX0" y="connsiteY0"/>
              </a:cxn>
              <a:cxn ang="0">
                <a:pos x="connsiteX1" y="connsiteY1"/>
              </a:cxn>
              <a:cxn ang="0">
                <a:pos x="connsiteX2" y="connsiteY2"/>
              </a:cxn>
            </a:cxnLst>
            <a:rect l="l" t="t" r="r" b="b"/>
            <a:pathLst>
              <a:path w="9763933" h="1798424">
                <a:moveTo>
                  <a:pt x="0" y="201477"/>
                </a:moveTo>
                <a:cubicBezTo>
                  <a:pt x="1374183" y="69741"/>
                  <a:pt x="3074924" y="1831529"/>
                  <a:pt x="4702246" y="1797950"/>
                </a:cubicBezTo>
                <a:cubicBezTo>
                  <a:pt x="6329568" y="1764371"/>
                  <a:pt x="8715214" y="167898"/>
                  <a:pt x="9763933" y="0"/>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a:extLst>
              <a:ext uri="{FF2B5EF4-FFF2-40B4-BE49-F238E27FC236}">
                <a16:creationId xmlns:a16="http://schemas.microsoft.com/office/drawing/2014/main" id="{13900996-A775-6A46-BFEA-AE2EC119D582}"/>
              </a:ext>
            </a:extLst>
          </p:cNvPr>
          <p:cNvSpPr/>
          <p:nvPr/>
        </p:nvSpPr>
        <p:spPr>
          <a:xfrm>
            <a:off x="567518" y="1687359"/>
            <a:ext cx="9748434" cy="2037588"/>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046136 h 1149050"/>
              <a:gd name="connsiteX1" fmla="*/ 4231038 w 6819254"/>
              <a:gd name="connsiteY1" fmla="*/ 1100380 h 1149050"/>
              <a:gd name="connsiteX2" fmla="*/ 6819254 w 6819254"/>
              <a:gd name="connsiteY2" fmla="*/ 0 h 1149050"/>
              <a:gd name="connsiteX0" fmla="*/ 0 w 6819254"/>
              <a:gd name="connsiteY0" fmla="*/ 1046136 h 1424589"/>
              <a:gd name="connsiteX1" fmla="*/ 4238787 w 6819254"/>
              <a:gd name="connsiteY1" fmla="*/ 1394847 h 1424589"/>
              <a:gd name="connsiteX2" fmla="*/ 6819254 w 6819254"/>
              <a:gd name="connsiteY2" fmla="*/ 0 h 1424589"/>
              <a:gd name="connsiteX0" fmla="*/ 0 w 6896746"/>
              <a:gd name="connsiteY0" fmla="*/ 790414 h 1157821"/>
              <a:gd name="connsiteX1" fmla="*/ 4238787 w 6896746"/>
              <a:gd name="connsiteY1" fmla="*/ 1139125 h 1157821"/>
              <a:gd name="connsiteX2" fmla="*/ 6896746 w 6896746"/>
              <a:gd name="connsiteY2" fmla="*/ 0 h 1157821"/>
              <a:gd name="connsiteX0" fmla="*/ 0 w 6896746"/>
              <a:gd name="connsiteY0" fmla="*/ 790414 h 1157821"/>
              <a:gd name="connsiteX1" fmla="*/ 4238787 w 6896746"/>
              <a:gd name="connsiteY1" fmla="*/ 1139125 h 1157821"/>
              <a:gd name="connsiteX2" fmla="*/ 6896746 w 6896746"/>
              <a:gd name="connsiteY2" fmla="*/ 0 h 1157821"/>
              <a:gd name="connsiteX0" fmla="*/ 0 w 7284204"/>
              <a:gd name="connsiteY0" fmla="*/ 23582 h 468745"/>
              <a:gd name="connsiteX1" fmla="*/ 4238787 w 7284204"/>
              <a:gd name="connsiteY1" fmla="*/ 372293 h 468745"/>
              <a:gd name="connsiteX2" fmla="*/ 7284204 w 7284204"/>
              <a:gd name="connsiteY2" fmla="*/ 132070 h 468745"/>
              <a:gd name="connsiteX0" fmla="*/ 0 w 7284204"/>
              <a:gd name="connsiteY0" fmla="*/ 23582 h 374474"/>
              <a:gd name="connsiteX1" fmla="*/ 4238787 w 7284204"/>
              <a:gd name="connsiteY1" fmla="*/ 372293 h 374474"/>
              <a:gd name="connsiteX2" fmla="*/ 7284204 w 7284204"/>
              <a:gd name="connsiteY2" fmla="*/ 132070 h 374474"/>
              <a:gd name="connsiteX0" fmla="*/ 0 w 7284204"/>
              <a:gd name="connsiteY0" fmla="*/ 15113 h 674375"/>
              <a:gd name="connsiteX1" fmla="*/ 4238787 w 7284204"/>
              <a:gd name="connsiteY1" fmla="*/ 673790 h 674375"/>
              <a:gd name="connsiteX2" fmla="*/ 7284204 w 7284204"/>
              <a:gd name="connsiteY2" fmla="*/ 123601 h 674375"/>
              <a:gd name="connsiteX0" fmla="*/ 0 w 7415940"/>
              <a:gd name="connsiteY0" fmla="*/ 15612 h 679707"/>
              <a:gd name="connsiteX1" fmla="*/ 4238787 w 7415940"/>
              <a:gd name="connsiteY1" fmla="*/ 674289 h 679707"/>
              <a:gd name="connsiteX2" fmla="*/ 7415940 w 7415940"/>
              <a:gd name="connsiteY2" fmla="*/ 294582 h 679707"/>
              <a:gd name="connsiteX0" fmla="*/ 0 w 7415940"/>
              <a:gd name="connsiteY0" fmla="*/ 13595 h 800102"/>
              <a:gd name="connsiteX1" fmla="*/ 4246536 w 7415940"/>
              <a:gd name="connsiteY1" fmla="*/ 796258 h 800102"/>
              <a:gd name="connsiteX2" fmla="*/ 7415940 w 7415940"/>
              <a:gd name="connsiteY2" fmla="*/ 292565 h 800102"/>
              <a:gd name="connsiteX0" fmla="*/ 0 w 7532177"/>
              <a:gd name="connsiteY0" fmla="*/ 8863 h 1431407"/>
              <a:gd name="connsiteX1" fmla="*/ 4362773 w 7532177"/>
              <a:gd name="connsiteY1" fmla="*/ 1403709 h 1431407"/>
              <a:gd name="connsiteX2" fmla="*/ 7532177 w 7532177"/>
              <a:gd name="connsiteY2" fmla="*/ 900016 h 1431407"/>
              <a:gd name="connsiteX0" fmla="*/ 0 w 7539926"/>
              <a:gd name="connsiteY0" fmla="*/ 8661 h 1416517"/>
              <a:gd name="connsiteX1" fmla="*/ 4362773 w 7539926"/>
              <a:gd name="connsiteY1" fmla="*/ 1403507 h 1416517"/>
              <a:gd name="connsiteX2" fmla="*/ 7539926 w 7539926"/>
              <a:gd name="connsiteY2" fmla="*/ 690587 h 1416517"/>
              <a:gd name="connsiteX0" fmla="*/ 0 w 7539926"/>
              <a:gd name="connsiteY0" fmla="*/ 6539 h 1897453"/>
              <a:gd name="connsiteX1" fmla="*/ 4417017 w 7539926"/>
              <a:gd name="connsiteY1" fmla="*/ 1889582 h 1897453"/>
              <a:gd name="connsiteX2" fmla="*/ 7539926 w 7539926"/>
              <a:gd name="connsiteY2" fmla="*/ 688465 h 1897453"/>
              <a:gd name="connsiteX0" fmla="*/ 0 w 7640665"/>
              <a:gd name="connsiteY0" fmla="*/ 6887 h 1933763"/>
              <a:gd name="connsiteX1" fmla="*/ 4417017 w 7640665"/>
              <a:gd name="connsiteY1" fmla="*/ 1889930 h 1933763"/>
              <a:gd name="connsiteX2" fmla="*/ 7640665 w 7640665"/>
              <a:gd name="connsiteY2" fmla="*/ 1300996 h 1933763"/>
              <a:gd name="connsiteX0" fmla="*/ 0 w 7795648"/>
              <a:gd name="connsiteY0" fmla="*/ 6530 h 2013560"/>
              <a:gd name="connsiteX1" fmla="*/ 4572000 w 7795648"/>
              <a:gd name="connsiteY1" fmla="*/ 2013560 h 2013560"/>
              <a:gd name="connsiteX2" fmla="*/ 7795648 w 7795648"/>
              <a:gd name="connsiteY2" fmla="*/ 1424626 h 2013560"/>
              <a:gd name="connsiteX0" fmla="*/ 0 w 7795648"/>
              <a:gd name="connsiteY0" fmla="*/ 6821 h 1928610"/>
              <a:gd name="connsiteX1" fmla="*/ 4649492 w 7795648"/>
              <a:gd name="connsiteY1" fmla="*/ 1928610 h 1928610"/>
              <a:gd name="connsiteX2" fmla="*/ 7795648 w 7795648"/>
              <a:gd name="connsiteY2" fmla="*/ 1424917 h 1928610"/>
              <a:gd name="connsiteX0" fmla="*/ 0 w 7795648"/>
              <a:gd name="connsiteY0" fmla="*/ 6046 h 1927883"/>
              <a:gd name="connsiteX1" fmla="*/ 4649492 w 7795648"/>
              <a:gd name="connsiteY1" fmla="*/ 1927835 h 1927883"/>
              <a:gd name="connsiteX2" fmla="*/ 7795648 w 7795648"/>
              <a:gd name="connsiteY2" fmla="*/ 1424142 h 1927883"/>
              <a:gd name="connsiteX0" fmla="*/ 0 w 9763933"/>
              <a:gd name="connsiteY0" fmla="*/ 201477 h 2123666"/>
              <a:gd name="connsiteX1" fmla="*/ 4649492 w 9763933"/>
              <a:gd name="connsiteY1" fmla="*/ 2123266 h 2123666"/>
              <a:gd name="connsiteX2" fmla="*/ 9763933 w 9763933"/>
              <a:gd name="connsiteY2" fmla="*/ 0 h 2123666"/>
              <a:gd name="connsiteX0" fmla="*/ 0 w 9570204"/>
              <a:gd name="connsiteY0" fmla="*/ 6701 h 1962723"/>
              <a:gd name="connsiteX1" fmla="*/ 4649492 w 9570204"/>
              <a:gd name="connsiteY1" fmla="*/ 1928490 h 1962723"/>
              <a:gd name="connsiteX2" fmla="*/ 9570204 w 9570204"/>
              <a:gd name="connsiteY2" fmla="*/ 1215570 h 1962723"/>
              <a:gd name="connsiteX0" fmla="*/ 0 w 9570204"/>
              <a:gd name="connsiteY0" fmla="*/ 6207 h 2112170"/>
              <a:gd name="connsiteX1" fmla="*/ 4541003 w 9570204"/>
              <a:gd name="connsiteY1" fmla="*/ 2082979 h 2112170"/>
              <a:gd name="connsiteX2" fmla="*/ 9570204 w 9570204"/>
              <a:gd name="connsiteY2" fmla="*/ 1215076 h 2112170"/>
              <a:gd name="connsiteX0" fmla="*/ 0 w 9748434"/>
              <a:gd name="connsiteY0" fmla="*/ 5778 h 2305527"/>
              <a:gd name="connsiteX1" fmla="*/ 4719233 w 9748434"/>
              <a:gd name="connsiteY1" fmla="*/ 2268530 h 2305527"/>
              <a:gd name="connsiteX2" fmla="*/ 9748434 w 9748434"/>
              <a:gd name="connsiteY2" fmla="*/ 1400627 h 2305527"/>
              <a:gd name="connsiteX0" fmla="*/ 0 w 9748434"/>
              <a:gd name="connsiteY0" fmla="*/ 6602 h 2037588"/>
              <a:gd name="connsiteX1" fmla="*/ 4763195 w 9748434"/>
              <a:gd name="connsiteY1" fmla="*/ 1988001 h 2037588"/>
              <a:gd name="connsiteX2" fmla="*/ 9748434 w 9748434"/>
              <a:gd name="connsiteY2" fmla="*/ 1401451 h 2037588"/>
            </a:gdLst>
            <a:ahLst/>
            <a:cxnLst>
              <a:cxn ang="0">
                <a:pos x="connsiteX0" y="connsiteY0"/>
              </a:cxn>
              <a:cxn ang="0">
                <a:pos x="connsiteX1" y="connsiteY1"/>
              </a:cxn>
              <a:cxn ang="0">
                <a:pos x="connsiteX2" y="connsiteY2"/>
              </a:cxn>
            </a:cxnLst>
            <a:rect l="l" t="t" r="r" b="b"/>
            <a:pathLst>
              <a:path w="9748434" h="2037588">
                <a:moveTo>
                  <a:pt x="0" y="6602"/>
                </a:moveTo>
                <a:cubicBezTo>
                  <a:pt x="1374183" y="-125134"/>
                  <a:pt x="3138456" y="1755526"/>
                  <a:pt x="4763195" y="1988001"/>
                </a:cubicBezTo>
                <a:cubicBezTo>
                  <a:pt x="6387934" y="2220476"/>
                  <a:pt x="8699715" y="1569349"/>
                  <a:pt x="9748434" y="1401451"/>
                </a:cubicBezTo>
              </a:path>
            </a:pathLst>
          </a:custGeom>
          <a:noFill/>
          <a:ln>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リーフォーム 55">
            <a:extLst>
              <a:ext uri="{FF2B5EF4-FFF2-40B4-BE49-F238E27FC236}">
                <a16:creationId xmlns:a16="http://schemas.microsoft.com/office/drawing/2014/main" id="{EDF2D95B-4C0A-CA44-9A19-1BB6FB337A50}"/>
              </a:ext>
            </a:extLst>
          </p:cNvPr>
          <p:cNvSpPr/>
          <p:nvPr/>
        </p:nvSpPr>
        <p:spPr>
          <a:xfrm>
            <a:off x="640160" y="766985"/>
            <a:ext cx="8899367" cy="1257876"/>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1433685 h 1689044"/>
              <a:gd name="connsiteX1" fmla="*/ 4386318 w 8604092"/>
              <a:gd name="connsiteY1" fmla="*/ 987 h 1689044"/>
              <a:gd name="connsiteX2" fmla="*/ 8604092 w 8604092"/>
              <a:gd name="connsiteY2" fmla="*/ 1688810 h 1689044"/>
              <a:gd name="connsiteX0" fmla="*/ 0 w 8604092"/>
              <a:gd name="connsiteY0" fmla="*/ 915540 h 1171004"/>
              <a:gd name="connsiteX1" fmla="*/ 4351148 w 8604092"/>
              <a:gd name="connsiteY1" fmla="*/ 1588 h 1171004"/>
              <a:gd name="connsiteX2" fmla="*/ 8604092 w 8604092"/>
              <a:gd name="connsiteY2" fmla="*/ 1170665 h 1171004"/>
              <a:gd name="connsiteX0" fmla="*/ 0 w 8899367"/>
              <a:gd name="connsiteY0" fmla="*/ 916707 h 1257876"/>
              <a:gd name="connsiteX1" fmla="*/ 4351148 w 8899367"/>
              <a:gd name="connsiteY1" fmla="*/ 2755 h 1257876"/>
              <a:gd name="connsiteX2" fmla="*/ 8899367 w 8899367"/>
              <a:gd name="connsiteY2" fmla="*/ 1257557 h 1257876"/>
            </a:gdLst>
            <a:ahLst/>
            <a:cxnLst>
              <a:cxn ang="0">
                <a:pos x="connsiteX0" y="connsiteY0"/>
              </a:cxn>
              <a:cxn ang="0">
                <a:pos x="connsiteX1" y="connsiteY1"/>
              </a:cxn>
              <a:cxn ang="0">
                <a:pos x="connsiteX2" y="connsiteY2"/>
              </a:cxn>
            </a:cxnLst>
            <a:rect l="l" t="t" r="r" b="b"/>
            <a:pathLst>
              <a:path w="8899367" h="1257876">
                <a:moveTo>
                  <a:pt x="0" y="916707"/>
                </a:moveTo>
                <a:cubicBezTo>
                  <a:pt x="1374183" y="784971"/>
                  <a:pt x="2867920" y="-54053"/>
                  <a:pt x="4351148" y="2755"/>
                </a:cubicBezTo>
                <a:cubicBezTo>
                  <a:pt x="5834376" y="59563"/>
                  <a:pt x="7802613" y="1280506"/>
                  <a:pt x="8899367" y="1257557"/>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a:extLst>
              <a:ext uri="{FF2B5EF4-FFF2-40B4-BE49-F238E27FC236}">
                <a16:creationId xmlns:a16="http://schemas.microsoft.com/office/drawing/2014/main" id="{6263508D-6889-AF40-BAE8-5B6990DFBBFB}"/>
              </a:ext>
            </a:extLst>
          </p:cNvPr>
          <p:cNvSpPr/>
          <p:nvPr/>
        </p:nvSpPr>
        <p:spPr>
          <a:xfrm>
            <a:off x="607922" y="939864"/>
            <a:ext cx="10599945" cy="1294734"/>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503781 h 759431"/>
              <a:gd name="connsiteX1" fmla="*/ 5001780 w 8604092"/>
              <a:gd name="connsiteY1" fmla="*/ 3067 h 759431"/>
              <a:gd name="connsiteX2" fmla="*/ 8604092 w 8604092"/>
              <a:gd name="connsiteY2" fmla="*/ 758906 h 759431"/>
              <a:gd name="connsiteX0" fmla="*/ 0 w 8859069"/>
              <a:gd name="connsiteY0" fmla="*/ 505721 h 840459"/>
              <a:gd name="connsiteX1" fmla="*/ 5001780 w 8859069"/>
              <a:gd name="connsiteY1" fmla="*/ 5007 h 840459"/>
              <a:gd name="connsiteX2" fmla="*/ 8859069 w 8859069"/>
              <a:gd name="connsiteY2" fmla="*/ 839977 h 840459"/>
              <a:gd name="connsiteX0" fmla="*/ 0 w 10415307"/>
              <a:gd name="connsiteY0" fmla="*/ 507789 h 507789"/>
              <a:gd name="connsiteX1" fmla="*/ 5001780 w 10415307"/>
              <a:gd name="connsiteY1" fmla="*/ 7075 h 507789"/>
              <a:gd name="connsiteX2" fmla="*/ 10415307 w 10415307"/>
              <a:gd name="connsiteY2" fmla="*/ 191414 h 507789"/>
              <a:gd name="connsiteX0" fmla="*/ 0 w 10415307"/>
              <a:gd name="connsiteY0" fmla="*/ 520312 h 520312"/>
              <a:gd name="connsiteX1" fmla="*/ 5001780 w 10415307"/>
              <a:gd name="connsiteY1" fmla="*/ 19598 h 520312"/>
              <a:gd name="connsiteX2" fmla="*/ 8008540 w 10415307"/>
              <a:gd name="connsiteY2" fmla="*/ 111282 h 520312"/>
              <a:gd name="connsiteX3" fmla="*/ 10415307 w 10415307"/>
              <a:gd name="connsiteY3" fmla="*/ 203937 h 520312"/>
              <a:gd name="connsiteX0" fmla="*/ 0 w 10415307"/>
              <a:gd name="connsiteY0" fmla="*/ 502320 h 682375"/>
              <a:gd name="connsiteX1" fmla="*/ 5001780 w 10415307"/>
              <a:gd name="connsiteY1" fmla="*/ 1606 h 682375"/>
              <a:gd name="connsiteX2" fmla="*/ 7982163 w 10415307"/>
              <a:gd name="connsiteY2" fmla="*/ 682375 h 682375"/>
              <a:gd name="connsiteX3" fmla="*/ 10415307 w 10415307"/>
              <a:gd name="connsiteY3" fmla="*/ 185945 h 682375"/>
              <a:gd name="connsiteX0" fmla="*/ 0 w 10415307"/>
              <a:gd name="connsiteY0" fmla="*/ 862064 h 1042119"/>
              <a:gd name="connsiteX1" fmla="*/ 4166511 w 10415307"/>
              <a:gd name="connsiteY1" fmla="*/ 865 h 1042119"/>
              <a:gd name="connsiteX2" fmla="*/ 7982163 w 10415307"/>
              <a:gd name="connsiteY2" fmla="*/ 1042119 h 1042119"/>
              <a:gd name="connsiteX3" fmla="*/ 10415307 w 10415307"/>
              <a:gd name="connsiteY3" fmla="*/ 545689 h 1042119"/>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599945"/>
              <a:gd name="connsiteY0" fmla="*/ 771780 h 1294734"/>
              <a:gd name="connsiteX1" fmla="*/ 4351149 w 10599945"/>
              <a:gd name="connsiteY1" fmla="*/ 7296 h 1294734"/>
              <a:gd name="connsiteX2" fmla="*/ 8430571 w 10599945"/>
              <a:gd name="connsiteY2" fmla="*/ 1294734 h 1294734"/>
              <a:gd name="connsiteX3" fmla="*/ 10599945 w 10599945"/>
              <a:gd name="connsiteY3" fmla="*/ 552120 h 1294734"/>
            </a:gdLst>
            <a:ahLst/>
            <a:cxnLst>
              <a:cxn ang="0">
                <a:pos x="connsiteX0" y="connsiteY0"/>
              </a:cxn>
              <a:cxn ang="0">
                <a:pos x="connsiteX1" y="connsiteY1"/>
              </a:cxn>
              <a:cxn ang="0">
                <a:pos x="connsiteX2" y="connsiteY2"/>
              </a:cxn>
              <a:cxn ang="0">
                <a:pos x="connsiteX3" y="connsiteY3"/>
              </a:cxn>
            </a:cxnLst>
            <a:rect l="l" t="t" r="r" b="b"/>
            <a:pathLst>
              <a:path w="10599945" h="1294734">
                <a:moveTo>
                  <a:pt x="0" y="771780"/>
                </a:moveTo>
                <a:cubicBezTo>
                  <a:pt x="1374183" y="640044"/>
                  <a:pt x="2946054" y="-79863"/>
                  <a:pt x="4351149" y="7296"/>
                </a:cubicBezTo>
                <a:cubicBezTo>
                  <a:pt x="5756244" y="94455"/>
                  <a:pt x="7528317" y="1264011"/>
                  <a:pt x="8430571" y="1294734"/>
                </a:cubicBezTo>
                <a:cubicBezTo>
                  <a:pt x="9206449" y="1284588"/>
                  <a:pt x="9876820" y="799658"/>
                  <a:pt x="10599945" y="552120"/>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419BD42-1427-0F4E-93B6-0CA7BCC0E405}"/>
              </a:ext>
            </a:extLst>
          </p:cNvPr>
          <p:cNvSpPr/>
          <p:nvPr/>
        </p:nvSpPr>
        <p:spPr>
          <a:xfrm>
            <a:off x="628437" y="1667590"/>
            <a:ext cx="10951637" cy="719408"/>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503781 h 759431"/>
              <a:gd name="connsiteX1" fmla="*/ 5001780 w 8604092"/>
              <a:gd name="connsiteY1" fmla="*/ 3067 h 759431"/>
              <a:gd name="connsiteX2" fmla="*/ 8604092 w 8604092"/>
              <a:gd name="connsiteY2" fmla="*/ 758906 h 759431"/>
              <a:gd name="connsiteX0" fmla="*/ 0 w 8859069"/>
              <a:gd name="connsiteY0" fmla="*/ 505721 h 840459"/>
              <a:gd name="connsiteX1" fmla="*/ 5001780 w 8859069"/>
              <a:gd name="connsiteY1" fmla="*/ 5007 h 840459"/>
              <a:gd name="connsiteX2" fmla="*/ 8859069 w 8859069"/>
              <a:gd name="connsiteY2" fmla="*/ 839977 h 840459"/>
              <a:gd name="connsiteX0" fmla="*/ 0 w 10415307"/>
              <a:gd name="connsiteY0" fmla="*/ 507789 h 507789"/>
              <a:gd name="connsiteX1" fmla="*/ 5001780 w 10415307"/>
              <a:gd name="connsiteY1" fmla="*/ 7075 h 507789"/>
              <a:gd name="connsiteX2" fmla="*/ 10415307 w 10415307"/>
              <a:gd name="connsiteY2" fmla="*/ 191414 h 507789"/>
              <a:gd name="connsiteX0" fmla="*/ 0 w 10415307"/>
              <a:gd name="connsiteY0" fmla="*/ 520312 h 520312"/>
              <a:gd name="connsiteX1" fmla="*/ 5001780 w 10415307"/>
              <a:gd name="connsiteY1" fmla="*/ 19598 h 520312"/>
              <a:gd name="connsiteX2" fmla="*/ 8008540 w 10415307"/>
              <a:gd name="connsiteY2" fmla="*/ 111282 h 520312"/>
              <a:gd name="connsiteX3" fmla="*/ 10415307 w 10415307"/>
              <a:gd name="connsiteY3" fmla="*/ 203937 h 520312"/>
              <a:gd name="connsiteX0" fmla="*/ 0 w 10415307"/>
              <a:gd name="connsiteY0" fmla="*/ 502320 h 682375"/>
              <a:gd name="connsiteX1" fmla="*/ 5001780 w 10415307"/>
              <a:gd name="connsiteY1" fmla="*/ 1606 h 682375"/>
              <a:gd name="connsiteX2" fmla="*/ 7982163 w 10415307"/>
              <a:gd name="connsiteY2" fmla="*/ 682375 h 682375"/>
              <a:gd name="connsiteX3" fmla="*/ 10415307 w 10415307"/>
              <a:gd name="connsiteY3" fmla="*/ 185945 h 682375"/>
              <a:gd name="connsiteX0" fmla="*/ 0 w 10415307"/>
              <a:gd name="connsiteY0" fmla="*/ 862064 h 1042119"/>
              <a:gd name="connsiteX1" fmla="*/ 4166511 w 10415307"/>
              <a:gd name="connsiteY1" fmla="*/ 865 h 1042119"/>
              <a:gd name="connsiteX2" fmla="*/ 7982163 w 10415307"/>
              <a:gd name="connsiteY2" fmla="*/ 1042119 h 1042119"/>
              <a:gd name="connsiteX3" fmla="*/ 10415307 w 10415307"/>
              <a:gd name="connsiteY3" fmla="*/ 545689 h 1042119"/>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731830"/>
              <a:gd name="connsiteY0" fmla="*/ 645601 h 1300440"/>
              <a:gd name="connsiteX1" fmla="*/ 4483034 w 10731830"/>
              <a:gd name="connsiteY1" fmla="*/ 13002 h 1300440"/>
              <a:gd name="connsiteX2" fmla="*/ 8562456 w 10731830"/>
              <a:gd name="connsiteY2" fmla="*/ 1300440 h 1300440"/>
              <a:gd name="connsiteX3" fmla="*/ 10731830 w 10731830"/>
              <a:gd name="connsiteY3" fmla="*/ 557826 h 1300440"/>
              <a:gd name="connsiteX0" fmla="*/ 0 w 10731830"/>
              <a:gd name="connsiteY0" fmla="*/ 87775 h 742614"/>
              <a:gd name="connsiteX1" fmla="*/ 4465449 w 10731830"/>
              <a:gd name="connsiteY1" fmla="*/ 158560 h 742614"/>
              <a:gd name="connsiteX2" fmla="*/ 8562456 w 10731830"/>
              <a:gd name="connsiteY2" fmla="*/ 742614 h 742614"/>
              <a:gd name="connsiteX3" fmla="*/ 10731830 w 10731830"/>
              <a:gd name="connsiteY3" fmla="*/ 0 h 742614"/>
              <a:gd name="connsiteX0" fmla="*/ 0 w 10951637"/>
              <a:gd name="connsiteY0" fmla="*/ 64569 h 719408"/>
              <a:gd name="connsiteX1" fmla="*/ 4465449 w 10951637"/>
              <a:gd name="connsiteY1" fmla="*/ 135354 h 719408"/>
              <a:gd name="connsiteX2" fmla="*/ 8562456 w 10951637"/>
              <a:gd name="connsiteY2" fmla="*/ 719408 h 719408"/>
              <a:gd name="connsiteX3" fmla="*/ 10951637 w 10951637"/>
              <a:gd name="connsiteY3" fmla="*/ 302109 h 719408"/>
            </a:gdLst>
            <a:ahLst/>
            <a:cxnLst>
              <a:cxn ang="0">
                <a:pos x="connsiteX0" y="connsiteY0"/>
              </a:cxn>
              <a:cxn ang="0">
                <a:pos x="connsiteX1" y="connsiteY1"/>
              </a:cxn>
              <a:cxn ang="0">
                <a:pos x="connsiteX2" y="connsiteY2"/>
              </a:cxn>
              <a:cxn ang="0">
                <a:pos x="connsiteX3" y="connsiteY3"/>
              </a:cxn>
            </a:cxnLst>
            <a:rect l="l" t="t" r="r" b="b"/>
            <a:pathLst>
              <a:path w="10951637" h="719408">
                <a:moveTo>
                  <a:pt x="0" y="64569"/>
                </a:moveTo>
                <a:cubicBezTo>
                  <a:pt x="1374183" y="-67167"/>
                  <a:pt x="3038373" y="26214"/>
                  <a:pt x="4465449" y="135354"/>
                </a:cubicBezTo>
                <a:cubicBezTo>
                  <a:pt x="5892525" y="244494"/>
                  <a:pt x="7660202" y="688685"/>
                  <a:pt x="8562456" y="719408"/>
                </a:cubicBezTo>
                <a:cubicBezTo>
                  <a:pt x="9338334" y="709262"/>
                  <a:pt x="10228512" y="549647"/>
                  <a:pt x="10951637" y="302109"/>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リーフォーム 58">
            <a:extLst>
              <a:ext uri="{FF2B5EF4-FFF2-40B4-BE49-F238E27FC236}">
                <a16:creationId xmlns:a16="http://schemas.microsoft.com/office/drawing/2014/main" id="{327A920B-A983-564A-97D2-C48D7476D3B5}"/>
              </a:ext>
            </a:extLst>
          </p:cNvPr>
          <p:cNvSpPr/>
          <p:nvPr/>
        </p:nvSpPr>
        <p:spPr>
          <a:xfrm>
            <a:off x="619645" y="1642296"/>
            <a:ext cx="10740622" cy="1517499"/>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503781 h 759431"/>
              <a:gd name="connsiteX1" fmla="*/ 5001780 w 8604092"/>
              <a:gd name="connsiteY1" fmla="*/ 3067 h 759431"/>
              <a:gd name="connsiteX2" fmla="*/ 8604092 w 8604092"/>
              <a:gd name="connsiteY2" fmla="*/ 758906 h 759431"/>
              <a:gd name="connsiteX0" fmla="*/ 0 w 8859069"/>
              <a:gd name="connsiteY0" fmla="*/ 505721 h 840459"/>
              <a:gd name="connsiteX1" fmla="*/ 5001780 w 8859069"/>
              <a:gd name="connsiteY1" fmla="*/ 5007 h 840459"/>
              <a:gd name="connsiteX2" fmla="*/ 8859069 w 8859069"/>
              <a:gd name="connsiteY2" fmla="*/ 839977 h 840459"/>
              <a:gd name="connsiteX0" fmla="*/ 0 w 10415307"/>
              <a:gd name="connsiteY0" fmla="*/ 507789 h 507789"/>
              <a:gd name="connsiteX1" fmla="*/ 5001780 w 10415307"/>
              <a:gd name="connsiteY1" fmla="*/ 7075 h 507789"/>
              <a:gd name="connsiteX2" fmla="*/ 10415307 w 10415307"/>
              <a:gd name="connsiteY2" fmla="*/ 191414 h 507789"/>
              <a:gd name="connsiteX0" fmla="*/ 0 w 10415307"/>
              <a:gd name="connsiteY0" fmla="*/ 520312 h 520312"/>
              <a:gd name="connsiteX1" fmla="*/ 5001780 w 10415307"/>
              <a:gd name="connsiteY1" fmla="*/ 19598 h 520312"/>
              <a:gd name="connsiteX2" fmla="*/ 8008540 w 10415307"/>
              <a:gd name="connsiteY2" fmla="*/ 111282 h 520312"/>
              <a:gd name="connsiteX3" fmla="*/ 10415307 w 10415307"/>
              <a:gd name="connsiteY3" fmla="*/ 203937 h 520312"/>
              <a:gd name="connsiteX0" fmla="*/ 0 w 10415307"/>
              <a:gd name="connsiteY0" fmla="*/ 502320 h 682375"/>
              <a:gd name="connsiteX1" fmla="*/ 5001780 w 10415307"/>
              <a:gd name="connsiteY1" fmla="*/ 1606 h 682375"/>
              <a:gd name="connsiteX2" fmla="*/ 7982163 w 10415307"/>
              <a:gd name="connsiteY2" fmla="*/ 682375 h 682375"/>
              <a:gd name="connsiteX3" fmla="*/ 10415307 w 10415307"/>
              <a:gd name="connsiteY3" fmla="*/ 185945 h 682375"/>
              <a:gd name="connsiteX0" fmla="*/ 0 w 10415307"/>
              <a:gd name="connsiteY0" fmla="*/ 862064 h 1042119"/>
              <a:gd name="connsiteX1" fmla="*/ 4166511 w 10415307"/>
              <a:gd name="connsiteY1" fmla="*/ 865 h 1042119"/>
              <a:gd name="connsiteX2" fmla="*/ 7982163 w 10415307"/>
              <a:gd name="connsiteY2" fmla="*/ 1042119 h 1042119"/>
              <a:gd name="connsiteX3" fmla="*/ 10415307 w 10415307"/>
              <a:gd name="connsiteY3" fmla="*/ 545689 h 1042119"/>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599945"/>
              <a:gd name="connsiteY0" fmla="*/ 771780 h 1294734"/>
              <a:gd name="connsiteX1" fmla="*/ 4351149 w 10599945"/>
              <a:gd name="connsiteY1" fmla="*/ 7296 h 1294734"/>
              <a:gd name="connsiteX2" fmla="*/ 8430571 w 10599945"/>
              <a:gd name="connsiteY2" fmla="*/ 1294734 h 1294734"/>
              <a:gd name="connsiteX3" fmla="*/ 10599945 w 10599945"/>
              <a:gd name="connsiteY3" fmla="*/ 552120 h 1294734"/>
              <a:gd name="connsiteX0" fmla="*/ 0 w 10740622"/>
              <a:gd name="connsiteY0" fmla="*/ 71353 h 1517499"/>
              <a:gd name="connsiteX1" fmla="*/ 4491826 w 10740622"/>
              <a:gd name="connsiteY1" fmla="*/ 230061 h 1517499"/>
              <a:gd name="connsiteX2" fmla="*/ 8571248 w 10740622"/>
              <a:gd name="connsiteY2" fmla="*/ 1517499 h 1517499"/>
              <a:gd name="connsiteX3" fmla="*/ 10740622 w 10740622"/>
              <a:gd name="connsiteY3" fmla="*/ 774885 h 1517499"/>
            </a:gdLst>
            <a:ahLst/>
            <a:cxnLst>
              <a:cxn ang="0">
                <a:pos x="connsiteX0" y="connsiteY0"/>
              </a:cxn>
              <a:cxn ang="0">
                <a:pos x="connsiteX1" y="connsiteY1"/>
              </a:cxn>
              <a:cxn ang="0">
                <a:pos x="connsiteX2" y="connsiteY2"/>
              </a:cxn>
              <a:cxn ang="0">
                <a:pos x="connsiteX3" y="connsiteY3"/>
              </a:cxn>
            </a:cxnLst>
            <a:rect l="l" t="t" r="r" b="b"/>
            <a:pathLst>
              <a:path w="10740622" h="1517499">
                <a:moveTo>
                  <a:pt x="0" y="71353"/>
                </a:moveTo>
                <a:cubicBezTo>
                  <a:pt x="1374183" y="-60383"/>
                  <a:pt x="3063285" y="-10963"/>
                  <a:pt x="4491826" y="230061"/>
                </a:cubicBezTo>
                <a:cubicBezTo>
                  <a:pt x="5920367" y="471085"/>
                  <a:pt x="7668994" y="1486776"/>
                  <a:pt x="8571248" y="1517499"/>
                </a:cubicBezTo>
                <a:cubicBezTo>
                  <a:pt x="9347126" y="1507353"/>
                  <a:pt x="10017497" y="1022423"/>
                  <a:pt x="10740622" y="774885"/>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B9B61964-7188-9E4B-A79E-03C82D4551F5}"/>
              </a:ext>
            </a:extLst>
          </p:cNvPr>
          <p:cNvSpPr/>
          <p:nvPr/>
        </p:nvSpPr>
        <p:spPr>
          <a:xfrm>
            <a:off x="569821" y="1498431"/>
            <a:ext cx="11874830" cy="1938368"/>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503781 h 759431"/>
              <a:gd name="connsiteX1" fmla="*/ 5001780 w 8604092"/>
              <a:gd name="connsiteY1" fmla="*/ 3067 h 759431"/>
              <a:gd name="connsiteX2" fmla="*/ 8604092 w 8604092"/>
              <a:gd name="connsiteY2" fmla="*/ 758906 h 759431"/>
              <a:gd name="connsiteX0" fmla="*/ 0 w 8859069"/>
              <a:gd name="connsiteY0" fmla="*/ 505721 h 840459"/>
              <a:gd name="connsiteX1" fmla="*/ 5001780 w 8859069"/>
              <a:gd name="connsiteY1" fmla="*/ 5007 h 840459"/>
              <a:gd name="connsiteX2" fmla="*/ 8859069 w 8859069"/>
              <a:gd name="connsiteY2" fmla="*/ 839977 h 840459"/>
              <a:gd name="connsiteX0" fmla="*/ 0 w 10415307"/>
              <a:gd name="connsiteY0" fmla="*/ 507789 h 507789"/>
              <a:gd name="connsiteX1" fmla="*/ 5001780 w 10415307"/>
              <a:gd name="connsiteY1" fmla="*/ 7075 h 507789"/>
              <a:gd name="connsiteX2" fmla="*/ 10415307 w 10415307"/>
              <a:gd name="connsiteY2" fmla="*/ 191414 h 507789"/>
              <a:gd name="connsiteX0" fmla="*/ 0 w 10415307"/>
              <a:gd name="connsiteY0" fmla="*/ 520312 h 520312"/>
              <a:gd name="connsiteX1" fmla="*/ 5001780 w 10415307"/>
              <a:gd name="connsiteY1" fmla="*/ 19598 h 520312"/>
              <a:gd name="connsiteX2" fmla="*/ 8008540 w 10415307"/>
              <a:gd name="connsiteY2" fmla="*/ 111282 h 520312"/>
              <a:gd name="connsiteX3" fmla="*/ 10415307 w 10415307"/>
              <a:gd name="connsiteY3" fmla="*/ 203937 h 520312"/>
              <a:gd name="connsiteX0" fmla="*/ 0 w 10415307"/>
              <a:gd name="connsiteY0" fmla="*/ 502320 h 682375"/>
              <a:gd name="connsiteX1" fmla="*/ 5001780 w 10415307"/>
              <a:gd name="connsiteY1" fmla="*/ 1606 h 682375"/>
              <a:gd name="connsiteX2" fmla="*/ 7982163 w 10415307"/>
              <a:gd name="connsiteY2" fmla="*/ 682375 h 682375"/>
              <a:gd name="connsiteX3" fmla="*/ 10415307 w 10415307"/>
              <a:gd name="connsiteY3" fmla="*/ 185945 h 682375"/>
              <a:gd name="connsiteX0" fmla="*/ 0 w 10415307"/>
              <a:gd name="connsiteY0" fmla="*/ 862064 h 1042119"/>
              <a:gd name="connsiteX1" fmla="*/ 4166511 w 10415307"/>
              <a:gd name="connsiteY1" fmla="*/ 865 h 1042119"/>
              <a:gd name="connsiteX2" fmla="*/ 7982163 w 10415307"/>
              <a:gd name="connsiteY2" fmla="*/ 1042119 h 1042119"/>
              <a:gd name="connsiteX3" fmla="*/ 10415307 w 10415307"/>
              <a:gd name="connsiteY3" fmla="*/ 545689 h 1042119"/>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599945"/>
              <a:gd name="connsiteY0" fmla="*/ 771780 h 1294734"/>
              <a:gd name="connsiteX1" fmla="*/ 4351149 w 10599945"/>
              <a:gd name="connsiteY1" fmla="*/ 7296 h 1294734"/>
              <a:gd name="connsiteX2" fmla="*/ 8430571 w 10599945"/>
              <a:gd name="connsiteY2" fmla="*/ 1294734 h 1294734"/>
              <a:gd name="connsiteX3" fmla="*/ 10599945 w 10599945"/>
              <a:gd name="connsiteY3" fmla="*/ 552120 h 1294734"/>
              <a:gd name="connsiteX0" fmla="*/ 0 w 10740622"/>
              <a:gd name="connsiteY0" fmla="*/ 71353 h 1517499"/>
              <a:gd name="connsiteX1" fmla="*/ 4491826 w 10740622"/>
              <a:gd name="connsiteY1" fmla="*/ 230061 h 1517499"/>
              <a:gd name="connsiteX2" fmla="*/ 8571248 w 10740622"/>
              <a:gd name="connsiteY2" fmla="*/ 1517499 h 1517499"/>
              <a:gd name="connsiteX3" fmla="*/ 10740622 w 10740622"/>
              <a:gd name="connsiteY3" fmla="*/ 774885 h 1517499"/>
              <a:gd name="connsiteX0" fmla="*/ 0 w 11804491"/>
              <a:gd name="connsiteY0" fmla="*/ 940630 h 2386776"/>
              <a:gd name="connsiteX1" fmla="*/ 4491826 w 11804491"/>
              <a:gd name="connsiteY1" fmla="*/ 1099338 h 2386776"/>
              <a:gd name="connsiteX2" fmla="*/ 8571248 w 11804491"/>
              <a:gd name="connsiteY2" fmla="*/ 2386776 h 2386776"/>
              <a:gd name="connsiteX3" fmla="*/ 11804491 w 11804491"/>
              <a:gd name="connsiteY3" fmla="*/ 0 h 2386776"/>
              <a:gd name="connsiteX0" fmla="*/ 0 w 11804491"/>
              <a:gd name="connsiteY0" fmla="*/ 940630 h 2281268"/>
              <a:gd name="connsiteX1" fmla="*/ 4491826 w 11804491"/>
              <a:gd name="connsiteY1" fmla="*/ 1099338 h 2281268"/>
              <a:gd name="connsiteX2" fmla="*/ 9309802 w 11804491"/>
              <a:gd name="connsiteY2" fmla="*/ 2281268 h 2281268"/>
              <a:gd name="connsiteX3" fmla="*/ 11804491 w 11804491"/>
              <a:gd name="connsiteY3" fmla="*/ 0 h 2281268"/>
              <a:gd name="connsiteX0" fmla="*/ 0 w 11874830"/>
              <a:gd name="connsiteY0" fmla="*/ 210869 h 2281268"/>
              <a:gd name="connsiteX1" fmla="*/ 4562165 w 11874830"/>
              <a:gd name="connsiteY1" fmla="*/ 1099338 h 2281268"/>
              <a:gd name="connsiteX2" fmla="*/ 9380141 w 11874830"/>
              <a:gd name="connsiteY2" fmla="*/ 2281268 h 2281268"/>
              <a:gd name="connsiteX3" fmla="*/ 11874830 w 11874830"/>
              <a:gd name="connsiteY3" fmla="*/ 0 h 2281268"/>
              <a:gd name="connsiteX0" fmla="*/ 0 w 11874830"/>
              <a:gd name="connsiteY0" fmla="*/ 210869 h 2281268"/>
              <a:gd name="connsiteX1" fmla="*/ 4562165 w 11874830"/>
              <a:gd name="connsiteY1" fmla="*/ 1099338 h 2281268"/>
              <a:gd name="connsiteX2" fmla="*/ 9380141 w 11874830"/>
              <a:gd name="connsiteY2" fmla="*/ 2281268 h 2281268"/>
              <a:gd name="connsiteX3" fmla="*/ 11874830 w 11874830"/>
              <a:gd name="connsiteY3" fmla="*/ 0 h 2281268"/>
              <a:gd name="connsiteX0" fmla="*/ 0 w 11874830"/>
              <a:gd name="connsiteY0" fmla="*/ 210869 h 2281268"/>
              <a:gd name="connsiteX1" fmla="*/ 4456658 w 11874830"/>
              <a:gd name="connsiteY1" fmla="*/ 1389484 h 2281268"/>
              <a:gd name="connsiteX2" fmla="*/ 9380141 w 11874830"/>
              <a:gd name="connsiteY2" fmla="*/ 2281268 h 2281268"/>
              <a:gd name="connsiteX3" fmla="*/ 11874830 w 11874830"/>
              <a:gd name="connsiteY3" fmla="*/ 0 h 2281268"/>
              <a:gd name="connsiteX0" fmla="*/ 0 w 11874830"/>
              <a:gd name="connsiteY0" fmla="*/ 210869 h 1938368"/>
              <a:gd name="connsiteX1" fmla="*/ 4456658 w 11874830"/>
              <a:gd name="connsiteY1" fmla="*/ 1389484 h 1938368"/>
              <a:gd name="connsiteX2" fmla="*/ 9371349 w 11874830"/>
              <a:gd name="connsiteY2" fmla="*/ 1938368 h 1938368"/>
              <a:gd name="connsiteX3" fmla="*/ 11874830 w 11874830"/>
              <a:gd name="connsiteY3" fmla="*/ 0 h 1938368"/>
            </a:gdLst>
            <a:ahLst/>
            <a:cxnLst>
              <a:cxn ang="0">
                <a:pos x="connsiteX0" y="connsiteY0"/>
              </a:cxn>
              <a:cxn ang="0">
                <a:pos x="connsiteX1" y="connsiteY1"/>
              </a:cxn>
              <a:cxn ang="0">
                <a:pos x="connsiteX2" y="connsiteY2"/>
              </a:cxn>
              <a:cxn ang="0">
                <a:pos x="connsiteX3" y="connsiteY3"/>
              </a:cxn>
            </a:cxnLst>
            <a:rect l="l" t="t" r="r" b="b"/>
            <a:pathLst>
              <a:path w="11874830" h="1938368">
                <a:moveTo>
                  <a:pt x="0" y="210869"/>
                </a:moveTo>
                <a:cubicBezTo>
                  <a:pt x="1374183" y="79133"/>
                  <a:pt x="2894767" y="1101568"/>
                  <a:pt x="4456658" y="1389484"/>
                </a:cubicBezTo>
                <a:cubicBezTo>
                  <a:pt x="6018550" y="1677401"/>
                  <a:pt x="8460303" y="1925229"/>
                  <a:pt x="9371349" y="1938368"/>
                </a:cubicBezTo>
                <a:cubicBezTo>
                  <a:pt x="10147227" y="1928222"/>
                  <a:pt x="11151705" y="247538"/>
                  <a:pt x="11874830" y="0"/>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リーフォーム 60">
            <a:extLst>
              <a:ext uri="{FF2B5EF4-FFF2-40B4-BE49-F238E27FC236}">
                <a16:creationId xmlns:a16="http://schemas.microsoft.com/office/drawing/2014/main" id="{582B2444-14EE-7343-B546-F4EB631C7AD2}"/>
              </a:ext>
            </a:extLst>
          </p:cNvPr>
          <p:cNvSpPr/>
          <p:nvPr/>
        </p:nvSpPr>
        <p:spPr>
          <a:xfrm>
            <a:off x="563959" y="1693000"/>
            <a:ext cx="11874830" cy="1904991"/>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503781 h 759431"/>
              <a:gd name="connsiteX1" fmla="*/ 5001780 w 8604092"/>
              <a:gd name="connsiteY1" fmla="*/ 3067 h 759431"/>
              <a:gd name="connsiteX2" fmla="*/ 8604092 w 8604092"/>
              <a:gd name="connsiteY2" fmla="*/ 758906 h 759431"/>
              <a:gd name="connsiteX0" fmla="*/ 0 w 8859069"/>
              <a:gd name="connsiteY0" fmla="*/ 505721 h 840459"/>
              <a:gd name="connsiteX1" fmla="*/ 5001780 w 8859069"/>
              <a:gd name="connsiteY1" fmla="*/ 5007 h 840459"/>
              <a:gd name="connsiteX2" fmla="*/ 8859069 w 8859069"/>
              <a:gd name="connsiteY2" fmla="*/ 839977 h 840459"/>
              <a:gd name="connsiteX0" fmla="*/ 0 w 10415307"/>
              <a:gd name="connsiteY0" fmla="*/ 507789 h 507789"/>
              <a:gd name="connsiteX1" fmla="*/ 5001780 w 10415307"/>
              <a:gd name="connsiteY1" fmla="*/ 7075 h 507789"/>
              <a:gd name="connsiteX2" fmla="*/ 10415307 w 10415307"/>
              <a:gd name="connsiteY2" fmla="*/ 191414 h 507789"/>
              <a:gd name="connsiteX0" fmla="*/ 0 w 10415307"/>
              <a:gd name="connsiteY0" fmla="*/ 520312 h 520312"/>
              <a:gd name="connsiteX1" fmla="*/ 5001780 w 10415307"/>
              <a:gd name="connsiteY1" fmla="*/ 19598 h 520312"/>
              <a:gd name="connsiteX2" fmla="*/ 8008540 w 10415307"/>
              <a:gd name="connsiteY2" fmla="*/ 111282 h 520312"/>
              <a:gd name="connsiteX3" fmla="*/ 10415307 w 10415307"/>
              <a:gd name="connsiteY3" fmla="*/ 203937 h 520312"/>
              <a:gd name="connsiteX0" fmla="*/ 0 w 10415307"/>
              <a:gd name="connsiteY0" fmla="*/ 502320 h 682375"/>
              <a:gd name="connsiteX1" fmla="*/ 5001780 w 10415307"/>
              <a:gd name="connsiteY1" fmla="*/ 1606 h 682375"/>
              <a:gd name="connsiteX2" fmla="*/ 7982163 w 10415307"/>
              <a:gd name="connsiteY2" fmla="*/ 682375 h 682375"/>
              <a:gd name="connsiteX3" fmla="*/ 10415307 w 10415307"/>
              <a:gd name="connsiteY3" fmla="*/ 185945 h 682375"/>
              <a:gd name="connsiteX0" fmla="*/ 0 w 10415307"/>
              <a:gd name="connsiteY0" fmla="*/ 862064 h 1042119"/>
              <a:gd name="connsiteX1" fmla="*/ 4166511 w 10415307"/>
              <a:gd name="connsiteY1" fmla="*/ 865 h 1042119"/>
              <a:gd name="connsiteX2" fmla="*/ 7982163 w 10415307"/>
              <a:gd name="connsiteY2" fmla="*/ 1042119 h 1042119"/>
              <a:gd name="connsiteX3" fmla="*/ 10415307 w 10415307"/>
              <a:gd name="connsiteY3" fmla="*/ 545689 h 1042119"/>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415307"/>
              <a:gd name="connsiteY0" fmla="*/ 865652 h 1291891"/>
              <a:gd name="connsiteX1" fmla="*/ 4166511 w 10415307"/>
              <a:gd name="connsiteY1" fmla="*/ 4453 h 1291891"/>
              <a:gd name="connsiteX2" fmla="*/ 8245933 w 10415307"/>
              <a:gd name="connsiteY2" fmla="*/ 1291891 h 1291891"/>
              <a:gd name="connsiteX3" fmla="*/ 10415307 w 10415307"/>
              <a:gd name="connsiteY3" fmla="*/ 549277 h 1291891"/>
              <a:gd name="connsiteX0" fmla="*/ 0 w 10599945"/>
              <a:gd name="connsiteY0" fmla="*/ 771780 h 1294734"/>
              <a:gd name="connsiteX1" fmla="*/ 4351149 w 10599945"/>
              <a:gd name="connsiteY1" fmla="*/ 7296 h 1294734"/>
              <a:gd name="connsiteX2" fmla="*/ 8430571 w 10599945"/>
              <a:gd name="connsiteY2" fmla="*/ 1294734 h 1294734"/>
              <a:gd name="connsiteX3" fmla="*/ 10599945 w 10599945"/>
              <a:gd name="connsiteY3" fmla="*/ 552120 h 1294734"/>
              <a:gd name="connsiteX0" fmla="*/ 0 w 10740622"/>
              <a:gd name="connsiteY0" fmla="*/ 71353 h 1517499"/>
              <a:gd name="connsiteX1" fmla="*/ 4491826 w 10740622"/>
              <a:gd name="connsiteY1" fmla="*/ 230061 h 1517499"/>
              <a:gd name="connsiteX2" fmla="*/ 8571248 w 10740622"/>
              <a:gd name="connsiteY2" fmla="*/ 1517499 h 1517499"/>
              <a:gd name="connsiteX3" fmla="*/ 10740622 w 10740622"/>
              <a:gd name="connsiteY3" fmla="*/ 774885 h 1517499"/>
              <a:gd name="connsiteX0" fmla="*/ 0 w 11804491"/>
              <a:gd name="connsiteY0" fmla="*/ 940630 h 2386776"/>
              <a:gd name="connsiteX1" fmla="*/ 4491826 w 11804491"/>
              <a:gd name="connsiteY1" fmla="*/ 1099338 h 2386776"/>
              <a:gd name="connsiteX2" fmla="*/ 8571248 w 11804491"/>
              <a:gd name="connsiteY2" fmla="*/ 2386776 h 2386776"/>
              <a:gd name="connsiteX3" fmla="*/ 11804491 w 11804491"/>
              <a:gd name="connsiteY3" fmla="*/ 0 h 2386776"/>
              <a:gd name="connsiteX0" fmla="*/ 0 w 11804491"/>
              <a:gd name="connsiteY0" fmla="*/ 940630 h 2281268"/>
              <a:gd name="connsiteX1" fmla="*/ 4491826 w 11804491"/>
              <a:gd name="connsiteY1" fmla="*/ 1099338 h 2281268"/>
              <a:gd name="connsiteX2" fmla="*/ 9309802 w 11804491"/>
              <a:gd name="connsiteY2" fmla="*/ 2281268 h 2281268"/>
              <a:gd name="connsiteX3" fmla="*/ 11804491 w 11804491"/>
              <a:gd name="connsiteY3" fmla="*/ 0 h 2281268"/>
              <a:gd name="connsiteX0" fmla="*/ 0 w 11874830"/>
              <a:gd name="connsiteY0" fmla="*/ 210869 h 2281268"/>
              <a:gd name="connsiteX1" fmla="*/ 4562165 w 11874830"/>
              <a:gd name="connsiteY1" fmla="*/ 1099338 h 2281268"/>
              <a:gd name="connsiteX2" fmla="*/ 9380141 w 11874830"/>
              <a:gd name="connsiteY2" fmla="*/ 2281268 h 2281268"/>
              <a:gd name="connsiteX3" fmla="*/ 11874830 w 11874830"/>
              <a:gd name="connsiteY3" fmla="*/ 0 h 2281268"/>
              <a:gd name="connsiteX0" fmla="*/ 0 w 11874830"/>
              <a:gd name="connsiteY0" fmla="*/ 210869 h 2281268"/>
              <a:gd name="connsiteX1" fmla="*/ 4562165 w 11874830"/>
              <a:gd name="connsiteY1" fmla="*/ 1099338 h 2281268"/>
              <a:gd name="connsiteX2" fmla="*/ 9380141 w 11874830"/>
              <a:gd name="connsiteY2" fmla="*/ 2281268 h 2281268"/>
              <a:gd name="connsiteX3" fmla="*/ 11874830 w 11874830"/>
              <a:gd name="connsiteY3" fmla="*/ 0 h 2281268"/>
              <a:gd name="connsiteX0" fmla="*/ 0 w 11874830"/>
              <a:gd name="connsiteY0" fmla="*/ 210869 h 2281268"/>
              <a:gd name="connsiteX1" fmla="*/ 4456658 w 11874830"/>
              <a:gd name="connsiteY1" fmla="*/ 1389484 h 2281268"/>
              <a:gd name="connsiteX2" fmla="*/ 9380141 w 11874830"/>
              <a:gd name="connsiteY2" fmla="*/ 2281268 h 2281268"/>
              <a:gd name="connsiteX3" fmla="*/ 11874830 w 11874830"/>
              <a:gd name="connsiteY3" fmla="*/ 0 h 2281268"/>
              <a:gd name="connsiteX0" fmla="*/ 0 w 11716569"/>
              <a:gd name="connsiteY0" fmla="*/ 12266 h 2082665"/>
              <a:gd name="connsiteX1" fmla="*/ 4456658 w 11716569"/>
              <a:gd name="connsiteY1" fmla="*/ 1190881 h 2082665"/>
              <a:gd name="connsiteX2" fmla="*/ 9380141 w 11716569"/>
              <a:gd name="connsiteY2" fmla="*/ 2082665 h 2082665"/>
              <a:gd name="connsiteX3" fmla="*/ 11716569 w 11716569"/>
              <a:gd name="connsiteY3" fmla="*/ 1445559 h 2082665"/>
              <a:gd name="connsiteX0" fmla="*/ 0 w 11874830"/>
              <a:gd name="connsiteY0" fmla="*/ 10913 h 2239573"/>
              <a:gd name="connsiteX1" fmla="*/ 4614919 w 11874830"/>
              <a:gd name="connsiteY1" fmla="*/ 1347789 h 2239573"/>
              <a:gd name="connsiteX2" fmla="*/ 9538402 w 11874830"/>
              <a:gd name="connsiteY2" fmla="*/ 2239573 h 2239573"/>
              <a:gd name="connsiteX3" fmla="*/ 11874830 w 11874830"/>
              <a:gd name="connsiteY3" fmla="*/ 1602467 h 2239573"/>
              <a:gd name="connsiteX0" fmla="*/ 0 w 11874830"/>
              <a:gd name="connsiteY0" fmla="*/ 10439 h 1904991"/>
              <a:gd name="connsiteX1" fmla="*/ 4614919 w 11874830"/>
              <a:gd name="connsiteY1" fmla="*/ 1347315 h 1904991"/>
              <a:gd name="connsiteX2" fmla="*/ 9573571 w 11874830"/>
              <a:gd name="connsiteY2" fmla="*/ 1904991 h 1904991"/>
              <a:gd name="connsiteX3" fmla="*/ 11874830 w 11874830"/>
              <a:gd name="connsiteY3" fmla="*/ 1601993 h 1904991"/>
            </a:gdLst>
            <a:ahLst/>
            <a:cxnLst>
              <a:cxn ang="0">
                <a:pos x="connsiteX0" y="connsiteY0"/>
              </a:cxn>
              <a:cxn ang="0">
                <a:pos x="connsiteX1" y="connsiteY1"/>
              </a:cxn>
              <a:cxn ang="0">
                <a:pos x="connsiteX2" y="connsiteY2"/>
              </a:cxn>
              <a:cxn ang="0">
                <a:pos x="connsiteX3" y="connsiteY3"/>
              </a:cxn>
            </a:cxnLst>
            <a:rect l="l" t="t" r="r" b="b"/>
            <a:pathLst>
              <a:path w="11874830" h="1904991">
                <a:moveTo>
                  <a:pt x="0" y="10439"/>
                </a:moveTo>
                <a:cubicBezTo>
                  <a:pt x="1374183" y="-121297"/>
                  <a:pt x="3019324" y="1031556"/>
                  <a:pt x="4614919" y="1347315"/>
                </a:cubicBezTo>
                <a:cubicBezTo>
                  <a:pt x="6210514" y="1663074"/>
                  <a:pt x="8662525" y="1891852"/>
                  <a:pt x="9573571" y="1904991"/>
                </a:cubicBezTo>
                <a:cubicBezTo>
                  <a:pt x="10349449" y="1894845"/>
                  <a:pt x="11151705" y="1849531"/>
                  <a:pt x="11874830" y="1601993"/>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0AA064E-0AAA-EA4C-A03A-118E6F463E0B}"/>
              </a:ext>
            </a:extLst>
          </p:cNvPr>
          <p:cNvSpPr/>
          <p:nvPr/>
        </p:nvSpPr>
        <p:spPr>
          <a:xfrm>
            <a:off x="8777064" y="1128192"/>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右曲</a:t>
            </a:r>
            <a:r>
              <a:rPr lang="ja-JP" altLang="en-US" sz="1200" b="1">
                <a:solidFill>
                  <a:schemeClr val="tx1"/>
                </a:solidFill>
              </a:rPr>
              <a:t>ライン</a:t>
            </a:r>
            <a:r>
              <a:rPr kumimoji="1" lang="en-US" altLang="ja-JP" sz="1200" b="1" dirty="0">
                <a:solidFill>
                  <a:schemeClr val="tx1"/>
                </a:solidFill>
              </a:rPr>
              <a:t>00</a:t>
            </a:r>
            <a:endParaRPr kumimoji="1" lang="ja-JP" altLang="en-US" sz="1200" b="1">
              <a:solidFill>
                <a:schemeClr val="tx1"/>
              </a:solidFill>
            </a:endParaRPr>
          </a:p>
        </p:txBody>
      </p:sp>
      <p:sp>
        <p:nvSpPr>
          <p:cNvPr id="67" name="フリーフォーム 66">
            <a:extLst>
              <a:ext uri="{FF2B5EF4-FFF2-40B4-BE49-F238E27FC236}">
                <a16:creationId xmlns:a16="http://schemas.microsoft.com/office/drawing/2014/main" id="{7D7D38CB-E529-AF41-99B7-1C5B2C9F13D9}"/>
              </a:ext>
            </a:extLst>
          </p:cNvPr>
          <p:cNvSpPr/>
          <p:nvPr/>
        </p:nvSpPr>
        <p:spPr>
          <a:xfrm>
            <a:off x="630635" y="701810"/>
            <a:ext cx="8985092" cy="1029506"/>
          </a:xfrm>
          <a:custGeom>
            <a:avLst/>
            <a:gdLst>
              <a:gd name="connsiteX0" fmla="*/ 0 w 5749871"/>
              <a:gd name="connsiteY0" fmla="*/ 790414 h 790414"/>
              <a:gd name="connsiteX1" fmla="*/ 2580468 w 5749871"/>
              <a:gd name="connsiteY1" fmla="*/ 705173 h 790414"/>
              <a:gd name="connsiteX2" fmla="*/ 5749871 w 5749871"/>
              <a:gd name="connsiteY2" fmla="*/ 0 h 790414"/>
              <a:gd name="connsiteX0" fmla="*/ 0 w 5749871"/>
              <a:gd name="connsiteY0" fmla="*/ 790414 h 790414"/>
              <a:gd name="connsiteX1" fmla="*/ 2735451 w 5749871"/>
              <a:gd name="connsiteY1" fmla="*/ 650929 h 790414"/>
              <a:gd name="connsiteX2" fmla="*/ 5749871 w 5749871"/>
              <a:gd name="connsiteY2" fmla="*/ 0 h 790414"/>
              <a:gd name="connsiteX0" fmla="*/ 0 w 5749871"/>
              <a:gd name="connsiteY0" fmla="*/ 790414 h 790414"/>
              <a:gd name="connsiteX1" fmla="*/ 4122549 w 5749871"/>
              <a:gd name="connsiteY1" fmla="*/ 395207 h 790414"/>
              <a:gd name="connsiteX2" fmla="*/ 5749871 w 5749871"/>
              <a:gd name="connsiteY2" fmla="*/ 0 h 790414"/>
              <a:gd name="connsiteX0" fmla="*/ 0 w 6819254"/>
              <a:gd name="connsiteY0" fmla="*/ 1046136 h 1046136"/>
              <a:gd name="connsiteX1" fmla="*/ 4122549 w 6819254"/>
              <a:gd name="connsiteY1" fmla="*/ 650929 h 1046136"/>
              <a:gd name="connsiteX2" fmla="*/ 6819254 w 6819254"/>
              <a:gd name="connsiteY2" fmla="*/ 0 h 1046136"/>
              <a:gd name="connsiteX0" fmla="*/ 0 w 6819254"/>
              <a:gd name="connsiteY0" fmla="*/ 1135644 h 1135644"/>
              <a:gd name="connsiteX1" fmla="*/ 4087380 w 6819254"/>
              <a:gd name="connsiteY1" fmla="*/ 37053 h 1135644"/>
              <a:gd name="connsiteX2" fmla="*/ 6819254 w 6819254"/>
              <a:gd name="connsiteY2" fmla="*/ 89508 h 1135644"/>
              <a:gd name="connsiteX0" fmla="*/ 0 w 6915970"/>
              <a:gd name="connsiteY0" fmla="*/ 1119707 h 1119707"/>
              <a:gd name="connsiteX1" fmla="*/ 4087380 w 6915970"/>
              <a:gd name="connsiteY1" fmla="*/ 21116 h 1119707"/>
              <a:gd name="connsiteX2" fmla="*/ 6915970 w 6915970"/>
              <a:gd name="connsiteY2" fmla="*/ 249417 h 1119707"/>
              <a:gd name="connsiteX0" fmla="*/ 0 w 6915970"/>
              <a:gd name="connsiteY0" fmla="*/ 1160458 h 1160458"/>
              <a:gd name="connsiteX1" fmla="*/ 4087380 w 6915970"/>
              <a:gd name="connsiteY1" fmla="*/ 61867 h 1160458"/>
              <a:gd name="connsiteX2" fmla="*/ 6915970 w 6915970"/>
              <a:gd name="connsiteY2" fmla="*/ 290168 h 1160458"/>
              <a:gd name="connsiteX0" fmla="*/ 0 w 8138100"/>
              <a:gd name="connsiteY0" fmla="*/ 1099425 h 1301797"/>
              <a:gd name="connsiteX1" fmla="*/ 4087380 w 8138100"/>
              <a:gd name="connsiteY1" fmla="*/ 834 h 1301797"/>
              <a:gd name="connsiteX2" fmla="*/ 8138100 w 8138100"/>
              <a:gd name="connsiteY2" fmla="*/ 1301797 h 1301797"/>
              <a:gd name="connsiteX0" fmla="*/ 0 w 8604092"/>
              <a:gd name="connsiteY0" fmla="*/ 1099896 h 1355021"/>
              <a:gd name="connsiteX1" fmla="*/ 4087380 w 8604092"/>
              <a:gd name="connsiteY1" fmla="*/ 1305 h 1355021"/>
              <a:gd name="connsiteX2" fmla="*/ 8604092 w 8604092"/>
              <a:gd name="connsiteY2" fmla="*/ 1355021 h 1355021"/>
              <a:gd name="connsiteX0" fmla="*/ 0 w 8604092"/>
              <a:gd name="connsiteY0" fmla="*/ 1099896 h 1355313"/>
              <a:gd name="connsiteX1" fmla="*/ 4087380 w 8604092"/>
              <a:gd name="connsiteY1" fmla="*/ 1305 h 1355313"/>
              <a:gd name="connsiteX2" fmla="*/ 8604092 w 8604092"/>
              <a:gd name="connsiteY2" fmla="*/ 1355021 h 1355313"/>
              <a:gd name="connsiteX0" fmla="*/ 0 w 8604092"/>
              <a:gd name="connsiteY0" fmla="*/ 1433685 h 1689044"/>
              <a:gd name="connsiteX1" fmla="*/ 4386318 w 8604092"/>
              <a:gd name="connsiteY1" fmla="*/ 987 h 1689044"/>
              <a:gd name="connsiteX2" fmla="*/ 8604092 w 8604092"/>
              <a:gd name="connsiteY2" fmla="*/ 1688810 h 1689044"/>
              <a:gd name="connsiteX0" fmla="*/ 0 w 8604092"/>
              <a:gd name="connsiteY0" fmla="*/ 915540 h 1171004"/>
              <a:gd name="connsiteX1" fmla="*/ 4351148 w 8604092"/>
              <a:gd name="connsiteY1" fmla="*/ 1588 h 1171004"/>
              <a:gd name="connsiteX2" fmla="*/ 8604092 w 8604092"/>
              <a:gd name="connsiteY2" fmla="*/ 1170665 h 1171004"/>
              <a:gd name="connsiteX0" fmla="*/ 0 w 8766017"/>
              <a:gd name="connsiteY0" fmla="*/ 812639 h 1172883"/>
              <a:gd name="connsiteX1" fmla="*/ 4513073 w 8766017"/>
              <a:gd name="connsiteY1" fmla="*/ 3462 h 1172883"/>
              <a:gd name="connsiteX2" fmla="*/ 8766017 w 8766017"/>
              <a:gd name="connsiteY2" fmla="*/ 1172539 h 1172883"/>
              <a:gd name="connsiteX0" fmla="*/ 0 w 8766017"/>
              <a:gd name="connsiteY0" fmla="*/ 1030956 h 1391145"/>
              <a:gd name="connsiteX1" fmla="*/ 4522598 w 8766017"/>
              <a:gd name="connsiteY1" fmla="*/ 2704 h 1391145"/>
              <a:gd name="connsiteX2" fmla="*/ 8766017 w 8766017"/>
              <a:gd name="connsiteY2" fmla="*/ 1390856 h 1391145"/>
              <a:gd name="connsiteX0" fmla="*/ 0 w 8985092"/>
              <a:gd name="connsiteY0" fmla="*/ 1029506 h 1029506"/>
              <a:gd name="connsiteX1" fmla="*/ 4522598 w 8985092"/>
              <a:gd name="connsiteY1" fmla="*/ 1254 h 1029506"/>
              <a:gd name="connsiteX2" fmla="*/ 8985092 w 8985092"/>
              <a:gd name="connsiteY2" fmla="*/ 798856 h 1029506"/>
            </a:gdLst>
            <a:ahLst/>
            <a:cxnLst>
              <a:cxn ang="0">
                <a:pos x="connsiteX0" y="connsiteY0"/>
              </a:cxn>
              <a:cxn ang="0">
                <a:pos x="connsiteX1" y="connsiteY1"/>
              </a:cxn>
              <a:cxn ang="0">
                <a:pos x="connsiteX2" y="connsiteY2"/>
              </a:cxn>
            </a:cxnLst>
            <a:rect l="l" t="t" r="r" b="b"/>
            <a:pathLst>
              <a:path w="8985092" h="1029506">
                <a:moveTo>
                  <a:pt x="0" y="1029506"/>
                </a:moveTo>
                <a:cubicBezTo>
                  <a:pt x="1374183" y="897770"/>
                  <a:pt x="3025083" y="39696"/>
                  <a:pt x="4522598" y="1254"/>
                </a:cubicBezTo>
                <a:cubicBezTo>
                  <a:pt x="6020113" y="-37188"/>
                  <a:pt x="7888338" y="821805"/>
                  <a:pt x="8985092" y="798856"/>
                </a:cubicBezTo>
              </a:path>
            </a:pathLst>
          </a:custGeom>
          <a:noFill/>
          <a:ln>
            <a:solidFill>
              <a:schemeClr val="accent6">
                <a:lumMod val="75000"/>
              </a:scheme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AB47DE8-B5A5-9047-A95C-972722409438}"/>
              </a:ext>
            </a:extLst>
          </p:cNvPr>
          <p:cNvSpPr/>
          <p:nvPr/>
        </p:nvSpPr>
        <p:spPr>
          <a:xfrm>
            <a:off x="9281120" y="177626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kumimoji="1" lang="en-US" altLang="ja-JP" sz="1200" b="1" dirty="0">
                <a:solidFill>
                  <a:schemeClr val="tx1"/>
                </a:solidFill>
              </a:rPr>
              <a:t>01</a:t>
            </a:r>
            <a:endParaRPr kumimoji="1" lang="ja-JP" altLang="en-US" sz="1200" b="1">
              <a:solidFill>
                <a:schemeClr val="tx1"/>
              </a:solidFill>
            </a:endParaRPr>
          </a:p>
        </p:txBody>
      </p:sp>
      <p:sp>
        <p:nvSpPr>
          <p:cNvPr id="69" name="正方形/長方形 68">
            <a:extLst>
              <a:ext uri="{FF2B5EF4-FFF2-40B4-BE49-F238E27FC236}">
                <a16:creationId xmlns:a16="http://schemas.microsoft.com/office/drawing/2014/main" id="{F3F2FE7B-967F-0549-B553-83C456E044D9}"/>
              </a:ext>
            </a:extLst>
          </p:cNvPr>
          <p:cNvSpPr/>
          <p:nvPr/>
        </p:nvSpPr>
        <p:spPr>
          <a:xfrm>
            <a:off x="10937304" y="120020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kumimoji="1" lang="en-US" altLang="ja-JP" sz="1200" b="1" dirty="0">
                <a:solidFill>
                  <a:schemeClr val="tx1"/>
                </a:solidFill>
              </a:rPr>
              <a:t>02</a:t>
            </a:r>
            <a:endParaRPr kumimoji="1" lang="ja-JP" altLang="en-US" sz="1200" b="1">
              <a:solidFill>
                <a:schemeClr val="tx1"/>
              </a:solidFill>
            </a:endParaRPr>
          </a:p>
        </p:txBody>
      </p:sp>
      <p:sp>
        <p:nvSpPr>
          <p:cNvPr id="70" name="正方形/長方形 69">
            <a:extLst>
              <a:ext uri="{FF2B5EF4-FFF2-40B4-BE49-F238E27FC236}">
                <a16:creationId xmlns:a16="http://schemas.microsoft.com/office/drawing/2014/main" id="{D6692386-24F0-9B4C-933E-0525CBBCA447}"/>
              </a:ext>
            </a:extLst>
          </p:cNvPr>
          <p:cNvSpPr/>
          <p:nvPr/>
        </p:nvSpPr>
        <p:spPr>
          <a:xfrm>
            <a:off x="10073208" y="2136304"/>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lang="en-US" altLang="ja-JP" sz="1200" b="1" dirty="0">
                <a:solidFill>
                  <a:schemeClr val="tx1"/>
                </a:solidFill>
              </a:rPr>
              <a:t>03</a:t>
            </a:r>
            <a:endParaRPr kumimoji="1" lang="ja-JP" altLang="en-US" sz="1200" b="1">
              <a:solidFill>
                <a:schemeClr val="tx1"/>
              </a:solidFill>
            </a:endParaRPr>
          </a:p>
        </p:txBody>
      </p:sp>
      <p:sp>
        <p:nvSpPr>
          <p:cNvPr id="71" name="正方形/長方形 70">
            <a:extLst>
              <a:ext uri="{FF2B5EF4-FFF2-40B4-BE49-F238E27FC236}">
                <a16:creationId xmlns:a16="http://schemas.microsoft.com/office/drawing/2014/main" id="{F077B59C-3E26-5F42-A5D5-C5EE91BC3F01}"/>
              </a:ext>
            </a:extLst>
          </p:cNvPr>
          <p:cNvSpPr/>
          <p:nvPr/>
        </p:nvSpPr>
        <p:spPr>
          <a:xfrm>
            <a:off x="11153328" y="2352328"/>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lang="en-US" altLang="ja-JP" sz="1200" b="1" dirty="0">
                <a:solidFill>
                  <a:schemeClr val="tx1"/>
                </a:solidFill>
              </a:rPr>
              <a:t>04</a:t>
            </a:r>
            <a:endParaRPr kumimoji="1" lang="ja-JP" altLang="en-US" sz="1200" b="1">
              <a:solidFill>
                <a:schemeClr val="tx1"/>
              </a:solidFill>
            </a:endParaRPr>
          </a:p>
        </p:txBody>
      </p:sp>
      <p:sp>
        <p:nvSpPr>
          <p:cNvPr id="72" name="正方形/長方形 71">
            <a:extLst>
              <a:ext uri="{FF2B5EF4-FFF2-40B4-BE49-F238E27FC236}">
                <a16:creationId xmlns:a16="http://schemas.microsoft.com/office/drawing/2014/main" id="{EA4F36D8-EDBD-154D-B08D-310A8BAECF79}"/>
              </a:ext>
            </a:extLst>
          </p:cNvPr>
          <p:cNvSpPr/>
          <p:nvPr/>
        </p:nvSpPr>
        <p:spPr>
          <a:xfrm>
            <a:off x="11513368" y="3072408"/>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lang="en-US" altLang="ja-JP" sz="1200" b="1" dirty="0">
                <a:solidFill>
                  <a:schemeClr val="tx1"/>
                </a:solidFill>
              </a:rPr>
              <a:t>05</a:t>
            </a:r>
            <a:endParaRPr kumimoji="1" lang="ja-JP" altLang="en-US" sz="1200" b="1">
              <a:solidFill>
                <a:schemeClr val="tx1"/>
              </a:solidFill>
            </a:endParaRPr>
          </a:p>
        </p:txBody>
      </p:sp>
      <p:sp>
        <p:nvSpPr>
          <p:cNvPr id="73" name="正方形/長方形 72">
            <a:extLst>
              <a:ext uri="{FF2B5EF4-FFF2-40B4-BE49-F238E27FC236}">
                <a16:creationId xmlns:a16="http://schemas.microsoft.com/office/drawing/2014/main" id="{6E135B1F-3670-5C44-BEB3-8285871B93C6}"/>
              </a:ext>
            </a:extLst>
          </p:cNvPr>
          <p:cNvSpPr/>
          <p:nvPr/>
        </p:nvSpPr>
        <p:spPr>
          <a:xfrm>
            <a:off x="11649472" y="156024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右曲ライン</a:t>
            </a:r>
            <a:r>
              <a:rPr lang="en-US" altLang="ja-JP" sz="1200" b="1" dirty="0">
                <a:solidFill>
                  <a:schemeClr val="tx1"/>
                </a:solidFill>
              </a:rPr>
              <a:t>06</a:t>
            </a:r>
            <a:endParaRPr kumimoji="1" lang="ja-JP" altLang="en-US" sz="1200" b="1">
              <a:solidFill>
                <a:schemeClr val="tx1"/>
              </a:solidFill>
            </a:endParaRPr>
          </a:p>
        </p:txBody>
      </p:sp>
      <p:sp>
        <p:nvSpPr>
          <p:cNvPr id="74" name="正方形/長方形 73">
            <a:extLst>
              <a:ext uri="{FF2B5EF4-FFF2-40B4-BE49-F238E27FC236}">
                <a16:creationId xmlns:a16="http://schemas.microsoft.com/office/drawing/2014/main" id="{42341E88-4B1C-FF40-918A-2F5E4C70D6DA}"/>
              </a:ext>
            </a:extLst>
          </p:cNvPr>
          <p:cNvSpPr/>
          <p:nvPr/>
        </p:nvSpPr>
        <p:spPr>
          <a:xfrm>
            <a:off x="7768952" y="48012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00</a:t>
            </a:r>
            <a:endParaRPr kumimoji="1" lang="ja-JP" altLang="en-US" sz="1200" b="1">
              <a:solidFill>
                <a:schemeClr val="tx1"/>
              </a:solidFill>
            </a:endParaRPr>
          </a:p>
        </p:txBody>
      </p:sp>
      <p:sp>
        <p:nvSpPr>
          <p:cNvPr id="75" name="正方形/長方形 74">
            <a:extLst>
              <a:ext uri="{FF2B5EF4-FFF2-40B4-BE49-F238E27FC236}">
                <a16:creationId xmlns:a16="http://schemas.microsoft.com/office/drawing/2014/main" id="{1510916B-C4AC-A74B-9144-222539DEB713}"/>
              </a:ext>
            </a:extLst>
          </p:cNvPr>
          <p:cNvSpPr/>
          <p:nvPr/>
        </p:nvSpPr>
        <p:spPr>
          <a:xfrm>
            <a:off x="7984976" y="84016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01</a:t>
            </a:r>
            <a:endParaRPr kumimoji="1" lang="ja-JP" altLang="en-US" sz="1200" b="1">
              <a:solidFill>
                <a:schemeClr val="tx1"/>
              </a:solidFill>
            </a:endParaRPr>
          </a:p>
        </p:txBody>
      </p:sp>
      <p:sp>
        <p:nvSpPr>
          <p:cNvPr id="76" name="正方形/長方形 75">
            <a:extLst>
              <a:ext uri="{FF2B5EF4-FFF2-40B4-BE49-F238E27FC236}">
                <a16:creationId xmlns:a16="http://schemas.microsoft.com/office/drawing/2014/main" id="{6748CDCD-EB1A-8042-9591-900C7FC3A163}"/>
              </a:ext>
            </a:extLst>
          </p:cNvPr>
          <p:cNvSpPr/>
          <p:nvPr/>
        </p:nvSpPr>
        <p:spPr>
          <a:xfrm>
            <a:off x="7120880" y="192028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02</a:t>
            </a:r>
            <a:endParaRPr kumimoji="1" lang="ja-JP" altLang="en-US" sz="1200" b="1">
              <a:solidFill>
                <a:schemeClr val="tx1"/>
              </a:solidFill>
            </a:endParaRPr>
          </a:p>
        </p:txBody>
      </p:sp>
      <p:sp>
        <p:nvSpPr>
          <p:cNvPr id="77" name="正方形/長方形 76">
            <a:extLst>
              <a:ext uri="{FF2B5EF4-FFF2-40B4-BE49-F238E27FC236}">
                <a16:creationId xmlns:a16="http://schemas.microsoft.com/office/drawing/2014/main" id="{F10F70D4-187B-DC40-8325-1D0CAAA90DAF}"/>
              </a:ext>
            </a:extLst>
          </p:cNvPr>
          <p:cNvSpPr/>
          <p:nvPr/>
        </p:nvSpPr>
        <p:spPr>
          <a:xfrm>
            <a:off x="6760840" y="2352328"/>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03</a:t>
            </a:r>
            <a:endParaRPr kumimoji="1" lang="ja-JP" altLang="en-US" sz="1200" b="1">
              <a:solidFill>
                <a:schemeClr val="tx1"/>
              </a:solidFill>
            </a:endParaRPr>
          </a:p>
        </p:txBody>
      </p:sp>
      <p:sp>
        <p:nvSpPr>
          <p:cNvPr id="78" name="正方形/長方形 77">
            <a:extLst>
              <a:ext uri="{FF2B5EF4-FFF2-40B4-BE49-F238E27FC236}">
                <a16:creationId xmlns:a16="http://schemas.microsoft.com/office/drawing/2014/main" id="{F0FCC612-1057-7441-8613-F6B9F42FFE6C}"/>
              </a:ext>
            </a:extLst>
          </p:cNvPr>
          <p:cNvSpPr/>
          <p:nvPr/>
        </p:nvSpPr>
        <p:spPr>
          <a:xfrm>
            <a:off x="9713168" y="1344216"/>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04</a:t>
            </a:r>
            <a:endParaRPr kumimoji="1" lang="ja-JP" altLang="en-US" sz="1200" b="1">
              <a:solidFill>
                <a:schemeClr val="tx1"/>
              </a:solidFill>
            </a:endParaRPr>
          </a:p>
        </p:txBody>
      </p:sp>
      <p:sp>
        <p:nvSpPr>
          <p:cNvPr id="79" name="正方形/長方形 78">
            <a:extLst>
              <a:ext uri="{FF2B5EF4-FFF2-40B4-BE49-F238E27FC236}">
                <a16:creationId xmlns:a16="http://schemas.microsoft.com/office/drawing/2014/main" id="{F1F9ABE2-B76F-A94F-941B-826F087F4249}"/>
              </a:ext>
            </a:extLst>
          </p:cNvPr>
          <p:cNvSpPr/>
          <p:nvPr/>
        </p:nvSpPr>
        <p:spPr>
          <a:xfrm>
            <a:off x="9425136" y="3072408"/>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05</a:t>
            </a:r>
            <a:endParaRPr kumimoji="1" lang="ja-JP" altLang="en-US" sz="1200" b="1">
              <a:solidFill>
                <a:schemeClr val="tx1"/>
              </a:solidFill>
            </a:endParaRPr>
          </a:p>
        </p:txBody>
      </p:sp>
      <p:cxnSp>
        <p:nvCxnSpPr>
          <p:cNvPr id="80" name="直線コネクタ 79">
            <a:extLst>
              <a:ext uri="{FF2B5EF4-FFF2-40B4-BE49-F238E27FC236}">
                <a16:creationId xmlns:a16="http://schemas.microsoft.com/office/drawing/2014/main" id="{9FA50FBE-DDCC-8544-BB13-036F61722294}"/>
              </a:ext>
            </a:extLst>
          </p:cNvPr>
          <p:cNvCxnSpPr>
            <a:cxnSpLocks/>
          </p:cNvCxnSpPr>
          <p:nvPr/>
        </p:nvCxnSpPr>
        <p:spPr>
          <a:xfrm>
            <a:off x="568152" y="504056"/>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DA5D3ED-0D37-0446-AFE7-9DA8D31B626E}"/>
              </a:ext>
            </a:extLst>
          </p:cNvPr>
          <p:cNvCxnSpPr/>
          <p:nvPr/>
        </p:nvCxnSpPr>
        <p:spPr>
          <a:xfrm>
            <a:off x="0" y="3900500"/>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5" name="円/楕円 84">
            <a:extLst>
              <a:ext uri="{FF2B5EF4-FFF2-40B4-BE49-F238E27FC236}">
                <a16:creationId xmlns:a16="http://schemas.microsoft.com/office/drawing/2014/main" id="{FB99D76A-E9F7-894E-83BB-7A55AF2C3D7D}"/>
              </a:ext>
            </a:extLst>
          </p:cNvPr>
          <p:cNvSpPr/>
          <p:nvPr/>
        </p:nvSpPr>
        <p:spPr>
          <a:xfrm>
            <a:off x="280120" y="379248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50C</a:t>
            </a:r>
            <a:endParaRPr kumimoji="1" lang="ja-JP" altLang="en-US" sz="1200">
              <a:solidFill>
                <a:schemeClr val="tx1"/>
              </a:solidFill>
            </a:endParaRPr>
          </a:p>
        </p:txBody>
      </p:sp>
      <p:sp>
        <p:nvSpPr>
          <p:cNvPr id="86" name="正方形/長方形 85">
            <a:extLst>
              <a:ext uri="{FF2B5EF4-FFF2-40B4-BE49-F238E27FC236}">
                <a16:creationId xmlns:a16="http://schemas.microsoft.com/office/drawing/2014/main" id="{7BD99735-8BA4-D54E-B7E3-7569DC341DAA}"/>
              </a:ext>
            </a:extLst>
          </p:cNvPr>
          <p:cNvSpPr/>
          <p:nvPr/>
        </p:nvSpPr>
        <p:spPr>
          <a:xfrm>
            <a:off x="928192" y="372048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00</a:t>
            </a:r>
            <a:endParaRPr kumimoji="1" lang="ja-JP" altLang="en-US" sz="1200" b="1">
              <a:solidFill>
                <a:schemeClr val="tx1"/>
              </a:solidFill>
            </a:endParaRPr>
          </a:p>
        </p:txBody>
      </p:sp>
      <p:cxnSp>
        <p:nvCxnSpPr>
          <p:cNvPr id="87" name="直線コネクタ 86">
            <a:extLst>
              <a:ext uri="{FF2B5EF4-FFF2-40B4-BE49-F238E27FC236}">
                <a16:creationId xmlns:a16="http://schemas.microsoft.com/office/drawing/2014/main" id="{49BACACA-92D0-5D40-80D2-9755D7CF7583}"/>
              </a:ext>
            </a:extLst>
          </p:cNvPr>
          <p:cNvCxnSpPr>
            <a:cxnSpLocks/>
          </p:cNvCxnSpPr>
          <p:nvPr/>
        </p:nvCxnSpPr>
        <p:spPr>
          <a:xfrm>
            <a:off x="4600600" y="4801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円/楕円 89">
            <a:extLst>
              <a:ext uri="{FF2B5EF4-FFF2-40B4-BE49-F238E27FC236}">
                <a16:creationId xmlns:a16="http://schemas.microsoft.com/office/drawing/2014/main" id="{CB424A1C-F18B-B448-9553-DD9232258645}"/>
              </a:ext>
            </a:extLst>
          </p:cNvPr>
          <p:cNvSpPr/>
          <p:nvPr/>
        </p:nvSpPr>
        <p:spPr>
          <a:xfrm>
            <a:off x="10073207" y="120080"/>
            <a:ext cx="1200133" cy="36004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sp>
        <p:nvSpPr>
          <p:cNvPr id="92" name="正方形/長方形 91">
            <a:extLst>
              <a:ext uri="{FF2B5EF4-FFF2-40B4-BE49-F238E27FC236}">
                <a16:creationId xmlns:a16="http://schemas.microsoft.com/office/drawing/2014/main" id="{816138F6-7B4C-A847-9FA9-F27BF9E45FC5}"/>
              </a:ext>
            </a:extLst>
          </p:cNvPr>
          <p:cNvSpPr/>
          <p:nvPr/>
        </p:nvSpPr>
        <p:spPr>
          <a:xfrm>
            <a:off x="9281120" y="48012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光センサ値</a:t>
            </a:r>
          </a:p>
        </p:txBody>
      </p:sp>
      <p:sp>
        <p:nvSpPr>
          <p:cNvPr id="93" name="正方形/長方形 92">
            <a:extLst>
              <a:ext uri="{FF2B5EF4-FFF2-40B4-BE49-F238E27FC236}">
                <a16:creationId xmlns:a16="http://schemas.microsoft.com/office/drawing/2014/main" id="{29BC2E65-0932-7344-BB77-4DA49BCAC5C8}"/>
              </a:ext>
            </a:extLst>
          </p:cNvPr>
          <p:cNvSpPr/>
          <p:nvPr/>
        </p:nvSpPr>
        <p:spPr>
          <a:xfrm>
            <a:off x="11081320" y="48012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ヨーの方向</a:t>
            </a:r>
            <a:endParaRPr kumimoji="1" lang="ja-JP" altLang="en-US" sz="1200" b="1">
              <a:solidFill>
                <a:schemeClr val="tx1"/>
              </a:solidFill>
            </a:endParaRPr>
          </a:p>
        </p:txBody>
      </p:sp>
      <p:cxnSp>
        <p:nvCxnSpPr>
          <p:cNvPr id="11" name="直線矢印コネクタ 10">
            <a:extLst>
              <a:ext uri="{FF2B5EF4-FFF2-40B4-BE49-F238E27FC236}">
                <a16:creationId xmlns:a16="http://schemas.microsoft.com/office/drawing/2014/main" id="{B9ADA1CA-C859-EB4E-AE33-84493E442338}"/>
              </a:ext>
            </a:extLst>
          </p:cNvPr>
          <p:cNvCxnSpPr>
            <a:cxnSpLocks/>
          </p:cNvCxnSpPr>
          <p:nvPr/>
        </p:nvCxnSpPr>
        <p:spPr>
          <a:xfrm flipV="1">
            <a:off x="9785176" y="336104"/>
            <a:ext cx="792088"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51600B5F-530A-B24E-B0A3-35A0F88DAAE1}"/>
              </a:ext>
            </a:extLst>
          </p:cNvPr>
          <p:cNvCxnSpPr>
            <a:cxnSpLocks/>
          </p:cNvCxnSpPr>
          <p:nvPr/>
        </p:nvCxnSpPr>
        <p:spPr>
          <a:xfrm flipH="1" flipV="1">
            <a:off x="10865296" y="336104"/>
            <a:ext cx="576064"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円/楕円 108">
            <a:extLst>
              <a:ext uri="{FF2B5EF4-FFF2-40B4-BE49-F238E27FC236}">
                <a16:creationId xmlns:a16="http://schemas.microsoft.com/office/drawing/2014/main" id="{8D99D6B2-52FE-C944-8933-DB4C6FAA8B68}"/>
              </a:ext>
            </a:extLst>
          </p:cNvPr>
          <p:cNvSpPr/>
          <p:nvPr/>
        </p:nvSpPr>
        <p:spPr>
          <a:xfrm>
            <a:off x="4240560" y="379248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cxnSp>
        <p:nvCxnSpPr>
          <p:cNvPr id="110" name="直線コネクタ 109">
            <a:extLst>
              <a:ext uri="{FF2B5EF4-FFF2-40B4-BE49-F238E27FC236}">
                <a16:creationId xmlns:a16="http://schemas.microsoft.com/office/drawing/2014/main" id="{A1575D6C-8DEA-8C47-81E4-399FB4751D7B}"/>
              </a:ext>
            </a:extLst>
          </p:cNvPr>
          <p:cNvCxnSpPr>
            <a:cxnSpLocks/>
          </p:cNvCxnSpPr>
          <p:nvPr/>
        </p:nvCxnSpPr>
        <p:spPr>
          <a:xfrm>
            <a:off x="7840960" y="408112"/>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1" name="円/楕円 110">
            <a:extLst>
              <a:ext uri="{FF2B5EF4-FFF2-40B4-BE49-F238E27FC236}">
                <a16:creationId xmlns:a16="http://schemas.microsoft.com/office/drawing/2014/main" id="{EB3F4ABD-A946-404B-9C1A-3C01BD3E66F9}"/>
              </a:ext>
            </a:extLst>
          </p:cNvPr>
          <p:cNvSpPr/>
          <p:nvPr/>
        </p:nvSpPr>
        <p:spPr>
          <a:xfrm>
            <a:off x="7480920" y="3792488"/>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cxnSp>
        <p:nvCxnSpPr>
          <p:cNvPr id="113" name="直線コネクタ 112">
            <a:extLst>
              <a:ext uri="{FF2B5EF4-FFF2-40B4-BE49-F238E27FC236}">
                <a16:creationId xmlns:a16="http://schemas.microsoft.com/office/drawing/2014/main" id="{B90D33E1-15C0-F147-A15B-87DD1C41FE5F}"/>
              </a:ext>
            </a:extLst>
          </p:cNvPr>
          <p:cNvCxnSpPr/>
          <p:nvPr/>
        </p:nvCxnSpPr>
        <p:spPr>
          <a:xfrm>
            <a:off x="-7912" y="4188532"/>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4" name="円/楕円 113">
            <a:extLst>
              <a:ext uri="{FF2B5EF4-FFF2-40B4-BE49-F238E27FC236}">
                <a16:creationId xmlns:a16="http://schemas.microsoft.com/office/drawing/2014/main" id="{FA9BD8EE-5F4F-2B4E-8EB8-C3826AD94554}"/>
              </a:ext>
            </a:extLst>
          </p:cNvPr>
          <p:cNvSpPr/>
          <p:nvPr/>
        </p:nvSpPr>
        <p:spPr>
          <a:xfrm>
            <a:off x="272208"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50C</a:t>
            </a:r>
            <a:endParaRPr kumimoji="1" lang="ja-JP" altLang="en-US" sz="1200">
              <a:solidFill>
                <a:schemeClr val="tx1"/>
              </a:solidFill>
            </a:endParaRPr>
          </a:p>
        </p:txBody>
      </p:sp>
      <p:sp>
        <p:nvSpPr>
          <p:cNvPr id="115" name="円/楕円 114">
            <a:extLst>
              <a:ext uri="{FF2B5EF4-FFF2-40B4-BE49-F238E27FC236}">
                <a16:creationId xmlns:a16="http://schemas.microsoft.com/office/drawing/2014/main" id="{EEE0E936-B8AD-C340-AAEC-D7AA97F76421}"/>
              </a:ext>
            </a:extLst>
          </p:cNvPr>
          <p:cNvSpPr/>
          <p:nvPr/>
        </p:nvSpPr>
        <p:spPr>
          <a:xfrm>
            <a:off x="4232648"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16" name="円/楕円 115">
            <a:extLst>
              <a:ext uri="{FF2B5EF4-FFF2-40B4-BE49-F238E27FC236}">
                <a16:creationId xmlns:a16="http://schemas.microsoft.com/office/drawing/2014/main" id="{F64D527D-915D-EA4C-B7AB-E36693D96F31}"/>
              </a:ext>
            </a:extLst>
          </p:cNvPr>
          <p:cNvSpPr/>
          <p:nvPr/>
        </p:nvSpPr>
        <p:spPr>
          <a:xfrm>
            <a:off x="7473008"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sp>
        <p:nvSpPr>
          <p:cNvPr id="118" name="正方形/長方形 117">
            <a:extLst>
              <a:ext uri="{FF2B5EF4-FFF2-40B4-BE49-F238E27FC236}">
                <a16:creationId xmlns:a16="http://schemas.microsoft.com/office/drawing/2014/main" id="{64B64C11-C32B-D94D-A525-C9EF41794ADC}"/>
              </a:ext>
            </a:extLst>
          </p:cNvPr>
          <p:cNvSpPr/>
          <p:nvPr/>
        </p:nvSpPr>
        <p:spPr>
          <a:xfrm>
            <a:off x="928192" y="4008512"/>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01</a:t>
            </a:r>
            <a:endParaRPr kumimoji="1" lang="ja-JP" altLang="en-US" sz="1200" b="1">
              <a:solidFill>
                <a:schemeClr val="tx1"/>
              </a:solidFill>
            </a:endParaRPr>
          </a:p>
        </p:txBody>
      </p:sp>
      <p:cxnSp>
        <p:nvCxnSpPr>
          <p:cNvPr id="119" name="直線コネクタ 118">
            <a:extLst>
              <a:ext uri="{FF2B5EF4-FFF2-40B4-BE49-F238E27FC236}">
                <a16:creationId xmlns:a16="http://schemas.microsoft.com/office/drawing/2014/main" id="{2D1281A5-19C3-684A-A11A-72C5AC7214F6}"/>
              </a:ext>
            </a:extLst>
          </p:cNvPr>
          <p:cNvCxnSpPr>
            <a:cxnSpLocks/>
          </p:cNvCxnSpPr>
          <p:nvPr/>
        </p:nvCxnSpPr>
        <p:spPr>
          <a:xfrm>
            <a:off x="3088432" y="4801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0" name="円/楕円 119">
            <a:extLst>
              <a:ext uri="{FF2B5EF4-FFF2-40B4-BE49-F238E27FC236}">
                <a16:creationId xmlns:a16="http://schemas.microsoft.com/office/drawing/2014/main" id="{29D7245A-E736-5342-B02F-846344E1254D}"/>
              </a:ext>
            </a:extLst>
          </p:cNvPr>
          <p:cNvSpPr/>
          <p:nvPr/>
        </p:nvSpPr>
        <p:spPr>
          <a:xfrm>
            <a:off x="2728392"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20L</a:t>
            </a:r>
            <a:endParaRPr kumimoji="1" lang="ja-JP" altLang="en-US" sz="1200">
              <a:solidFill>
                <a:schemeClr val="tx1"/>
              </a:solidFill>
            </a:endParaRPr>
          </a:p>
        </p:txBody>
      </p:sp>
      <p:sp>
        <p:nvSpPr>
          <p:cNvPr id="121" name="円/楕円 120">
            <a:extLst>
              <a:ext uri="{FF2B5EF4-FFF2-40B4-BE49-F238E27FC236}">
                <a16:creationId xmlns:a16="http://schemas.microsoft.com/office/drawing/2014/main" id="{377FCCAD-D80D-E449-B44C-7B7363E0D4B3}"/>
              </a:ext>
            </a:extLst>
          </p:cNvPr>
          <p:cNvSpPr/>
          <p:nvPr/>
        </p:nvSpPr>
        <p:spPr>
          <a:xfrm>
            <a:off x="5392688"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20L</a:t>
            </a:r>
            <a:endParaRPr kumimoji="1" lang="ja-JP" altLang="en-US" sz="1200">
              <a:solidFill>
                <a:schemeClr val="tx1"/>
              </a:solidFill>
            </a:endParaRPr>
          </a:p>
        </p:txBody>
      </p:sp>
      <p:cxnSp>
        <p:nvCxnSpPr>
          <p:cNvPr id="122" name="直線コネクタ 121">
            <a:extLst>
              <a:ext uri="{FF2B5EF4-FFF2-40B4-BE49-F238E27FC236}">
                <a16:creationId xmlns:a16="http://schemas.microsoft.com/office/drawing/2014/main" id="{8813EED4-0569-0847-BFB5-0941D7579FED}"/>
              </a:ext>
            </a:extLst>
          </p:cNvPr>
          <p:cNvCxnSpPr>
            <a:cxnSpLocks/>
          </p:cNvCxnSpPr>
          <p:nvPr/>
        </p:nvCxnSpPr>
        <p:spPr>
          <a:xfrm>
            <a:off x="5752728" y="4801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円/楕円 122">
            <a:extLst>
              <a:ext uri="{FF2B5EF4-FFF2-40B4-BE49-F238E27FC236}">
                <a16:creationId xmlns:a16="http://schemas.microsoft.com/office/drawing/2014/main" id="{1EFC798F-45AF-E845-B6E4-5387A745757E}"/>
              </a:ext>
            </a:extLst>
          </p:cNvPr>
          <p:cNvSpPr/>
          <p:nvPr/>
        </p:nvSpPr>
        <p:spPr>
          <a:xfrm>
            <a:off x="6616824" y="4080520"/>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50L</a:t>
            </a:r>
            <a:endParaRPr kumimoji="1" lang="ja-JP" altLang="en-US" sz="1200">
              <a:solidFill>
                <a:schemeClr val="tx1"/>
              </a:solidFill>
            </a:endParaRPr>
          </a:p>
        </p:txBody>
      </p:sp>
      <p:cxnSp>
        <p:nvCxnSpPr>
          <p:cNvPr id="124" name="直線コネクタ 123">
            <a:extLst>
              <a:ext uri="{FF2B5EF4-FFF2-40B4-BE49-F238E27FC236}">
                <a16:creationId xmlns:a16="http://schemas.microsoft.com/office/drawing/2014/main" id="{41C54E85-DA48-FF4E-8CA3-0EC52C0A23ED}"/>
              </a:ext>
            </a:extLst>
          </p:cNvPr>
          <p:cNvCxnSpPr>
            <a:cxnSpLocks/>
          </p:cNvCxnSpPr>
          <p:nvPr/>
        </p:nvCxnSpPr>
        <p:spPr>
          <a:xfrm>
            <a:off x="6904856" y="48072"/>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5533F23-904D-9046-9EDA-9AFCFB0EADBC}"/>
              </a:ext>
            </a:extLst>
          </p:cNvPr>
          <p:cNvCxnSpPr/>
          <p:nvPr/>
        </p:nvCxnSpPr>
        <p:spPr>
          <a:xfrm>
            <a:off x="-7912" y="4476564"/>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6" name="円/楕円 125">
            <a:extLst>
              <a:ext uri="{FF2B5EF4-FFF2-40B4-BE49-F238E27FC236}">
                <a16:creationId xmlns:a16="http://schemas.microsoft.com/office/drawing/2014/main" id="{7DD7A993-D5DF-EB4F-AD3A-6AE81A9EC3F7}"/>
              </a:ext>
            </a:extLst>
          </p:cNvPr>
          <p:cNvSpPr/>
          <p:nvPr/>
        </p:nvSpPr>
        <p:spPr>
          <a:xfrm>
            <a:off x="272208"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50C</a:t>
            </a:r>
            <a:endParaRPr kumimoji="1" lang="ja-JP" altLang="en-US" sz="1200">
              <a:solidFill>
                <a:schemeClr val="tx1"/>
              </a:solidFill>
            </a:endParaRPr>
          </a:p>
        </p:txBody>
      </p:sp>
      <p:sp>
        <p:nvSpPr>
          <p:cNvPr id="127" name="円/楕円 126">
            <a:extLst>
              <a:ext uri="{FF2B5EF4-FFF2-40B4-BE49-F238E27FC236}">
                <a16:creationId xmlns:a16="http://schemas.microsoft.com/office/drawing/2014/main" id="{38541455-99FF-2A4E-BFAD-2A0E105F1DFC}"/>
              </a:ext>
            </a:extLst>
          </p:cNvPr>
          <p:cNvSpPr/>
          <p:nvPr/>
        </p:nvSpPr>
        <p:spPr>
          <a:xfrm>
            <a:off x="4232648"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28" name="円/楕円 127">
            <a:extLst>
              <a:ext uri="{FF2B5EF4-FFF2-40B4-BE49-F238E27FC236}">
                <a16:creationId xmlns:a16="http://schemas.microsoft.com/office/drawing/2014/main" id="{A2A1434F-63DA-4046-B01D-4823398A07AF}"/>
              </a:ext>
            </a:extLst>
          </p:cNvPr>
          <p:cNvSpPr/>
          <p:nvPr/>
        </p:nvSpPr>
        <p:spPr>
          <a:xfrm>
            <a:off x="7473008"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40L</a:t>
            </a:r>
            <a:endParaRPr kumimoji="1" lang="ja-JP" altLang="en-US" sz="1200">
              <a:solidFill>
                <a:schemeClr val="tx1"/>
              </a:solidFill>
            </a:endParaRPr>
          </a:p>
        </p:txBody>
      </p:sp>
      <p:sp>
        <p:nvSpPr>
          <p:cNvPr id="134" name="円/楕円 133">
            <a:extLst>
              <a:ext uri="{FF2B5EF4-FFF2-40B4-BE49-F238E27FC236}">
                <a16:creationId xmlns:a16="http://schemas.microsoft.com/office/drawing/2014/main" id="{C7EBF09A-A458-754C-9F7A-46B145C8E3D3}"/>
              </a:ext>
            </a:extLst>
          </p:cNvPr>
          <p:cNvSpPr/>
          <p:nvPr/>
        </p:nvSpPr>
        <p:spPr>
          <a:xfrm>
            <a:off x="2728392"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20L</a:t>
            </a:r>
            <a:endParaRPr kumimoji="1" lang="ja-JP" altLang="en-US" sz="1200">
              <a:solidFill>
                <a:schemeClr val="tx1"/>
              </a:solidFill>
            </a:endParaRPr>
          </a:p>
        </p:txBody>
      </p:sp>
      <p:sp>
        <p:nvSpPr>
          <p:cNvPr id="137" name="円/楕円 136">
            <a:extLst>
              <a:ext uri="{FF2B5EF4-FFF2-40B4-BE49-F238E27FC236}">
                <a16:creationId xmlns:a16="http://schemas.microsoft.com/office/drawing/2014/main" id="{5FEA5488-90BC-C947-86A9-853C0F8E6294}"/>
              </a:ext>
            </a:extLst>
          </p:cNvPr>
          <p:cNvSpPr/>
          <p:nvPr/>
        </p:nvSpPr>
        <p:spPr>
          <a:xfrm>
            <a:off x="5392688"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38" name="円/楕円 137">
            <a:extLst>
              <a:ext uri="{FF2B5EF4-FFF2-40B4-BE49-F238E27FC236}">
                <a16:creationId xmlns:a16="http://schemas.microsoft.com/office/drawing/2014/main" id="{3591DE63-B30D-F748-8591-792B1418B87F}"/>
              </a:ext>
            </a:extLst>
          </p:cNvPr>
          <p:cNvSpPr/>
          <p:nvPr/>
        </p:nvSpPr>
        <p:spPr>
          <a:xfrm>
            <a:off x="6616824" y="4368552"/>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20L</a:t>
            </a:r>
            <a:endParaRPr kumimoji="1" lang="ja-JP" altLang="en-US" sz="1200">
              <a:solidFill>
                <a:schemeClr val="tx1"/>
              </a:solidFill>
            </a:endParaRPr>
          </a:p>
        </p:txBody>
      </p:sp>
      <p:sp>
        <p:nvSpPr>
          <p:cNvPr id="139" name="正方形/長方形 138">
            <a:extLst>
              <a:ext uri="{FF2B5EF4-FFF2-40B4-BE49-F238E27FC236}">
                <a16:creationId xmlns:a16="http://schemas.microsoft.com/office/drawing/2014/main" id="{93140F63-B426-CE49-A4A4-A5BB2413CE3A}"/>
              </a:ext>
            </a:extLst>
          </p:cNvPr>
          <p:cNvSpPr/>
          <p:nvPr/>
        </p:nvSpPr>
        <p:spPr>
          <a:xfrm>
            <a:off x="1000200" y="4296544"/>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kumimoji="1" lang="en-US" altLang="ja-JP" sz="1200" b="1" dirty="0">
                <a:solidFill>
                  <a:schemeClr val="tx1"/>
                </a:solidFill>
              </a:rPr>
              <a:t>02</a:t>
            </a:r>
            <a:endParaRPr kumimoji="1" lang="ja-JP" altLang="en-US" sz="1200" b="1">
              <a:solidFill>
                <a:schemeClr val="tx1"/>
              </a:solidFill>
            </a:endParaRPr>
          </a:p>
        </p:txBody>
      </p:sp>
      <p:cxnSp>
        <p:nvCxnSpPr>
          <p:cNvPr id="140" name="直線コネクタ 139">
            <a:extLst>
              <a:ext uri="{FF2B5EF4-FFF2-40B4-BE49-F238E27FC236}">
                <a16:creationId xmlns:a16="http://schemas.microsoft.com/office/drawing/2014/main" id="{34ABC269-3C12-3F46-B3FE-BA123A5E2A5B}"/>
              </a:ext>
            </a:extLst>
          </p:cNvPr>
          <p:cNvCxnSpPr/>
          <p:nvPr/>
        </p:nvCxnSpPr>
        <p:spPr>
          <a:xfrm>
            <a:off x="-7912" y="4764596"/>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1" name="円/楕円 140">
            <a:extLst>
              <a:ext uri="{FF2B5EF4-FFF2-40B4-BE49-F238E27FC236}">
                <a16:creationId xmlns:a16="http://schemas.microsoft.com/office/drawing/2014/main" id="{20E9BCBC-C4FA-5546-B4C7-E6EAEA2CFFF4}"/>
              </a:ext>
            </a:extLst>
          </p:cNvPr>
          <p:cNvSpPr/>
          <p:nvPr/>
        </p:nvSpPr>
        <p:spPr>
          <a:xfrm>
            <a:off x="272208"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50C</a:t>
            </a:r>
            <a:endParaRPr kumimoji="1" lang="ja-JP" altLang="en-US" sz="1200">
              <a:solidFill>
                <a:schemeClr val="tx1"/>
              </a:solidFill>
            </a:endParaRPr>
          </a:p>
        </p:txBody>
      </p:sp>
      <p:sp>
        <p:nvSpPr>
          <p:cNvPr id="142" name="円/楕円 141">
            <a:extLst>
              <a:ext uri="{FF2B5EF4-FFF2-40B4-BE49-F238E27FC236}">
                <a16:creationId xmlns:a16="http://schemas.microsoft.com/office/drawing/2014/main" id="{37614442-7BC0-5E48-A8FD-9F28455643DB}"/>
              </a:ext>
            </a:extLst>
          </p:cNvPr>
          <p:cNvSpPr/>
          <p:nvPr/>
        </p:nvSpPr>
        <p:spPr>
          <a:xfrm>
            <a:off x="3592488"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50L</a:t>
            </a:r>
            <a:endParaRPr kumimoji="1" lang="ja-JP" altLang="en-US" sz="1200">
              <a:solidFill>
                <a:schemeClr val="tx1"/>
              </a:solidFill>
            </a:endParaRPr>
          </a:p>
        </p:txBody>
      </p:sp>
      <p:sp>
        <p:nvSpPr>
          <p:cNvPr id="143" name="円/楕円 142">
            <a:extLst>
              <a:ext uri="{FF2B5EF4-FFF2-40B4-BE49-F238E27FC236}">
                <a16:creationId xmlns:a16="http://schemas.microsoft.com/office/drawing/2014/main" id="{01C9DBFF-65A9-0248-B197-91BAF85F5A66}"/>
              </a:ext>
            </a:extLst>
          </p:cNvPr>
          <p:cNvSpPr/>
          <p:nvPr/>
        </p:nvSpPr>
        <p:spPr>
          <a:xfrm>
            <a:off x="7473008"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40L</a:t>
            </a:r>
            <a:endParaRPr kumimoji="1" lang="ja-JP" altLang="en-US" sz="1200">
              <a:solidFill>
                <a:schemeClr val="tx1"/>
              </a:solidFill>
            </a:endParaRPr>
          </a:p>
        </p:txBody>
      </p:sp>
      <p:sp>
        <p:nvSpPr>
          <p:cNvPr id="145" name="円/楕円 144">
            <a:extLst>
              <a:ext uri="{FF2B5EF4-FFF2-40B4-BE49-F238E27FC236}">
                <a16:creationId xmlns:a16="http://schemas.microsoft.com/office/drawing/2014/main" id="{1B02A2C8-0112-AB42-B05D-F415976D5115}"/>
              </a:ext>
            </a:extLst>
          </p:cNvPr>
          <p:cNvSpPr/>
          <p:nvPr/>
        </p:nvSpPr>
        <p:spPr>
          <a:xfrm>
            <a:off x="2152328"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46" name="円/楕円 145">
            <a:extLst>
              <a:ext uri="{FF2B5EF4-FFF2-40B4-BE49-F238E27FC236}">
                <a16:creationId xmlns:a16="http://schemas.microsoft.com/office/drawing/2014/main" id="{7F98B044-911A-0B4D-9C30-E7B81A9B60A4}"/>
              </a:ext>
            </a:extLst>
          </p:cNvPr>
          <p:cNvSpPr/>
          <p:nvPr/>
        </p:nvSpPr>
        <p:spPr>
          <a:xfrm>
            <a:off x="4888632"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sp>
        <p:nvSpPr>
          <p:cNvPr id="147" name="円/楕円 146">
            <a:extLst>
              <a:ext uri="{FF2B5EF4-FFF2-40B4-BE49-F238E27FC236}">
                <a16:creationId xmlns:a16="http://schemas.microsoft.com/office/drawing/2014/main" id="{01E3A4AD-972C-C946-9FB4-51D4306119C4}"/>
              </a:ext>
            </a:extLst>
          </p:cNvPr>
          <p:cNvSpPr/>
          <p:nvPr/>
        </p:nvSpPr>
        <p:spPr>
          <a:xfrm>
            <a:off x="6616824" y="4656584"/>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50L</a:t>
            </a:r>
            <a:endParaRPr kumimoji="1" lang="ja-JP" altLang="en-US" sz="1200">
              <a:solidFill>
                <a:schemeClr val="tx1"/>
              </a:solidFill>
            </a:endParaRPr>
          </a:p>
        </p:txBody>
      </p:sp>
      <p:sp>
        <p:nvSpPr>
          <p:cNvPr id="151" name="正方形/長方形 150">
            <a:extLst>
              <a:ext uri="{FF2B5EF4-FFF2-40B4-BE49-F238E27FC236}">
                <a16:creationId xmlns:a16="http://schemas.microsoft.com/office/drawing/2014/main" id="{90A1576D-E7F1-2C46-B8B1-14A67A95D193}"/>
              </a:ext>
            </a:extLst>
          </p:cNvPr>
          <p:cNvSpPr/>
          <p:nvPr/>
        </p:nvSpPr>
        <p:spPr>
          <a:xfrm>
            <a:off x="1000200" y="4620580"/>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lang="en-US" altLang="ja-JP" sz="1200" b="1" dirty="0">
                <a:solidFill>
                  <a:schemeClr val="tx1"/>
                </a:solidFill>
              </a:rPr>
              <a:t>03</a:t>
            </a:r>
            <a:endParaRPr kumimoji="1" lang="ja-JP" altLang="en-US" sz="1200" b="1">
              <a:solidFill>
                <a:schemeClr val="tx1"/>
              </a:solidFill>
            </a:endParaRPr>
          </a:p>
        </p:txBody>
      </p:sp>
      <p:cxnSp>
        <p:nvCxnSpPr>
          <p:cNvPr id="152" name="直線コネクタ 151">
            <a:extLst>
              <a:ext uri="{FF2B5EF4-FFF2-40B4-BE49-F238E27FC236}">
                <a16:creationId xmlns:a16="http://schemas.microsoft.com/office/drawing/2014/main" id="{44C9ED2F-4F16-5541-8BDA-DEF03DBAAB30}"/>
              </a:ext>
            </a:extLst>
          </p:cNvPr>
          <p:cNvCxnSpPr>
            <a:cxnSpLocks/>
          </p:cNvCxnSpPr>
          <p:nvPr/>
        </p:nvCxnSpPr>
        <p:spPr>
          <a:xfrm>
            <a:off x="2512368" y="552128"/>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1E3076FA-6BD3-614B-ACE6-70B6503E3487}"/>
              </a:ext>
            </a:extLst>
          </p:cNvPr>
          <p:cNvCxnSpPr>
            <a:cxnSpLocks/>
          </p:cNvCxnSpPr>
          <p:nvPr/>
        </p:nvCxnSpPr>
        <p:spPr>
          <a:xfrm>
            <a:off x="3952528" y="6325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0A73D628-6364-F040-BA05-4D25DC361620}"/>
              </a:ext>
            </a:extLst>
          </p:cNvPr>
          <p:cNvCxnSpPr>
            <a:cxnSpLocks/>
          </p:cNvCxnSpPr>
          <p:nvPr/>
        </p:nvCxnSpPr>
        <p:spPr>
          <a:xfrm>
            <a:off x="5176664" y="7849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637B6842-B727-A64A-9F71-29DE7E90FE3B}"/>
              </a:ext>
            </a:extLst>
          </p:cNvPr>
          <p:cNvCxnSpPr/>
          <p:nvPr/>
        </p:nvCxnSpPr>
        <p:spPr>
          <a:xfrm>
            <a:off x="-7912" y="5052628"/>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円/楕円 156">
            <a:extLst>
              <a:ext uri="{FF2B5EF4-FFF2-40B4-BE49-F238E27FC236}">
                <a16:creationId xmlns:a16="http://schemas.microsoft.com/office/drawing/2014/main" id="{F915F505-D4E2-964B-B172-3FCCE21F619E}"/>
              </a:ext>
            </a:extLst>
          </p:cNvPr>
          <p:cNvSpPr/>
          <p:nvPr/>
        </p:nvSpPr>
        <p:spPr>
          <a:xfrm>
            <a:off x="272208"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50C</a:t>
            </a:r>
            <a:endParaRPr kumimoji="1" lang="ja-JP" altLang="en-US" sz="1200">
              <a:solidFill>
                <a:schemeClr val="tx1"/>
              </a:solidFill>
            </a:endParaRPr>
          </a:p>
        </p:txBody>
      </p:sp>
      <p:sp>
        <p:nvSpPr>
          <p:cNvPr id="158" name="円/楕円 157">
            <a:extLst>
              <a:ext uri="{FF2B5EF4-FFF2-40B4-BE49-F238E27FC236}">
                <a16:creationId xmlns:a16="http://schemas.microsoft.com/office/drawing/2014/main" id="{E0E2C30B-FA20-664C-9E20-D600A37A4F7D}"/>
              </a:ext>
            </a:extLst>
          </p:cNvPr>
          <p:cNvSpPr/>
          <p:nvPr/>
        </p:nvSpPr>
        <p:spPr>
          <a:xfrm>
            <a:off x="3592488"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50L</a:t>
            </a:r>
            <a:endParaRPr kumimoji="1" lang="ja-JP" altLang="en-US" sz="1200">
              <a:solidFill>
                <a:schemeClr val="tx1"/>
              </a:solidFill>
            </a:endParaRPr>
          </a:p>
        </p:txBody>
      </p:sp>
      <p:sp>
        <p:nvSpPr>
          <p:cNvPr id="159" name="円/楕円 158">
            <a:extLst>
              <a:ext uri="{FF2B5EF4-FFF2-40B4-BE49-F238E27FC236}">
                <a16:creationId xmlns:a16="http://schemas.microsoft.com/office/drawing/2014/main" id="{09293DC2-4927-004F-9030-5B09B7892B57}"/>
              </a:ext>
            </a:extLst>
          </p:cNvPr>
          <p:cNvSpPr/>
          <p:nvPr/>
        </p:nvSpPr>
        <p:spPr>
          <a:xfrm>
            <a:off x="8345016"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60" name="円/楕円 159">
            <a:extLst>
              <a:ext uri="{FF2B5EF4-FFF2-40B4-BE49-F238E27FC236}">
                <a16:creationId xmlns:a16="http://schemas.microsoft.com/office/drawing/2014/main" id="{BB21FF99-3420-7144-9328-DB4B2C6BA0C7}"/>
              </a:ext>
            </a:extLst>
          </p:cNvPr>
          <p:cNvSpPr/>
          <p:nvPr/>
        </p:nvSpPr>
        <p:spPr>
          <a:xfrm>
            <a:off x="2152328"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0L</a:t>
            </a:r>
            <a:endParaRPr kumimoji="1" lang="ja-JP" altLang="en-US" sz="1200">
              <a:solidFill>
                <a:schemeClr val="tx1"/>
              </a:solidFill>
            </a:endParaRPr>
          </a:p>
        </p:txBody>
      </p:sp>
      <p:sp>
        <p:nvSpPr>
          <p:cNvPr id="161" name="円/楕円 160">
            <a:extLst>
              <a:ext uri="{FF2B5EF4-FFF2-40B4-BE49-F238E27FC236}">
                <a16:creationId xmlns:a16="http://schemas.microsoft.com/office/drawing/2014/main" id="{7730B13C-7742-9946-9B5C-E36C752F6AA0}"/>
              </a:ext>
            </a:extLst>
          </p:cNvPr>
          <p:cNvSpPr/>
          <p:nvPr/>
        </p:nvSpPr>
        <p:spPr>
          <a:xfrm>
            <a:off x="4888632"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100L</a:t>
            </a:r>
            <a:endParaRPr kumimoji="1" lang="ja-JP" altLang="en-US" sz="1200">
              <a:solidFill>
                <a:schemeClr val="tx1"/>
              </a:solidFill>
            </a:endParaRPr>
          </a:p>
        </p:txBody>
      </p:sp>
      <p:sp>
        <p:nvSpPr>
          <p:cNvPr id="162" name="円/楕円 161">
            <a:extLst>
              <a:ext uri="{FF2B5EF4-FFF2-40B4-BE49-F238E27FC236}">
                <a16:creationId xmlns:a16="http://schemas.microsoft.com/office/drawing/2014/main" id="{35C6471B-CFAA-414A-9478-D92BA301D06E}"/>
              </a:ext>
            </a:extLst>
          </p:cNvPr>
          <p:cNvSpPr/>
          <p:nvPr/>
        </p:nvSpPr>
        <p:spPr>
          <a:xfrm>
            <a:off x="6616824"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50L</a:t>
            </a:r>
            <a:endParaRPr kumimoji="1" lang="ja-JP" altLang="en-US" sz="1200">
              <a:solidFill>
                <a:schemeClr val="tx1"/>
              </a:solidFill>
            </a:endParaRPr>
          </a:p>
        </p:txBody>
      </p:sp>
      <p:sp>
        <p:nvSpPr>
          <p:cNvPr id="164" name="正方形/長方形 163">
            <a:extLst>
              <a:ext uri="{FF2B5EF4-FFF2-40B4-BE49-F238E27FC236}">
                <a16:creationId xmlns:a16="http://schemas.microsoft.com/office/drawing/2014/main" id="{82A22A42-435A-744D-9E20-FECEB26761FC}"/>
              </a:ext>
            </a:extLst>
          </p:cNvPr>
          <p:cNvSpPr/>
          <p:nvPr/>
        </p:nvSpPr>
        <p:spPr>
          <a:xfrm>
            <a:off x="1000200" y="4872608"/>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左</a:t>
            </a:r>
            <a:r>
              <a:rPr kumimoji="1" lang="ja-JP" altLang="en-US" sz="1200" b="1">
                <a:solidFill>
                  <a:schemeClr val="tx1"/>
                </a:solidFill>
              </a:rPr>
              <a:t>曲</a:t>
            </a:r>
            <a:r>
              <a:rPr lang="ja-JP" altLang="en-US" sz="1200" b="1">
                <a:solidFill>
                  <a:schemeClr val="tx1"/>
                </a:solidFill>
              </a:rPr>
              <a:t>ライン</a:t>
            </a:r>
            <a:r>
              <a:rPr lang="en-US" altLang="ja-JP" sz="1200" b="1" dirty="0">
                <a:solidFill>
                  <a:schemeClr val="tx1"/>
                </a:solidFill>
              </a:rPr>
              <a:t>04</a:t>
            </a:r>
            <a:endParaRPr kumimoji="1" lang="ja-JP" altLang="en-US" sz="1200" b="1">
              <a:solidFill>
                <a:schemeClr val="tx1"/>
              </a:solidFill>
            </a:endParaRPr>
          </a:p>
        </p:txBody>
      </p:sp>
      <p:cxnSp>
        <p:nvCxnSpPr>
          <p:cNvPr id="165" name="直線コネクタ 164">
            <a:extLst>
              <a:ext uri="{FF2B5EF4-FFF2-40B4-BE49-F238E27FC236}">
                <a16:creationId xmlns:a16="http://schemas.microsoft.com/office/drawing/2014/main" id="{F87ADD2F-3791-E941-AC75-75EC68C85DA6}"/>
              </a:ext>
            </a:extLst>
          </p:cNvPr>
          <p:cNvCxnSpPr>
            <a:cxnSpLocks/>
          </p:cNvCxnSpPr>
          <p:nvPr/>
        </p:nvCxnSpPr>
        <p:spPr>
          <a:xfrm>
            <a:off x="8705056" y="4801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E9B9AD14-E3D7-5F4F-8FBB-313C87A8F51F}"/>
              </a:ext>
            </a:extLst>
          </p:cNvPr>
          <p:cNvCxnSpPr>
            <a:cxnSpLocks/>
          </p:cNvCxnSpPr>
          <p:nvPr/>
        </p:nvCxnSpPr>
        <p:spPr>
          <a:xfrm>
            <a:off x="10361240" y="480120"/>
            <a:ext cx="0" cy="91210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7" name="円/楕円 166">
            <a:extLst>
              <a:ext uri="{FF2B5EF4-FFF2-40B4-BE49-F238E27FC236}">
                <a16:creationId xmlns:a16="http://schemas.microsoft.com/office/drawing/2014/main" id="{2A1C8876-49D2-E04C-9681-A6D7E89F3467}"/>
              </a:ext>
            </a:extLst>
          </p:cNvPr>
          <p:cNvSpPr/>
          <p:nvPr/>
        </p:nvSpPr>
        <p:spPr>
          <a:xfrm>
            <a:off x="10001200" y="4944616"/>
            <a:ext cx="720080"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50L</a:t>
            </a:r>
            <a:endParaRPr kumimoji="1" lang="ja-JP" altLang="en-US" sz="1200">
              <a:solidFill>
                <a:schemeClr val="tx1"/>
              </a:solidFill>
            </a:endParaRPr>
          </a:p>
        </p:txBody>
      </p:sp>
      <p:sp>
        <p:nvSpPr>
          <p:cNvPr id="168" name="正方形/長方形 167">
            <a:extLst>
              <a:ext uri="{FF2B5EF4-FFF2-40B4-BE49-F238E27FC236}">
                <a16:creationId xmlns:a16="http://schemas.microsoft.com/office/drawing/2014/main" id="{C3771474-895E-504E-9E36-717B2A7A917D}"/>
              </a:ext>
            </a:extLst>
          </p:cNvPr>
          <p:cNvSpPr/>
          <p:nvPr/>
        </p:nvSpPr>
        <p:spPr>
          <a:xfrm>
            <a:off x="4672608" y="3648472"/>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左</a:t>
            </a:r>
            <a:endParaRPr kumimoji="1" lang="ja-JP" altLang="en-US" sz="1200" b="1">
              <a:solidFill>
                <a:schemeClr val="tx1"/>
              </a:solidFill>
            </a:endParaRPr>
          </a:p>
        </p:txBody>
      </p:sp>
      <p:sp>
        <p:nvSpPr>
          <p:cNvPr id="169" name="正方形/長方形 168">
            <a:extLst>
              <a:ext uri="{FF2B5EF4-FFF2-40B4-BE49-F238E27FC236}">
                <a16:creationId xmlns:a16="http://schemas.microsoft.com/office/drawing/2014/main" id="{4454BB4E-DC1B-D549-AF79-D39CA27B2C9C}"/>
              </a:ext>
            </a:extLst>
          </p:cNvPr>
          <p:cNvSpPr/>
          <p:nvPr/>
        </p:nvSpPr>
        <p:spPr>
          <a:xfrm>
            <a:off x="640160" y="35044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上</a:t>
            </a:r>
            <a:endParaRPr kumimoji="1" lang="ja-JP" altLang="en-US" sz="1200" b="1">
              <a:solidFill>
                <a:schemeClr val="tx1"/>
              </a:solidFill>
            </a:endParaRPr>
          </a:p>
        </p:txBody>
      </p:sp>
      <p:sp>
        <p:nvSpPr>
          <p:cNvPr id="171" name="正方形/長方形 170">
            <a:extLst>
              <a:ext uri="{FF2B5EF4-FFF2-40B4-BE49-F238E27FC236}">
                <a16:creationId xmlns:a16="http://schemas.microsoft.com/office/drawing/2014/main" id="{84E40B6B-7D33-574D-95FB-E60A0D8600CE}"/>
              </a:ext>
            </a:extLst>
          </p:cNvPr>
          <p:cNvSpPr/>
          <p:nvPr/>
        </p:nvSpPr>
        <p:spPr>
          <a:xfrm>
            <a:off x="7912968" y="3648472"/>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左</a:t>
            </a:r>
            <a:endParaRPr kumimoji="1" lang="ja-JP" altLang="en-US" sz="1200" b="1">
              <a:solidFill>
                <a:schemeClr val="tx1"/>
              </a:solidFill>
            </a:endParaRPr>
          </a:p>
        </p:txBody>
      </p:sp>
      <p:sp>
        <p:nvSpPr>
          <p:cNvPr id="172" name="正方形/長方形 171">
            <a:extLst>
              <a:ext uri="{FF2B5EF4-FFF2-40B4-BE49-F238E27FC236}">
                <a16:creationId xmlns:a16="http://schemas.microsoft.com/office/drawing/2014/main" id="{84214C7E-D51D-CD4B-927C-4CF576BD0E06}"/>
              </a:ext>
            </a:extLst>
          </p:cNvPr>
          <p:cNvSpPr/>
          <p:nvPr/>
        </p:nvSpPr>
        <p:spPr>
          <a:xfrm>
            <a:off x="0" y="3936504"/>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上</a:t>
            </a:r>
            <a:endParaRPr kumimoji="1" lang="ja-JP" altLang="en-US" sz="1200" b="1">
              <a:solidFill>
                <a:schemeClr val="tx1"/>
              </a:solidFill>
            </a:endParaRPr>
          </a:p>
        </p:txBody>
      </p:sp>
      <p:sp>
        <p:nvSpPr>
          <p:cNvPr id="173" name="正方形/長方形 172">
            <a:extLst>
              <a:ext uri="{FF2B5EF4-FFF2-40B4-BE49-F238E27FC236}">
                <a16:creationId xmlns:a16="http://schemas.microsoft.com/office/drawing/2014/main" id="{6410FCCE-161A-C647-B4B4-396B759EFF96}"/>
              </a:ext>
            </a:extLst>
          </p:cNvPr>
          <p:cNvSpPr/>
          <p:nvPr/>
        </p:nvSpPr>
        <p:spPr>
          <a:xfrm>
            <a:off x="2368352" y="3936504"/>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上</a:t>
            </a:r>
            <a:endParaRPr kumimoji="1" lang="ja-JP" altLang="en-US" sz="1200" b="1">
              <a:solidFill>
                <a:schemeClr val="tx1"/>
              </a:solidFill>
            </a:endParaRPr>
          </a:p>
        </p:txBody>
      </p:sp>
      <p:sp>
        <p:nvSpPr>
          <p:cNvPr id="174" name="正方形/長方形 173">
            <a:extLst>
              <a:ext uri="{FF2B5EF4-FFF2-40B4-BE49-F238E27FC236}">
                <a16:creationId xmlns:a16="http://schemas.microsoft.com/office/drawing/2014/main" id="{86F129DD-F7AC-AC48-9427-85C354CAB873}"/>
              </a:ext>
            </a:extLst>
          </p:cNvPr>
          <p:cNvSpPr/>
          <p:nvPr/>
        </p:nvSpPr>
        <p:spPr>
          <a:xfrm>
            <a:off x="3952528" y="3936504"/>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上</a:t>
            </a:r>
            <a:endParaRPr kumimoji="1" lang="ja-JP" altLang="en-US" sz="1200" b="1">
              <a:solidFill>
                <a:schemeClr val="tx1"/>
              </a:solidFill>
            </a:endParaRPr>
          </a:p>
        </p:txBody>
      </p:sp>
      <p:sp>
        <p:nvSpPr>
          <p:cNvPr id="175" name="正方形/長方形 174">
            <a:extLst>
              <a:ext uri="{FF2B5EF4-FFF2-40B4-BE49-F238E27FC236}">
                <a16:creationId xmlns:a16="http://schemas.microsoft.com/office/drawing/2014/main" id="{F08613E4-1C84-9A40-B2E8-B051699ECA68}"/>
              </a:ext>
            </a:extLst>
          </p:cNvPr>
          <p:cNvSpPr/>
          <p:nvPr/>
        </p:nvSpPr>
        <p:spPr>
          <a:xfrm>
            <a:off x="5104656" y="3936504"/>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Line</a:t>
            </a:r>
            <a:r>
              <a:rPr lang="ja-JP" altLang="en-US" sz="1200" b="1">
                <a:solidFill>
                  <a:schemeClr val="tx1"/>
                </a:solidFill>
              </a:rPr>
              <a:t>上</a:t>
            </a:r>
            <a:endParaRPr kumimoji="1" lang="ja-JP" altLang="en-US" sz="1200" b="1">
              <a:solidFill>
                <a:schemeClr val="tx1"/>
              </a:solidFill>
            </a:endParaRPr>
          </a:p>
        </p:txBody>
      </p:sp>
    </p:spTree>
    <p:extLst>
      <p:ext uri="{BB962C8B-B14F-4D97-AF65-F5344CB8AC3E}">
        <p14:creationId xmlns:p14="http://schemas.microsoft.com/office/powerpoint/2010/main" val="3526696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6" name="直線コネクタ 165">
            <a:extLst>
              <a:ext uri="{FF2B5EF4-FFF2-40B4-BE49-F238E27FC236}">
                <a16:creationId xmlns:a16="http://schemas.microsoft.com/office/drawing/2014/main" id="{467A2D27-F2E3-1A4B-8D98-41DE185363B9}"/>
              </a:ext>
            </a:extLst>
          </p:cNvPr>
          <p:cNvCxnSpPr/>
          <p:nvPr/>
        </p:nvCxnSpPr>
        <p:spPr>
          <a:xfrm>
            <a:off x="0" y="5232648"/>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F0C4F675-D6C1-A54A-BB31-A1C5E72B9365}"/>
              </a:ext>
            </a:extLst>
          </p:cNvPr>
          <p:cNvSpPr/>
          <p:nvPr/>
        </p:nvSpPr>
        <p:spPr>
          <a:xfrm>
            <a:off x="-14412" y="0"/>
            <a:ext cx="7135292"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a:solidFill>
                  <a:schemeClr val="tx1"/>
                </a:solidFill>
              </a:rPr>
              <a:t>ライン右側からの補正後の走行軌跡の考察</a:t>
            </a:r>
            <a:endParaRPr kumimoji="1" lang="ja-JP" altLang="en-US" sz="1800" b="1" dirty="0">
              <a:solidFill>
                <a:schemeClr val="tx1"/>
              </a:solidFill>
            </a:endParaRPr>
          </a:p>
        </p:txBody>
      </p:sp>
      <p:sp>
        <p:nvSpPr>
          <p:cNvPr id="82" name="正方形/長方形 81">
            <a:extLst>
              <a:ext uri="{FF2B5EF4-FFF2-40B4-BE49-F238E27FC236}">
                <a16:creationId xmlns:a16="http://schemas.microsoft.com/office/drawing/2014/main" id="{9B3E5822-77DB-7C4A-A90B-330FAF4C8246}"/>
              </a:ext>
            </a:extLst>
          </p:cNvPr>
          <p:cNvSpPr/>
          <p:nvPr/>
        </p:nvSpPr>
        <p:spPr>
          <a:xfrm>
            <a:off x="11945416" y="1560240"/>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目的地</a:t>
            </a:r>
            <a:r>
              <a:rPr kumimoji="1" lang="en-US" altLang="ja-JP" sz="1200" b="1" dirty="0">
                <a:solidFill>
                  <a:schemeClr val="tx1"/>
                </a:solidFill>
              </a:rPr>
              <a:t>(</a:t>
            </a:r>
            <a:r>
              <a:rPr kumimoji="1" lang="en-US" altLang="ja-JP" sz="1200" b="1" dirty="0" err="1">
                <a:solidFill>
                  <a:schemeClr val="tx1"/>
                </a:solidFill>
              </a:rPr>
              <a:t>xd,yd</a:t>
            </a:r>
            <a:r>
              <a:rPr kumimoji="1" lang="en-US" altLang="ja-JP" sz="1200" b="1" dirty="0">
                <a:solidFill>
                  <a:schemeClr val="tx1"/>
                </a:solidFill>
              </a:rPr>
              <a:t>)</a:t>
            </a:r>
            <a:endParaRPr kumimoji="1" lang="ja-JP" altLang="en-US" sz="1200" b="1">
              <a:solidFill>
                <a:schemeClr val="tx1"/>
              </a:solidFill>
            </a:endParaRPr>
          </a:p>
        </p:txBody>
      </p:sp>
      <p:grpSp>
        <p:nvGrpSpPr>
          <p:cNvPr id="5" name="グループ化 4">
            <a:extLst>
              <a:ext uri="{FF2B5EF4-FFF2-40B4-BE49-F238E27FC236}">
                <a16:creationId xmlns:a16="http://schemas.microsoft.com/office/drawing/2014/main" id="{A19EA636-6E16-8E47-B696-705E899DC2FD}"/>
              </a:ext>
            </a:extLst>
          </p:cNvPr>
          <p:cNvGrpSpPr/>
          <p:nvPr/>
        </p:nvGrpSpPr>
        <p:grpSpPr>
          <a:xfrm>
            <a:off x="-9275078" y="-744016"/>
            <a:ext cx="22169820" cy="11239058"/>
            <a:chOff x="-9275078" y="192088"/>
            <a:chExt cx="22169820" cy="11239058"/>
          </a:xfrm>
        </p:grpSpPr>
        <p:sp>
          <p:nvSpPr>
            <p:cNvPr id="131" name="正方形/長方形 130">
              <a:extLst>
                <a:ext uri="{FF2B5EF4-FFF2-40B4-BE49-F238E27FC236}">
                  <a16:creationId xmlns:a16="http://schemas.microsoft.com/office/drawing/2014/main" id="{A2A8C7BC-0AE4-DF41-8F24-CD2D617B62C0}"/>
                </a:ext>
              </a:extLst>
            </p:cNvPr>
            <p:cNvSpPr/>
            <p:nvPr/>
          </p:nvSpPr>
          <p:spPr>
            <a:xfrm>
              <a:off x="0" y="2928392"/>
              <a:ext cx="12801600" cy="1080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アーチ 103">
              <a:extLst>
                <a:ext uri="{FF2B5EF4-FFF2-40B4-BE49-F238E27FC236}">
                  <a16:creationId xmlns:a16="http://schemas.microsoft.com/office/drawing/2014/main" id="{429D236A-4170-C249-BA56-8A55CFBA8D38}"/>
                </a:ext>
              </a:extLst>
            </p:cNvPr>
            <p:cNvSpPr/>
            <p:nvPr/>
          </p:nvSpPr>
          <p:spPr>
            <a:xfrm rot="5400000">
              <a:off x="7373642" y="299366"/>
              <a:ext cx="5471139" cy="5256584"/>
            </a:xfrm>
            <a:prstGeom prst="blockArc">
              <a:avLst>
                <a:gd name="adj1" fmla="val 10751800"/>
                <a:gd name="adj2" fmla="val 21537986"/>
                <a:gd name="adj3" fmla="val 33854"/>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3" name="円弧 132">
              <a:extLst>
                <a:ext uri="{FF2B5EF4-FFF2-40B4-BE49-F238E27FC236}">
                  <a16:creationId xmlns:a16="http://schemas.microsoft.com/office/drawing/2014/main" id="{E9090FB8-3373-7C49-9330-AFFEFBE9590A}"/>
                </a:ext>
              </a:extLst>
            </p:cNvPr>
            <p:cNvSpPr/>
            <p:nvPr/>
          </p:nvSpPr>
          <p:spPr>
            <a:xfrm rot="19761685">
              <a:off x="-8169886" y="5170295"/>
              <a:ext cx="20841635" cy="4763001"/>
            </a:xfrm>
            <a:prstGeom prst="arc">
              <a:avLst>
                <a:gd name="adj1" fmla="val 15973074"/>
                <a:gd name="adj2" fmla="val 17729"/>
              </a:avLst>
            </a:prstGeom>
            <a:ln w="1905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6" name="円弧 105">
              <a:extLst>
                <a:ext uri="{FF2B5EF4-FFF2-40B4-BE49-F238E27FC236}">
                  <a16:creationId xmlns:a16="http://schemas.microsoft.com/office/drawing/2014/main" id="{DE4EE978-E7BA-C145-A460-FCE1C897AB42}"/>
                </a:ext>
              </a:extLst>
            </p:cNvPr>
            <p:cNvSpPr/>
            <p:nvPr/>
          </p:nvSpPr>
          <p:spPr>
            <a:xfrm rot="19800259">
              <a:off x="-7992961" y="5193569"/>
              <a:ext cx="20594765" cy="6237577"/>
            </a:xfrm>
            <a:prstGeom prst="arc">
              <a:avLst>
                <a:gd name="adj1" fmla="val 16125176"/>
                <a:gd name="adj2" fmla="val 83711"/>
              </a:avLst>
            </a:prstGeom>
            <a:ln w="1905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円弧 106">
              <a:extLst>
                <a:ext uri="{FF2B5EF4-FFF2-40B4-BE49-F238E27FC236}">
                  <a16:creationId xmlns:a16="http://schemas.microsoft.com/office/drawing/2014/main" id="{F22200BD-9A87-5045-A9C2-5C3176EE476B}"/>
                </a:ext>
              </a:extLst>
            </p:cNvPr>
            <p:cNvSpPr/>
            <p:nvPr/>
          </p:nvSpPr>
          <p:spPr>
            <a:xfrm rot="20440183">
              <a:off x="-9275078" y="5366320"/>
              <a:ext cx="22169820" cy="4763001"/>
            </a:xfrm>
            <a:prstGeom prst="arc">
              <a:avLst>
                <a:gd name="adj1" fmla="val 15973074"/>
                <a:gd name="adj2" fmla="val 21335606"/>
              </a:avLst>
            </a:prstGeom>
            <a:ln w="1905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 name="円弧 107">
              <a:extLst>
                <a:ext uri="{FF2B5EF4-FFF2-40B4-BE49-F238E27FC236}">
                  <a16:creationId xmlns:a16="http://schemas.microsoft.com/office/drawing/2014/main" id="{AC4273D6-F6F1-EB45-A8C2-01409F3A016E}"/>
                </a:ext>
              </a:extLst>
            </p:cNvPr>
            <p:cNvSpPr/>
            <p:nvPr/>
          </p:nvSpPr>
          <p:spPr>
            <a:xfrm rot="20277164">
              <a:off x="-6599815" y="5320859"/>
              <a:ext cx="18060687" cy="5611628"/>
            </a:xfrm>
            <a:prstGeom prst="arc">
              <a:avLst>
                <a:gd name="adj1" fmla="val 15628803"/>
                <a:gd name="adj2" fmla="val 83711"/>
              </a:avLst>
            </a:prstGeom>
            <a:ln w="1905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6" name="円弧 125">
              <a:extLst>
                <a:ext uri="{FF2B5EF4-FFF2-40B4-BE49-F238E27FC236}">
                  <a16:creationId xmlns:a16="http://schemas.microsoft.com/office/drawing/2014/main" id="{A22B5BA2-E136-114C-A29C-431E24B96D93}"/>
                </a:ext>
              </a:extLst>
            </p:cNvPr>
            <p:cNvSpPr/>
            <p:nvPr/>
          </p:nvSpPr>
          <p:spPr>
            <a:xfrm rot="21294477">
              <a:off x="-7904907" y="5521493"/>
              <a:ext cx="19376734" cy="1399796"/>
            </a:xfrm>
            <a:prstGeom prst="arc">
              <a:avLst>
                <a:gd name="adj1" fmla="val 12944903"/>
                <a:gd name="adj2" fmla="val 21494967"/>
              </a:avLst>
            </a:prstGeom>
            <a:ln w="1905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27" name="正方形/長方形 126">
            <a:extLst>
              <a:ext uri="{FF2B5EF4-FFF2-40B4-BE49-F238E27FC236}">
                <a16:creationId xmlns:a16="http://schemas.microsoft.com/office/drawing/2014/main" id="{3A9D8396-3A13-FB44-A13D-EAE852389DE2}"/>
              </a:ext>
            </a:extLst>
          </p:cNvPr>
          <p:cNvSpPr/>
          <p:nvPr/>
        </p:nvSpPr>
        <p:spPr>
          <a:xfrm>
            <a:off x="11176519" y="1056184"/>
            <a:ext cx="16561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補正後の軌跡①</a:t>
            </a:r>
          </a:p>
        </p:txBody>
      </p:sp>
      <p:sp>
        <p:nvSpPr>
          <p:cNvPr id="128" name="正方形/長方形 127">
            <a:extLst>
              <a:ext uri="{FF2B5EF4-FFF2-40B4-BE49-F238E27FC236}">
                <a16:creationId xmlns:a16="http://schemas.microsoft.com/office/drawing/2014/main" id="{4D82397B-C0E2-C94B-AF1E-F6D7021559DE}"/>
              </a:ext>
            </a:extLst>
          </p:cNvPr>
          <p:cNvSpPr/>
          <p:nvPr/>
        </p:nvSpPr>
        <p:spPr>
          <a:xfrm>
            <a:off x="11297344" y="2208312"/>
            <a:ext cx="16561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補正後の軌跡②</a:t>
            </a:r>
          </a:p>
        </p:txBody>
      </p:sp>
      <p:sp>
        <p:nvSpPr>
          <p:cNvPr id="129" name="正方形/長方形 128">
            <a:extLst>
              <a:ext uri="{FF2B5EF4-FFF2-40B4-BE49-F238E27FC236}">
                <a16:creationId xmlns:a16="http://schemas.microsoft.com/office/drawing/2014/main" id="{0B47CCBC-F1F8-4B4E-B789-82625F583DD2}"/>
              </a:ext>
            </a:extLst>
          </p:cNvPr>
          <p:cNvSpPr/>
          <p:nvPr/>
        </p:nvSpPr>
        <p:spPr>
          <a:xfrm>
            <a:off x="11369352" y="2568352"/>
            <a:ext cx="16561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補正後の軌跡③</a:t>
            </a:r>
          </a:p>
        </p:txBody>
      </p:sp>
      <p:sp>
        <p:nvSpPr>
          <p:cNvPr id="130" name="正方形/長方形 129">
            <a:extLst>
              <a:ext uri="{FF2B5EF4-FFF2-40B4-BE49-F238E27FC236}">
                <a16:creationId xmlns:a16="http://schemas.microsoft.com/office/drawing/2014/main" id="{ABCF3556-9813-0D4B-941A-A43AAD7E136E}"/>
              </a:ext>
            </a:extLst>
          </p:cNvPr>
          <p:cNvSpPr/>
          <p:nvPr/>
        </p:nvSpPr>
        <p:spPr>
          <a:xfrm>
            <a:off x="10865296" y="3864496"/>
            <a:ext cx="16561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補正後の軌跡④</a:t>
            </a:r>
          </a:p>
        </p:txBody>
      </p:sp>
      <p:sp>
        <p:nvSpPr>
          <p:cNvPr id="132" name="正方形/長方形 131">
            <a:extLst>
              <a:ext uri="{FF2B5EF4-FFF2-40B4-BE49-F238E27FC236}">
                <a16:creationId xmlns:a16="http://schemas.microsoft.com/office/drawing/2014/main" id="{D37AB454-3E40-304A-948F-04E24C395629}"/>
              </a:ext>
            </a:extLst>
          </p:cNvPr>
          <p:cNvSpPr/>
          <p:nvPr/>
        </p:nvSpPr>
        <p:spPr>
          <a:xfrm>
            <a:off x="10649272" y="4152528"/>
            <a:ext cx="16561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補正後の軌跡⑤</a:t>
            </a:r>
          </a:p>
        </p:txBody>
      </p:sp>
      <p:cxnSp>
        <p:nvCxnSpPr>
          <p:cNvPr id="149" name="直線矢印コネクタ 148">
            <a:extLst>
              <a:ext uri="{FF2B5EF4-FFF2-40B4-BE49-F238E27FC236}">
                <a16:creationId xmlns:a16="http://schemas.microsoft.com/office/drawing/2014/main" id="{75C01774-5801-5346-955F-C213155A1B2E}"/>
              </a:ext>
            </a:extLst>
          </p:cNvPr>
          <p:cNvCxnSpPr>
            <a:cxnSpLocks/>
            <a:stCxn id="126" idx="0"/>
          </p:cNvCxnSpPr>
          <p:nvPr/>
        </p:nvCxnSpPr>
        <p:spPr>
          <a:xfrm flipV="1">
            <a:off x="758050" y="2064296"/>
            <a:ext cx="10827326" cy="261320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正方形/長方形 152">
            <a:extLst>
              <a:ext uri="{FF2B5EF4-FFF2-40B4-BE49-F238E27FC236}">
                <a16:creationId xmlns:a16="http://schemas.microsoft.com/office/drawing/2014/main" id="{FAABD048-4F66-A94F-BF6F-8E15269177A8}"/>
              </a:ext>
            </a:extLst>
          </p:cNvPr>
          <p:cNvSpPr/>
          <p:nvPr/>
        </p:nvSpPr>
        <p:spPr>
          <a:xfrm>
            <a:off x="3664496" y="3864496"/>
            <a:ext cx="25202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①ロボット内の走行軌跡</a:t>
            </a:r>
            <a:endParaRPr kumimoji="1" lang="ja-JP" altLang="en-US" sz="1200" b="1">
              <a:solidFill>
                <a:schemeClr val="tx1"/>
              </a:solidFill>
            </a:endParaRPr>
          </a:p>
        </p:txBody>
      </p:sp>
      <p:grpSp>
        <p:nvGrpSpPr>
          <p:cNvPr id="62" name="グループ化 61">
            <a:extLst>
              <a:ext uri="{FF2B5EF4-FFF2-40B4-BE49-F238E27FC236}">
                <a16:creationId xmlns:a16="http://schemas.microsoft.com/office/drawing/2014/main" id="{875D0EBF-D239-9142-9E1C-4C4CC9449AA3}"/>
              </a:ext>
            </a:extLst>
          </p:cNvPr>
          <p:cNvGrpSpPr/>
          <p:nvPr/>
        </p:nvGrpSpPr>
        <p:grpSpPr>
          <a:xfrm>
            <a:off x="11513368" y="1704256"/>
            <a:ext cx="576064" cy="576064"/>
            <a:chOff x="6040760" y="3756484"/>
            <a:chExt cx="576064" cy="576064"/>
          </a:xfrm>
        </p:grpSpPr>
        <p:sp>
          <p:nvSpPr>
            <p:cNvPr id="63" name="円/楕円 62">
              <a:extLst>
                <a:ext uri="{FF2B5EF4-FFF2-40B4-BE49-F238E27FC236}">
                  <a16:creationId xmlns:a16="http://schemas.microsoft.com/office/drawing/2014/main" id="{4197A641-1A65-9340-9B9C-9E2BF486CC8D}"/>
                </a:ext>
              </a:extLst>
            </p:cNvPr>
            <p:cNvSpPr/>
            <p:nvPr/>
          </p:nvSpPr>
          <p:spPr>
            <a:xfrm>
              <a:off x="6148772" y="3864496"/>
              <a:ext cx="360040" cy="36004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6D535D2B-B3BF-394A-9D20-F5F650C81E74}"/>
                </a:ext>
              </a:extLst>
            </p:cNvPr>
            <p:cNvGrpSpPr/>
            <p:nvPr/>
          </p:nvGrpSpPr>
          <p:grpSpPr>
            <a:xfrm>
              <a:off x="6040760" y="3756484"/>
              <a:ext cx="576064" cy="576064"/>
              <a:chOff x="4240560" y="4592960"/>
              <a:chExt cx="720080" cy="720080"/>
            </a:xfrm>
          </p:grpSpPr>
          <p:cxnSp>
            <p:nvCxnSpPr>
              <p:cNvPr id="66" name="直線コネクタ 65">
                <a:extLst>
                  <a:ext uri="{FF2B5EF4-FFF2-40B4-BE49-F238E27FC236}">
                    <a16:creationId xmlns:a16="http://schemas.microsoft.com/office/drawing/2014/main" id="{F0EC6B6F-7BC1-4542-860C-3FDFB7689783}"/>
                  </a:ext>
                </a:extLst>
              </p:cNvPr>
              <p:cNvCxnSpPr/>
              <p:nvPr/>
            </p:nvCxnSpPr>
            <p:spPr>
              <a:xfrm>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90694E52-9FEB-154A-B0D2-CC416B83DA8F}"/>
                  </a:ext>
                </a:extLst>
              </p:cNvPr>
              <p:cNvCxnSpPr/>
              <p:nvPr/>
            </p:nvCxnSpPr>
            <p:spPr>
              <a:xfrm rot="5400000">
                <a:off x="4240560" y="4953000"/>
                <a:ext cx="720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154" name="直線コネクタ 153">
            <a:extLst>
              <a:ext uri="{FF2B5EF4-FFF2-40B4-BE49-F238E27FC236}">
                <a16:creationId xmlns:a16="http://schemas.microsoft.com/office/drawing/2014/main" id="{8266AF1B-95FC-6E43-906C-438EEF35018F}"/>
              </a:ext>
            </a:extLst>
          </p:cNvPr>
          <p:cNvCxnSpPr>
            <a:cxnSpLocks/>
          </p:cNvCxnSpPr>
          <p:nvPr/>
        </p:nvCxnSpPr>
        <p:spPr>
          <a:xfrm>
            <a:off x="1000200" y="840160"/>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36AA1C24-C3A8-6743-8040-E9728FCBC9AE}"/>
              </a:ext>
            </a:extLst>
          </p:cNvPr>
          <p:cNvCxnSpPr>
            <a:cxnSpLocks/>
          </p:cNvCxnSpPr>
          <p:nvPr/>
        </p:nvCxnSpPr>
        <p:spPr>
          <a:xfrm>
            <a:off x="3736504" y="696144"/>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B0A1DBF4-F283-8D43-9491-FCBA217FA35E}"/>
              </a:ext>
            </a:extLst>
          </p:cNvPr>
          <p:cNvCxnSpPr>
            <a:cxnSpLocks/>
          </p:cNvCxnSpPr>
          <p:nvPr/>
        </p:nvCxnSpPr>
        <p:spPr>
          <a:xfrm>
            <a:off x="5032648" y="696144"/>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7B54D0AB-62BC-DC4F-9E15-D930832255F3}"/>
              </a:ext>
            </a:extLst>
          </p:cNvPr>
          <p:cNvCxnSpPr>
            <a:cxnSpLocks/>
          </p:cNvCxnSpPr>
          <p:nvPr/>
        </p:nvCxnSpPr>
        <p:spPr>
          <a:xfrm>
            <a:off x="7408912" y="540110"/>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6BDF426F-16BA-1941-A0E1-A6B5366FFE36}"/>
              </a:ext>
            </a:extLst>
          </p:cNvPr>
          <p:cNvCxnSpPr>
            <a:cxnSpLocks/>
          </p:cNvCxnSpPr>
          <p:nvPr/>
        </p:nvCxnSpPr>
        <p:spPr>
          <a:xfrm>
            <a:off x="9785176" y="540110"/>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D872C092-CFCC-CA4C-8B9C-695931728857}"/>
              </a:ext>
            </a:extLst>
          </p:cNvPr>
          <p:cNvCxnSpPr>
            <a:cxnSpLocks/>
          </p:cNvCxnSpPr>
          <p:nvPr/>
        </p:nvCxnSpPr>
        <p:spPr>
          <a:xfrm>
            <a:off x="11081320" y="696144"/>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1" name="正方形/長方形 160">
            <a:extLst>
              <a:ext uri="{FF2B5EF4-FFF2-40B4-BE49-F238E27FC236}">
                <a16:creationId xmlns:a16="http://schemas.microsoft.com/office/drawing/2014/main" id="{18B08EB0-24CA-FA4F-9992-720F81F794B6}"/>
              </a:ext>
            </a:extLst>
          </p:cNvPr>
          <p:cNvSpPr/>
          <p:nvPr/>
        </p:nvSpPr>
        <p:spPr>
          <a:xfrm>
            <a:off x="136104" y="4800600"/>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光センサの期待値</a:t>
            </a:r>
          </a:p>
        </p:txBody>
      </p:sp>
      <p:sp>
        <p:nvSpPr>
          <p:cNvPr id="162" name="円/楕円 161">
            <a:extLst>
              <a:ext uri="{FF2B5EF4-FFF2-40B4-BE49-F238E27FC236}">
                <a16:creationId xmlns:a16="http://schemas.microsoft.com/office/drawing/2014/main" id="{9EA9FFF8-644C-D249-82A9-02A3C284D146}"/>
              </a:ext>
            </a:extLst>
          </p:cNvPr>
          <p:cNvSpPr/>
          <p:nvPr/>
        </p:nvSpPr>
        <p:spPr>
          <a:xfrm>
            <a:off x="640160"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63" name="円/楕円 162">
            <a:extLst>
              <a:ext uri="{FF2B5EF4-FFF2-40B4-BE49-F238E27FC236}">
                <a16:creationId xmlns:a16="http://schemas.microsoft.com/office/drawing/2014/main" id="{B0D6E696-CDF7-7248-A557-289569656096}"/>
              </a:ext>
            </a:extLst>
          </p:cNvPr>
          <p:cNvSpPr/>
          <p:nvPr/>
        </p:nvSpPr>
        <p:spPr>
          <a:xfrm>
            <a:off x="3376464"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64" name="円/楕円 163">
            <a:extLst>
              <a:ext uri="{FF2B5EF4-FFF2-40B4-BE49-F238E27FC236}">
                <a16:creationId xmlns:a16="http://schemas.microsoft.com/office/drawing/2014/main" id="{27857912-54B2-5246-B6DC-6DAA569548A2}"/>
              </a:ext>
            </a:extLst>
          </p:cNvPr>
          <p:cNvSpPr/>
          <p:nvPr/>
        </p:nvSpPr>
        <p:spPr>
          <a:xfrm>
            <a:off x="4744616"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67" name="円/楕円 166">
            <a:extLst>
              <a:ext uri="{FF2B5EF4-FFF2-40B4-BE49-F238E27FC236}">
                <a16:creationId xmlns:a16="http://schemas.microsoft.com/office/drawing/2014/main" id="{66DD150F-E09F-FA4A-A329-D593F0349E7B}"/>
              </a:ext>
            </a:extLst>
          </p:cNvPr>
          <p:cNvSpPr/>
          <p:nvPr/>
        </p:nvSpPr>
        <p:spPr>
          <a:xfrm>
            <a:off x="6112768"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70</a:t>
            </a:r>
            <a:endParaRPr kumimoji="1" lang="ja-JP" altLang="en-US" sz="1200">
              <a:solidFill>
                <a:schemeClr val="tx1"/>
              </a:solidFill>
            </a:endParaRPr>
          </a:p>
        </p:txBody>
      </p:sp>
      <p:sp>
        <p:nvSpPr>
          <p:cNvPr id="168" name="円/楕円 167">
            <a:extLst>
              <a:ext uri="{FF2B5EF4-FFF2-40B4-BE49-F238E27FC236}">
                <a16:creationId xmlns:a16="http://schemas.microsoft.com/office/drawing/2014/main" id="{4D192BD2-A664-D74E-B80D-A9136D9FA021}"/>
              </a:ext>
            </a:extLst>
          </p:cNvPr>
          <p:cNvSpPr/>
          <p:nvPr/>
        </p:nvSpPr>
        <p:spPr>
          <a:xfrm>
            <a:off x="7048872"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a:t>
            </a:r>
            <a:endParaRPr kumimoji="1" lang="ja-JP" altLang="en-US" sz="1200">
              <a:solidFill>
                <a:schemeClr val="tx1"/>
              </a:solidFill>
            </a:endParaRPr>
          </a:p>
        </p:txBody>
      </p:sp>
      <p:sp>
        <p:nvSpPr>
          <p:cNvPr id="169" name="円/楕円 168">
            <a:extLst>
              <a:ext uri="{FF2B5EF4-FFF2-40B4-BE49-F238E27FC236}">
                <a16:creationId xmlns:a16="http://schemas.microsoft.com/office/drawing/2014/main" id="{65A8FA8A-2674-C04C-AE75-0EC8A370F394}"/>
              </a:ext>
            </a:extLst>
          </p:cNvPr>
          <p:cNvSpPr/>
          <p:nvPr/>
        </p:nvSpPr>
        <p:spPr>
          <a:xfrm>
            <a:off x="9425136"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0</a:t>
            </a:r>
            <a:endParaRPr kumimoji="1" lang="ja-JP" altLang="en-US" sz="1200">
              <a:solidFill>
                <a:schemeClr val="tx1"/>
              </a:solidFill>
            </a:endParaRPr>
          </a:p>
        </p:txBody>
      </p:sp>
      <p:sp>
        <p:nvSpPr>
          <p:cNvPr id="170" name="円/楕円 169">
            <a:extLst>
              <a:ext uri="{FF2B5EF4-FFF2-40B4-BE49-F238E27FC236}">
                <a16:creationId xmlns:a16="http://schemas.microsoft.com/office/drawing/2014/main" id="{43B3D3DE-2938-8D45-92EB-FB373C20C9C2}"/>
              </a:ext>
            </a:extLst>
          </p:cNvPr>
          <p:cNvSpPr/>
          <p:nvPr/>
        </p:nvSpPr>
        <p:spPr>
          <a:xfrm>
            <a:off x="10793288" y="51246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50</a:t>
            </a:r>
            <a:endParaRPr kumimoji="1" lang="ja-JP" altLang="en-US" sz="1200">
              <a:solidFill>
                <a:schemeClr val="tx1"/>
              </a:solidFill>
            </a:endParaRPr>
          </a:p>
        </p:txBody>
      </p:sp>
      <p:sp>
        <p:nvSpPr>
          <p:cNvPr id="171" name="正方形/長方形 170">
            <a:extLst>
              <a:ext uri="{FF2B5EF4-FFF2-40B4-BE49-F238E27FC236}">
                <a16:creationId xmlns:a16="http://schemas.microsoft.com/office/drawing/2014/main" id="{E948D3B3-D520-7D4D-975C-7541C2D440B9}"/>
              </a:ext>
            </a:extLst>
          </p:cNvPr>
          <p:cNvSpPr/>
          <p:nvPr/>
        </p:nvSpPr>
        <p:spPr>
          <a:xfrm>
            <a:off x="136104" y="5448672"/>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軌跡①の光センサ値</a:t>
            </a:r>
          </a:p>
        </p:txBody>
      </p:sp>
      <p:cxnSp>
        <p:nvCxnSpPr>
          <p:cNvPr id="172" name="直線コネクタ 171">
            <a:extLst>
              <a:ext uri="{FF2B5EF4-FFF2-40B4-BE49-F238E27FC236}">
                <a16:creationId xmlns:a16="http://schemas.microsoft.com/office/drawing/2014/main" id="{8F9BF033-FD6D-9344-A53B-0E314C1C46A0}"/>
              </a:ext>
            </a:extLst>
          </p:cNvPr>
          <p:cNvCxnSpPr/>
          <p:nvPr/>
        </p:nvCxnSpPr>
        <p:spPr>
          <a:xfrm>
            <a:off x="0" y="5880720"/>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3" name="円/楕円 172">
            <a:extLst>
              <a:ext uri="{FF2B5EF4-FFF2-40B4-BE49-F238E27FC236}">
                <a16:creationId xmlns:a16="http://schemas.microsoft.com/office/drawing/2014/main" id="{DFB6D982-1B5D-2148-8E1A-1D5C4420DB9A}"/>
              </a:ext>
            </a:extLst>
          </p:cNvPr>
          <p:cNvSpPr/>
          <p:nvPr/>
        </p:nvSpPr>
        <p:spPr>
          <a:xfrm>
            <a:off x="640160"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74" name="円/楕円 173">
            <a:extLst>
              <a:ext uri="{FF2B5EF4-FFF2-40B4-BE49-F238E27FC236}">
                <a16:creationId xmlns:a16="http://schemas.microsoft.com/office/drawing/2014/main" id="{91D438ED-50A9-CE4A-97E0-19A61B5A232D}"/>
              </a:ext>
            </a:extLst>
          </p:cNvPr>
          <p:cNvSpPr/>
          <p:nvPr/>
        </p:nvSpPr>
        <p:spPr>
          <a:xfrm>
            <a:off x="3448472"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50</a:t>
            </a:r>
            <a:endParaRPr kumimoji="1" lang="ja-JP" altLang="en-US" sz="1200" b="1">
              <a:solidFill>
                <a:schemeClr val="tx1"/>
              </a:solidFill>
            </a:endParaRPr>
          </a:p>
        </p:txBody>
      </p:sp>
      <p:sp>
        <p:nvSpPr>
          <p:cNvPr id="175" name="円/楕円 174">
            <a:extLst>
              <a:ext uri="{FF2B5EF4-FFF2-40B4-BE49-F238E27FC236}">
                <a16:creationId xmlns:a16="http://schemas.microsoft.com/office/drawing/2014/main" id="{FF0BA1C8-39D1-9B4A-BC50-C23161B93AD5}"/>
              </a:ext>
            </a:extLst>
          </p:cNvPr>
          <p:cNvSpPr/>
          <p:nvPr/>
        </p:nvSpPr>
        <p:spPr>
          <a:xfrm>
            <a:off x="4744616"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a:t>
            </a:r>
            <a:endParaRPr kumimoji="1" lang="ja-JP" altLang="en-US" sz="1200" b="1">
              <a:solidFill>
                <a:schemeClr val="tx1"/>
              </a:solidFill>
            </a:endParaRPr>
          </a:p>
        </p:txBody>
      </p:sp>
      <p:sp>
        <p:nvSpPr>
          <p:cNvPr id="176" name="円/楕円 175">
            <a:extLst>
              <a:ext uri="{FF2B5EF4-FFF2-40B4-BE49-F238E27FC236}">
                <a16:creationId xmlns:a16="http://schemas.microsoft.com/office/drawing/2014/main" id="{F1744A90-A995-5144-A5EE-8DCD76F17EBB}"/>
              </a:ext>
            </a:extLst>
          </p:cNvPr>
          <p:cNvSpPr/>
          <p:nvPr/>
        </p:nvSpPr>
        <p:spPr>
          <a:xfrm>
            <a:off x="6076764"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sp>
        <p:nvSpPr>
          <p:cNvPr id="177" name="円/楕円 176">
            <a:extLst>
              <a:ext uri="{FF2B5EF4-FFF2-40B4-BE49-F238E27FC236}">
                <a16:creationId xmlns:a16="http://schemas.microsoft.com/office/drawing/2014/main" id="{EB038515-CD35-E346-9450-3CC4DF0ACD78}"/>
              </a:ext>
            </a:extLst>
          </p:cNvPr>
          <p:cNvSpPr/>
          <p:nvPr/>
        </p:nvSpPr>
        <p:spPr>
          <a:xfrm>
            <a:off x="7120880"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80</a:t>
            </a:r>
            <a:endParaRPr kumimoji="1" lang="ja-JP" altLang="en-US" sz="1200" b="1">
              <a:solidFill>
                <a:schemeClr val="tx1"/>
              </a:solidFill>
            </a:endParaRPr>
          </a:p>
        </p:txBody>
      </p:sp>
      <p:sp>
        <p:nvSpPr>
          <p:cNvPr id="178" name="円/楕円 177">
            <a:extLst>
              <a:ext uri="{FF2B5EF4-FFF2-40B4-BE49-F238E27FC236}">
                <a16:creationId xmlns:a16="http://schemas.microsoft.com/office/drawing/2014/main" id="{E12FE9FC-94D4-9F47-870E-5D037948DCFA}"/>
              </a:ext>
            </a:extLst>
          </p:cNvPr>
          <p:cNvSpPr/>
          <p:nvPr/>
        </p:nvSpPr>
        <p:spPr>
          <a:xfrm>
            <a:off x="9497144"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179" name="円/楕円 178">
            <a:extLst>
              <a:ext uri="{FF2B5EF4-FFF2-40B4-BE49-F238E27FC236}">
                <a16:creationId xmlns:a16="http://schemas.microsoft.com/office/drawing/2014/main" id="{4A9061F1-8E93-A44A-9AD2-4CCBD9990248}"/>
              </a:ext>
            </a:extLst>
          </p:cNvPr>
          <p:cNvSpPr/>
          <p:nvPr/>
        </p:nvSpPr>
        <p:spPr>
          <a:xfrm>
            <a:off x="10793288" y="5772708"/>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180" name="正方形/長方形 179">
            <a:extLst>
              <a:ext uri="{FF2B5EF4-FFF2-40B4-BE49-F238E27FC236}">
                <a16:creationId xmlns:a16="http://schemas.microsoft.com/office/drawing/2014/main" id="{A31AEF40-E4FD-374F-9108-009BAE5302F1}"/>
              </a:ext>
            </a:extLst>
          </p:cNvPr>
          <p:cNvSpPr/>
          <p:nvPr/>
        </p:nvSpPr>
        <p:spPr>
          <a:xfrm>
            <a:off x="128192" y="6024736"/>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軌跡</a:t>
            </a:r>
            <a:r>
              <a:rPr lang="ja-JP" altLang="en-US" sz="1200" b="1">
                <a:solidFill>
                  <a:schemeClr val="tx1"/>
                </a:solidFill>
              </a:rPr>
              <a:t>②</a:t>
            </a:r>
            <a:r>
              <a:rPr kumimoji="1" lang="ja-JP" altLang="en-US" sz="1200" b="1">
                <a:solidFill>
                  <a:schemeClr val="tx1"/>
                </a:solidFill>
              </a:rPr>
              <a:t>の光センサ値</a:t>
            </a:r>
          </a:p>
        </p:txBody>
      </p:sp>
      <p:cxnSp>
        <p:nvCxnSpPr>
          <p:cNvPr id="181" name="直線コネクタ 180">
            <a:extLst>
              <a:ext uri="{FF2B5EF4-FFF2-40B4-BE49-F238E27FC236}">
                <a16:creationId xmlns:a16="http://schemas.microsoft.com/office/drawing/2014/main" id="{AB717DC8-0456-3246-AECA-1D3BF86B00CF}"/>
              </a:ext>
            </a:extLst>
          </p:cNvPr>
          <p:cNvCxnSpPr/>
          <p:nvPr/>
        </p:nvCxnSpPr>
        <p:spPr>
          <a:xfrm>
            <a:off x="-7912" y="6456784"/>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2" name="円/楕円 181">
            <a:extLst>
              <a:ext uri="{FF2B5EF4-FFF2-40B4-BE49-F238E27FC236}">
                <a16:creationId xmlns:a16="http://schemas.microsoft.com/office/drawing/2014/main" id="{C95B9728-5E0C-4C48-BA25-99CCF750863E}"/>
              </a:ext>
            </a:extLst>
          </p:cNvPr>
          <p:cNvSpPr/>
          <p:nvPr/>
        </p:nvSpPr>
        <p:spPr>
          <a:xfrm>
            <a:off x="632248"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83" name="円/楕円 182">
            <a:extLst>
              <a:ext uri="{FF2B5EF4-FFF2-40B4-BE49-F238E27FC236}">
                <a16:creationId xmlns:a16="http://schemas.microsoft.com/office/drawing/2014/main" id="{310D67A8-4BEB-6A4F-9270-6F0734A8564C}"/>
              </a:ext>
            </a:extLst>
          </p:cNvPr>
          <p:cNvSpPr/>
          <p:nvPr/>
        </p:nvSpPr>
        <p:spPr>
          <a:xfrm>
            <a:off x="3440560"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50</a:t>
            </a:r>
            <a:endParaRPr kumimoji="1" lang="ja-JP" altLang="en-US" sz="1200" b="1">
              <a:solidFill>
                <a:schemeClr val="tx1"/>
              </a:solidFill>
            </a:endParaRPr>
          </a:p>
        </p:txBody>
      </p:sp>
      <p:sp>
        <p:nvSpPr>
          <p:cNvPr id="184" name="円/楕円 183">
            <a:extLst>
              <a:ext uri="{FF2B5EF4-FFF2-40B4-BE49-F238E27FC236}">
                <a16:creationId xmlns:a16="http://schemas.microsoft.com/office/drawing/2014/main" id="{BDA48A71-D683-014D-9089-46BA9D4FBB16}"/>
              </a:ext>
            </a:extLst>
          </p:cNvPr>
          <p:cNvSpPr/>
          <p:nvPr/>
        </p:nvSpPr>
        <p:spPr>
          <a:xfrm>
            <a:off x="4736704"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a:t>
            </a:r>
            <a:endParaRPr kumimoji="1" lang="ja-JP" altLang="en-US" sz="1200" b="1">
              <a:solidFill>
                <a:schemeClr val="tx1"/>
              </a:solidFill>
            </a:endParaRPr>
          </a:p>
        </p:txBody>
      </p:sp>
      <p:sp>
        <p:nvSpPr>
          <p:cNvPr id="185" name="円/楕円 184">
            <a:extLst>
              <a:ext uri="{FF2B5EF4-FFF2-40B4-BE49-F238E27FC236}">
                <a16:creationId xmlns:a16="http://schemas.microsoft.com/office/drawing/2014/main" id="{D05CE0D5-6F6A-7549-802B-73D3F452DA68}"/>
              </a:ext>
            </a:extLst>
          </p:cNvPr>
          <p:cNvSpPr/>
          <p:nvPr/>
        </p:nvSpPr>
        <p:spPr>
          <a:xfrm>
            <a:off x="6068852"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sp>
        <p:nvSpPr>
          <p:cNvPr id="186" name="円/楕円 185">
            <a:extLst>
              <a:ext uri="{FF2B5EF4-FFF2-40B4-BE49-F238E27FC236}">
                <a16:creationId xmlns:a16="http://schemas.microsoft.com/office/drawing/2014/main" id="{D882AF5C-363F-F84E-9334-B124297042D0}"/>
              </a:ext>
            </a:extLst>
          </p:cNvPr>
          <p:cNvSpPr/>
          <p:nvPr/>
        </p:nvSpPr>
        <p:spPr>
          <a:xfrm>
            <a:off x="7112968"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60</a:t>
            </a:r>
            <a:endParaRPr kumimoji="1" lang="ja-JP" altLang="en-US" sz="1200" b="1">
              <a:solidFill>
                <a:schemeClr val="tx1"/>
              </a:solidFill>
            </a:endParaRPr>
          </a:p>
        </p:txBody>
      </p:sp>
      <p:sp>
        <p:nvSpPr>
          <p:cNvPr id="187" name="円/楕円 186">
            <a:extLst>
              <a:ext uri="{FF2B5EF4-FFF2-40B4-BE49-F238E27FC236}">
                <a16:creationId xmlns:a16="http://schemas.microsoft.com/office/drawing/2014/main" id="{CCF15255-5C57-D74D-A9C5-32667BC2F2E7}"/>
              </a:ext>
            </a:extLst>
          </p:cNvPr>
          <p:cNvSpPr/>
          <p:nvPr/>
        </p:nvSpPr>
        <p:spPr>
          <a:xfrm>
            <a:off x="9489232"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188" name="円/楕円 187">
            <a:extLst>
              <a:ext uri="{FF2B5EF4-FFF2-40B4-BE49-F238E27FC236}">
                <a16:creationId xmlns:a16="http://schemas.microsoft.com/office/drawing/2014/main" id="{B2BD2DB7-3CA2-554D-BD7D-E4F83A90D673}"/>
              </a:ext>
            </a:extLst>
          </p:cNvPr>
          <p:cNvSpPr/>
          <p:nvPr/>
        </p:nvSpPr>
        <p:spPr>
          <a:xfrm>
            <a:off x="10785376" y="634877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cxnSp>
        <p:nvCxnSpPr>
          <p:cNvPr id="189" name="直線コネクタ 188">
            <a:extLst>
              <a:ext uri="{FF2B5EF4-FFF2-40B4-BE49-F238E27FC236}">
                <a16:creationId xmlns:a16="http://schemas.microsoft.com/office/drawing/2014/main" id="{42819E20-C46C-7E4F-8304-00F5DE728E01}"/>
              </a:ext>
            </a:extLst>
          </p:cNvPr>
          <p:cNvCxnSpPr>
            <a:cxnSpLocks/>
          </p:cNvCxnSpPr>
          <p:nvPr/>
        </p:nvCxnSpPr>
        <p:spPr>
          <a:xfrm>
            <a:off x="11369352" y="696144"/>
            <a:ext cx="0" cy="85209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0" name="円/楕円 189">
            <a:extLst>
              <a:ext uri="{FF2B5EF4-FFF2-40B4-BE49-F238E27FC236}">
                <a16:creationId xmlns:a16="http://schemas.microsoft.com/office/drawing/2014/main" id="{4BBAF6FE-B8D1-8E4E-ABB2-1E0C044FE238}"/>
              </a:ext>
            </a:extLst>
          </p:cNvPr>
          <p:cNvSpPr/>
          <p:nvPr/>
        </p:nvSpPr>
        <p:spPr>
          <a:xfrm>
            <a:off x="11081320" y="652879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a:t>
            </a:r>
            <a:endParaRPr kumimoji="1" lang="ja-JP" altLang="en-US" sz="1200" b="1">
              <a:solidFill>
                <a:schemeClr val="tx1"/>
              </a:solidFill>
            </a:endParaRPr>
          </a:p>
        </p:txBody>
      </p:sp>
      <p:cxnSp>
        <p:nvCxnSpPr>
          <p:cNvPr id="191" name="直線コネクタ 190">
            <a:extLst>
              <a:ext uri="{FF2B5EF4-FFF2-40B4-BE49-F238E27FC236}">
                <a16:creationId xmlns:a16="http://schemas.microsoft.com/office/drawing/2014/main" id="{D28703C9-70A6-2844-9A8B-860050CFF82F}"/>
              </a:ext>
            </a:extLst>
          </p:cNvPr>
          <p:cNvCxnSpPr/>
          <p:nvPr/>
        </p:nvCxnSpPr>
        <p:spPr>
          <a:xfrm>
            <a:off x="-7912" y="7032848"/>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2" name="円/楕円 191">
            <a:extLst>
              <a:ext uri="{FF2B5EF4-FFF2-40B4-BE49-F238E27FC236}">
                <a16:creationId xmlns:a16="http://schemas.microsoft.com/office/drawing/2014/main" id="{2DDD1153-97E7-A142-BF65-4B9AD491A42A}"/>
              </a:ext>
            </a:extLst>
          </p:cNvPr>
          <p:cNvSpPr/>
          <p:nvPr/>
        </p:nvSpPr>
        <p:spPr>
          <a:xfrm>
            <a:off x="632248"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193" name="円/楕円 192">
            <a:extLst>
              <a:ext uri="{FF2B5EF4-FFF2-40B4-BE49-F238E27FC236}">
                <a16:creationId xmlns:a16="http://schemas.microsoft.com/office/drawing/2014/main" id="{5547DF16-B457-634F-8B2E-2CF8AA239D83}"/>
              </a:ext>
            </a:extLst>
          </p:cNvPr>
          <p:cNvSpPr/>
          <p:nvPr/>
        </p:nvSpPr>
        <p:spPr>
          <a:xfrm>
            <a:off x="3440560"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a:t>
            </a:r>
            <a:endParaRPr kumimoji="1" lang="ja-JP" altLang="en-US" sz="1200" b="1">
              <a:solidFill>
                <a:schemeClr val="tx1"/>
              </a:solidFill>
            </a:endParaRPr>
          </a:p>
        </p:txBody>
      </p:sp>
      <p:sp>
        <p:nvSpPr>
          <p:cNvPr id="194" name="円/楕円 193">
            <a:extLst>
              <a:ext uri="{FF2B5EF4-FFF2-40B4-BE49-F238E27FC236}">
                <a16:creationId xmlns:a16="http://schemas.microsoft.com/office/drawing/2014/main" id="{E7199EFA-8D7A-EF4F-9974-ADC276D2B915}"/>
              </a:ext>
            </a:extLst>
          </p:cNvPr>
          <p:cNvSpPr/>
          <p:nvPr/>
        </p:nvSpPr>
        <p:spPr>
          <a:xfrm>
            <a:off x="4736704"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70</a:t>
            </a:r>
            <a:endParaRPr kumimoji="1" lang="ja-JP" altLang="en-US" sz="1200" b="1">
              <a:solidFill>
                <a:schemeClr val="tx1"/>
              </a:solidFill>
            </a:endParaRPr>
          </a:p>
        </p:txBody>
      </p:sp>
      <p:sp>
        <p:nvSpPr>
          <p:cNvPr id="195" name="円/楕円 194">
            <a:extLst>
              <a:ext uri="{FF2B5EF4-FFF2-40B4-BE49-F238E27FC236}">
                <a16:creationId xmlns:a16="http://schemas.microsoft.com/office/drawing/2014/main" id="{B96D917B-78C5-684E-8A4F-321CACA5843C}"/>
              </a:ext>
            </a:extLst>
          </p:cNvPr>
          <p:cNvSpPr/>
          <p:nvPr/>
        </p:nvSpPr>
        <p:spPr>
          <a:xfrm>
            <a:off x="6068852"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sp>
        <p:nvSpPr>
          <p:cNvPr id="196" name="円/楕円 195">
            <a:extLst>
              <a:ext uri="{FF2B5EF4-FFF2-40B4-BE49-F238E27FC236}">
                <a16:creationId xmlns:a16="http://schemas.microsoft.com/office/drawing/2014/main" id="{D7E7B399-C7A5-204B-BB06-8E89AFEF7B8C}"/>
              </a:ext>
            </a:extLst>
          </p:cNvPr>
          <p:cNvSpPr/>
          <p:nvPr/>
        </p:nvSpPr>
        <p:spPr>
          <a:xfrm>
            <a:off x="7112968"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30</a:t>
            </a:r>
            <a:endParaRPr kumimoji="1" lang="ja-JP" altLang="en-US" sz="1200" b="1">
              <a:solidFill>
                <a:schemeClr val="tx1"/>
              </a:solidFill>
            </a:endParaRPr>
          </a:p>
        </p:txBody>
      </p:sp>
      <p:sp>
        <p:nvSpPr>
          <p:cNvPr id="197" name="円/楕円 196">
            <a:extLst>
              <a:ext uri="{FF2B5EF4-FFF2-40B4-BE49-F238E27FC236}">
                <a16:creationId xmlns:a16="http://schemas.microsoft.com/office/drawing/2014/main" id="{E90355A0-C269-5048-9E95-B6E9F74BA92C}"/>
              </a:ext>
            </a:extLst>
          </p:cNvPr>
          <p:cNvSpPr/>
          <p:nvPr/>
        </p:nvSpPr>
        <p:spPr>
          <a:xfrm>
            <a:off x="9489232"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a:t>
            </a:r>
            <a:endParaRPr kumimoji="1" lang="ja-JP" altLang="en-US" sz="1200" b="1">
              <a:solidFill>
                <a:schemeClr val="tx1"/>
              </a:solidFill>
            </a:endParaRPr>
          </a:p>
        </p:txBody>
      </p:sp>
      <p:sp>
        <p:nvSpPr>
          <p:cNvPr id="198" name="円/楕円 197">
            <a:extLst>
              <a:ext uri="{FF2B5EF4-FFF2-40B4-BE49-F238E27FC236}">
                <a16:creationId xmlns:a16="http://schemas.microsoft.com/office/drawing/2014/main" id="{F1F6C0FB-90A4-C24D-B526-8A36141EC749}"/>
              </a:ext>
            </a:extLst>
          </p:cNvPr>
          <p:cNvSpPr/>
          <p:nvPr/>
        </p:nvSpPr>
        <p:spPr>
          <a:xfrm>
            <a:off x="11081320" y="6924836"/>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a:t>
            </a:r>
            <a:endParaRPr kumimoji="1" lang="ja-JP" altLang="en-US" sz="1200" b="1">
              <a:solidFill>
                <a:schemeClr val="tx1"/>
              </a:solidFill>
            </a:endParaRPr>
          </a:p>
        </p:txBody>
      </p:sp>
      <p:sp>
        <p:nvSpPr>
          <p:cNvPr id="200" name="正方形/長方形 199">
            <a:extLst>
              <a:ext uri="{FF2B5EF4-FFF2-40B4-BE49-F238E27FC236}">
                <a16:creationId xmlns:a16="http://schemas.microsoft.com/office/drawing/2014/main" id="{883F8377-B9F6-454E-AA66-B1621AAB74C2}"/>
              </a:ext>
            </a:extLst>
          </p:cNvPr>
          <p:cNvSpPr/>
          <p:nvPr/>
        </p:nvSpPr>
        <p:spPr>
          <a:xfrm>
            <a:off x="136104" y="6600800"/>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軌跡③の光センサ値</a:t>
            </a:r>
          </a:p>
        </p:txBody>
      </p:sp>
      <p:cxnSp>
        <p:nvCxnSpPr>
          <p:cNvPr id="201" name="直線コネクタ 200">
            <a:extLst>
              <a:ext uri="{FF2B5EF4-FFF2-40B4-BE49-F238E27FC236}">
                <a16:creationId xmlns:a16="http://schemas.microsoft.com/office/drawing/2014/main" id="{F11ED8C1-3464-2F4D-B5B0-E8349A785D1A}"/>
              </a:ext>
            </a:extLst>
          </p:cNvPr>
          <p:cNvCxnSpPr/>
          <p:nvPr/>
        </p:nvCxnSpPr>
        <p:spPr>
          <a:xfrm>
            <a:off x="0" y="7716924"/>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円/楕円 201">
            <a:extLst>
              <a:ext uri="{FF2B5EF4-FFF2-40B4-BE49-F238E27FC236}">
                <a16:creationId xmlns:a16="http://schemas.microsoft.com/office/drawing/2014/main" id="{0C1232FB-54C0-CE41-831C-4D9A446AD39B}"/>
              </a:ext>
            </a:extLst>
          </p:cNvPr>
          <p:cNvSpPr/>
          <p:nvPr/>
        </p:nvSpPr>
        <p:spPr>
          <a:xfrm>
            <a:off x="640160"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203" name="円/楕円 202">
            <a:extLst>
              <a:ext uri="{FF2B5EF4-FFF2-40B4-BE49-F238E27FC236}">
                <a16:creationId xmlns:a16="http://schemas.microsoft.com/office/drawing/2014/main" id="{3997B7D6-C361-BE4B-8EBB-DA65D0E5484B}"/>
              </a:ext>
            </a:extLst>
          </p:cNvPr>
          <p:cNvSpPr/>
          <p:nvPr/>
        </p:nvSpPr>
        <p:spPr>
          <a:xfrm>
            <a:off x="3448472"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a:t>
            </a:r>
            <a:endParaRPr kumimoji="1" lang="ja-JP" altLang="en-US" sz="1200" b="1">
              <a:solidFill>
                <a:schemeClr val="tx1"/>
              </a:solidFill>
            </a:endParaRPr>
          </a:p>
        </p:txBody>
      </p:sp>
      <p:sp>
        <p:nvSpPr>
          <p:cNvPr id="204" name="円/楕円 203">
            <a:extLst>
              <a:ext uri="{FF2B5EF4-FFF2-40B4-BE49-F238E27FC236}">
                <a16:creationId xmlns:a16="http://schemas.microsoft.com/office/drawing/2014/main" id="{04EC49E7-86C1-904A-9C6A-A2B1948788E6}"/>
              </a:ext>
            </a:extLst>
          </p:cNvPr>
          <p:cNvSpPr/>
          <p:nvPr/>
        </p:nvSpPr>
        <p:spPr>
          <a:xfrm>
            <a:off x="4744616"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70</a:t>
            </a:r>
            <a:endParaRPr kumimoji="1" lang="ja-JP" altLang="en-US" sz="1200" b="1">
              <a:solidFill>
                <a:schemeClr val="tx1"/>
              </a:solidFill>
            </a:endParaRPr>
          </a:p>
        </p:txBody>
      </p:sp>
      <p:sp>
        <p:nvSpPr>
          <p:cNvPr id="205" name="円/楕円 204">
            <a:extLst>
              <a:ext uri="{FF2B5EF4-FFF2-40B4-BE49-F238E27FC236}">
                <a16:creationId xmlns:a16="http://schemas.microsoft.com/office/drawing/2014/main" id="{0461889C-481B-9440-AF21-10B6D3140B59}"/>
              </a:ext>
            </a:extLst>
          </p:cNvPr>
          <p:cNvSpPr/>
          <p:nvPr/>
        </p:nvSpPr>
        <p:spPr>
          <a:xfrm>
            <a:off x="6076764"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sp>
        <p:nvSpPr>
          <p:cNvPr id="206" name="円/楕円 205">
            <a:extLst>
              <a:ext uri="{FF2B5EF4-FFF2-40B4-BE49-F238E27FC236}">
                <a16:creationId xmlns:a16="http://schemas.microsoft.com/office/drawing/2014/main" id="{A4452467-A176-C649-8514-294793BDE3F9}"/>
              </a:ext>
            </a:extLst>
          </p:cNvPr>
          <p:cNvSpPr/>
          <p:nvPr/>
        </p:nvSpPr>
        <p:spPr>
          <a:xfrm>
            <a:off x="7120880"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60</a:t>
            </a:r>
            <a:endParaRPr kumimoji="1" lang="ja-JP" altLang="en-US" sz="1200" b="1">
              <a:solidFill>
                <a:schemeClr val="tx1"/>
              </a:solidFill>
            </a:endParaRPr>
          </a:p>
        </p:txBody>
      </p:sp>
      <p:sp>
        <p:nvSpPr>
          <p:cNvPr id="207" name="円/楕円 206">
            <a:extLst>
              <a:ext uri="{FF2B5EF4-FFF2-40B4-BE49-F238E27FC236}">
                <a16:creationId xmlns:a16="http://schemas.microsoft.com/office/drawing/2014/main" id="{1B49771B-28F1-C74E-8B65-7BF087E67DC0}"/>
              </a:ext>
            </a:extLst>
          </p:cNvPr>
          <p:cNvSpPr/>
          <p:nvPr/>
        </p:nvSpPr>
        <p:spPr>
          <a:xfrm>
            <a:off x="9497144"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50</a:t>
            </a:r>
            <a:endParaRPr kumimoji="1" lang="ja-JP" altLang="en-US" sz="1200" b="1">
              <a:solidFill>
                <a:schemeClr val="tx1"/>
              </a:solidFill>
            </a:endParaRPr>
          </a:p>
        </p:txBody>
      </p:sp>
      <p:sp>
        <p:nvSpPr>
          <p:cNvPr id="208" name="円/楕円 207">
            <a:extLst>
              <a:ext uri="{FF2B5EF4-FFF2-40B4-BE49-F238E27FC236}">
                <a16:creationId xmlns:a16="http://schemas.microsoft.com/office/drawing/2014/main" id="{389FB552-C612-824E-A90F-BB3C1BC378D7}"/>
              </a:ext>
            </a:extLst>
          </p:cNvPr>
          <p:cNvSpPr/>
          <p:nvPr/>
        </p:nvSpPr>
        <p:spPr>
          <a:xfrm>
            <a:off x="11089232" y="7608912"/>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209" name="正方形/長方形 208">
            <a:extLst>
              <a:ext uri="{FF2B5EF4-FFF2-40B4-BE49-F238E27FC236}">
                <a16:creationId xmlns:a16="http://schemas.microsoft.com/office/drawing/2014/main" id="{A55D9C2C-1337-A84B-A341-FBE147AEEF95}"/>
              </a:ext>
            </a:extLst>
          </p:cNvPr>
          <p:cNvSpPr/>
          <p:nvPr/>
        </p:nvSpPr>
        <p:spPr>
          <a:xfrm>
            <a:off x="144016" y="7284876"/>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軌跡④の光センサ値</a:t>
            </a:r>
          </a:p>
        </p:txBody>
      </p:sp>
      <p:cxnSp>
        <p:nvCxnSpPr>
          <p:cNvPr id="210" name="直線コネクタ 209">
            <a:extLst>
              <a:ext uri="{FF2B5EF4-FFF2-40B4-BE49-F238E27FC236}">
                <a16:creationId xmlns:a16="http://schemas.microsoft.com/office/drawing/2014/main" id="{88E4D435-6479-9D4F-A01F-6001449B6281}"/>
              </a:ext>
            </a:extLst>
          </p:cNvPr>
          <p:cNvCxnSpPr/>
          <p:nvPr/>
        </p:nvCxnSpPr>
        <p:spPr>
          <a:xfrm>
            <a:off x="-7912" y="8509012"/>
            <a:ext cx="1237746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1" name="円/楕円 210">
            <a:extLst>
              <a:ext uri="{FF2B5EF4-FFF2-40B4-BE49-F238E27FC236}">
                <a16:creationId xmlns:a16="http://schemas.microsoft.com/office/drawing/2014/main" id="{A460FEF1-4E95-D940-BF6C-D64A02EF5D03}"/>
              </a:ext>
            </a:extLst>
          </p:cNvPr>
          <p:cNvSpPr/>
          <p:nvPr/>
        </p:nvSpPr>
        <p:spPr>
          <a:xfrm>
            <a:off x="632248"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100</a:t>
            </a:r>
            <a:endParaRPr kumimoji="1" lang="ja-JP" altLang="en-US" sz="1200">
              <a:solidFill>
                <a:schemeClr val="tx1"/>
              </a:solidFill>
            </a:endParaRPr>
          </a:p>
        </p:txBody>
      </p:sp>
      <p:sp>
        <p:nvSpPr>
          <p:cNvPr id="212" name="円/楕円 211">
            <a:extLst>
              <a:ext uri="{FF2B5EF4-FFF2-40B4-BE49-F238E27FC236}">
                <a16:creationId xmlns:a16="http://schemas.microsoft.com/office/drawing/2014/main" id="{9DF7409C-CA1E-F541-A901-49412025E3E4}"/>
              </a:ext>
            </a:extLst>
          </p:cNvPr>
          <p:cNvSpPr/>
          <p:nvPr/>
        </p:nvSpPr>
        <p:spPr>
          <a:xfrm>
            <a:off x="3440560"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a:t>
            </a:r>
            <a:endParaRPr kumimoji="1" lang="ja-JP" altLang="en-US" sz="1200" b="1">
              <a:solidFill>
                <a:schemeClr val="tx1"/>
              </a:solidFill>
            </a:endParaRPr>
          </a:p>
        </p:txBody>
      </p:sp>
      <p:sp>
        <p:nvSpPr>
          <p:cNvPr id="213" name="円/楕円 212">
            <a:extLst>
              <a:ext uri="{FF2B5EF4-FFF2-40B4-BE49-F238E27FC236}">
                <a16:creationId xmlns:a16="http://schemas.microsoft.com/office/drawing/2014/main" id="{B3115BEE-DB1D-9A42-ADAA-E0CABE77A1DA}"/>
              </a:ext>
            </a:extLst>
          </p:cNvPr>
          <p:cNvSpPr/>
          <p:nvPr/>
        </p:nvSpPr>
        <p:spPr>
          <a:xfrm>
            <a:off x="4736704"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a:t>
            </a:r>
            <a:endParaRPr kumimoji="1" lang="ja-JP" altLang="en-US" sz="1200" b="1">
              <a:solidFill>
                <a:schemeClr val="tx1"/>
              </a:solidFill>
            </a:endParaRPr>
          </a:p>
        </p:txBody>
      </p:sp>
      <p:sp>
        <p:nvSpPr>
          <p:cNvPr id="214" name="円/楕円 213">
            <a:extLst>
              <a:ext uri="{FF2B5EF4-FFF2-40B4-BE49-F238E27FC236}">
                <a16:creationId xmlns:a16="http://schemas.microsoft.com/office/drawing/2014/main" id="{34F193C2-4C2D-2E4C-8632-F8D1F2427146}"/>
              </a:ext>
            </a:extLst>
          </p:cNvPr>
          <p:cNvSpPr/>
          <p:nvPr/>
        </p:nvSpPr>
        <p:spPr>
          <a:xfrm>
            <a:off x="6068852"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215" name="円/楕円 214">
            <a:extLst>
              <a:ext uri="{FF2B5EF4-FFF2-40B4-BE49-F238E27FC236}">
                <a16:creationId xmlns:a16="http://schemas.microsoft.com/office/drawing/2014/main" id="{52F68ACD-BAAA-8F49-904A-61E5C7980E6A}"/>
              </a:ext>
            </a:extLst>
          </p:cNvPr>
          <p:cNvSpPr/>
          <p:nvPr/>
        </p:nvSpPr>
        <p:spPr>
          <a:xfrm>
            <a:off x="7112968"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100</a:t>
            </a:r>
            <a:endParaRPr kumimoji="1" lang="ja-JP" altLang="en-US" sz="1200" b="1">
              <a:solidFill>
                <a:schemeClr val="tx1"/>
              </a:solidFill>
            </a:endParaRPr>
          </a:p>
        </p:txBody>
      </p:sp>
      <p:sp>
        <p:nvSpPr>
          <p:cNvPr id="216" name="円/楕円 215">
            <a:extLst>
              <a:ext uri="{FF2B5EF4-FFF2-40B4-BE49-F238E27FC236}">
                <a16:creationId xmlns:a16="http://schemas.microsoft.com/office/drawing/2014/main" id="{CF590304-9C1F-CF45-A20F-FC06B36055F8}"/>
              </a:ext>
            </a:extLst>
          </p:cNvPr>
          <p:cNvSpPr/>
          <p:nvPr/>
        </p:nvSpPr>
        <p:spPr>
          <a:xfrm>
            <a:off x="9489232"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217" name="円/楕円 216">
            <a:extLst>
              <a:ext uri="{FF2B5EF4-FFF2-40B4-BE49-F238E27FC236}">
                <a16:creationId xmlns:a16="http://schemas.microsoft.com/office/drawing/2014/main" id="{6EDD4C32-88D6-4240-9E19-BE4D92E2FAF6}"/>
              </a:ext>
            </a:extLst>
          </p:cNvPr>
          <p:cNvSpPr/>
          <p:nvPr/>
        </p:nvSpPr>
        <p:spPr>
          <a:xfrm>
            <a:off x="11081320" y="8401000"/>
            <a:ext cx="648072" cy="2160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100</a:t>
            </a:r>
            <a:endParaRPr kumimoji="1" lang="ja-JP" altLang="en-US" sz="1200" b="1">
              <a:solidFill>
                <a:schemeClr val="tx1"/>
              </a:solidFill>
            </a:endParaRPr>
          </a:p>
        </p:txBody>
      </p:sp>
      <p:sp>
        <p:nvSpPr>
          <p:cNvPr id="218" name="正方形/長方形 217">
            <a:extLst>
              <a:ext uri="{FF2B5EF4-FFF2-40B4-BE49-F238E27FC236}">
                <a16:creationId xmlns:a16="http://schemas.microsoft.com/office/drawing/2014/main" id="{345B91E2-AAA5-9746-B220-96D0833469BC}"/>
              </a:ext>
            </a:extLst>
          </p:cNvPr>
          <p:cNvSpPr/>
          <p:nvPr/>
        </p:nvSpPr>
        <p:spPr>
          <a:xfrm>
            <a:off x="136104" y="8076964"/>
            <a:ext cx="15841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軌跡</a:t>
            </a:r>
            <a:r>
              <a:rPr lang="ja-JP" altLang="en-US" sz="1200" b="1">
                <a:solidFill>
                  <a:schemeClr val="tx1"/>
                </a:solidFill>
              </a:rPr>
              <a:t>⑤</a:t>
            </a:r>
            <a:r>
              <a:rPr kumimoji="1" lang="ja-JP" altLang="en-US" sz="1200" b="1">
                <a:solidFill>
                  <a:schemeClr val="tx1"/>
                </a:solidFill>
              </a:rPr>
              <a:t>の光センサ値</a:t>
            </a:r>
          </a:p>
        </p:txBody>
      </p:sp>
      <p:cxnSp>
        <p:nvCxnSpPr>
          <p:cNvPr id="219" name="直線コネクタ 218">
            <a:extLst>
              <a:ext uri="{FF2B5EF4-FFF2-40B4-BE49-F238E27FC236}">
                <a16:creationId xmlns:a16="http://schemas.microsoft.com/office/drawing/2014/main" id="{6A7C2F6C-0990-C24F-9E46-3982E43BEFAA}"/>
              </a:ext>
            </a:extLst>
          </p:cNvPr>
          <p:cNvCxnSpPr>
            <a:cxnSpLocks/>
          </p:cNvCxnSpPr>
          <p:nvPr/>
        </p:nvCxnSpPr>
        <p:spPr>
          <a:xfrm flipH="1">
            <a:off x="928192" y="4224536"/>
            <a:ext cx="1800200" cy="504056"/>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正方形/長方形 219">
            <a:extLst>
              <a:ext uri="{FF2B5EF4-FFF2-40B4-BE49-F238E27FC236}">
                <a16:creationId xmlns:a16="http://schemas.microsoft.com/office/drawing/2014/main" id="{F55B82A6-A840-C640-8A21-3B63AA7C2009}"/>
              </a:ext>
            </a:extLst>
          </p:cNvPr>
          <p:cNvSpPr/>
          <p:nvPr/>
        </p:nvSpPr>
        <p:spPr>
          <a:xfrm>
            <a:off x="1936304" y="4440560"/>
            <a:ext cx="22322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進みたい方向のベクトル</a:t>
            </a:r>
          </a:p>
        </p:txBody>
      </p:sp>
    </p:spTree>
    <p:extLst>
      <p:ext uri="{BB962C8B-B14F-4D97-AF65-F5344CB8AC3E}">
        <p14:creationId xmlns:p14="http://schemas.microsoft.com/office/powerpoint/2010/main" val="207624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F747F021-E9E3-F140-84D6-5B11773C2B48}"/>
              </a:ext>
            </a:extLst>
          </p:cNvPr>
          <p:cNvCxnSpPr>
            <a:cxnSpLocks/>
          </p:cNvCxnSpPr>
          <p:nvPr/>
        </p:nvCxnSpPr>
        <p:spPr>
          <a:xfrm>
            <a:off x="216024" y="5160640"/>
            <a:ext cx="1201742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BED24475-1B84-9B44-9633-1D7FCAA8F77D}"/>
              </a:ext>
            </a:extLst>
          </p:cNvPr>
          <p:cNvCxnSpPr>
            <a:cxnSpLocks/>
          </p:cNvCxnSpPr>
          <p:nvPr/>
        </p:nvCxnSpPr>
        <p:spPr>
          <a:xfrm flipH="1">
            <a:off x="1676128" y="4296544"/>
            <a:ext cx="692224" cy="841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7C639B70-DBA1-C242-B190-BA2F42C78211}"/>
              </a:ext>
            </a:extLst>
          </p:cNvPr>
          <p:cNvGrpSpPr/>
          <p:nvPr/>
        </p:nvGrpSpPr>
        <p:grpSpPr>
          <a:xfrm>
            <a:off x="9982262" y="1481534"/>
            <a:ext cx="1732235" cy="3679106"/>
            <a:chOff x="5820693" y="4649886"/>
            <a:chExt cx="1732235" cy="3679106"/>
          </a:xfrm>
        </p:grpSpPr>
        <p:grpSp>
          <p:nvGrpSpPr>
            <p:cNvPr id="39" name="グループ化 38">
              <a:extLst>
                <a:ext uri="{FF2B5EF4-FFF2-40B4-BE49-F238E27FC236}">
                  <a16:creationId xmlns:a16="http://schemas.microsoft.com/office/drawing/2014/main" id="{A2295870-25A4-F04D-8C64-C2B282CDCC88}"/>
                </a:ext>
              </a:extLst>
            </p:cNvPr>
            <p:cNvGrpSpPr/>
            <p:nvPr/>
          </p:nvGrpSpPr>
          <p:grpSpPr>
            <a:xfrm>
              <a:off x="6544122" y="4649886"/>
              <a:ext cx="288032" cy="288032"/>
              <a:chOff x="4024536" y="3216424"/>
              <a:chExt cx="3168353" cy="3168352"/>
            </a:xfrm>
          </p:grpSpPr>
          <p:sp>
            <p:nvSpPr>
              <p:cNvPr id="46" name="パイ 45">
                <a:extLst>
                  <a:ext uri="{FF2B5EF4-FFF2-40B4-BE49-F238E27FC236}">
                    <a16:creationId xmlns:a16="http://schemas.microsoft.com/office/drawing/2014/main" id="{2C5B98B4-8651-0447-A9E0-0D7A46811008}"/>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パイ 46">
                <a:extLst>
                  <a:ext uri="{FF2B5EF4-FFF2-40B4-BE49-F238E27FC236}">
                    <a16:creationId xmlns:a16="http://schemas.microsoft.com/office/drawing/2014/main" id="{2A71076B-0DE1-6A46-B60F-59F9FCA49C1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パイ 47">
                <a:extLst>
                  <a:ext uri="{FF2B5EF4-FFF2-40B4-BE49-F238E27FC236}">
                    <a16:creationId xmlns:a16="http://schemas.microsoft.com/office/drawing/2014/main" id="{0EC22876-C6BE-D642-B644-DC40D5473E09}"/>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0" name="円/楕円 39">
              <a:extLst>
                <a:ext uri="{FF2B5EF4-FFF2-40B4-BE49-F238E27FC236}">
                  <a16:creationId xmlns:a16="http://schemas.microsoft.com/office/drawing/2014/main" id="{D35A0822-1B1E-2341-AF88-AA0DEA53A99D}"/>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F2070A5-3A60-B448-AD95-31514761911B}"/>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17753065-2835-5041-B223-188D5246774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D06BD563-8F29-1744-9262-D1D4FFE51CAC}"/>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BDDD71FE-698B-2D49-8CAF-6C59EDA72596}"/>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70628C94-C212-3343-81E9-CE9DC46AB254}"/>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grpSp>
        <p:nvGrpSpPr>
          <p:cNvPr id="70" name="グループ化 69">
            <a:extLst>
              <a:ext uri="{FF2B5EF4-FFF2-40B4-BE49-F238E27FC236}">
                <a16:creationId xmlns:a16="http://schemas.microsoft.com/office/drawing/2014/main" id="{24C373AF-609B-3049-9218-E00E16AD367A}"/>
              </a:ext>
            </a:extLst>
          </p:cNvPr>
          <p:cNvGrpSpPr/>
          <p:nvPr/>
        </p:nvGrpSpPr>
        <p:grpSpPr>
          <a:xfrm rot="19991920">
            <a:off x="398261" y="1501627"/>
            <a:ext cx="3634234" cy="4903242"/>
            <a:chOff x="5214838" y="113382"/>
            <a:chExt cx="3634234" cy="4903242"/>
          </a:xfrm>
        </p:grpSpPr>
        <p:grpSp>
          <p:nvGrpSpPr>
            <p:cNvPr id="71" name="グループ化 70">
              <a:extLst>
                <a:ext uri="{FF2B5EF4-FFF2-40B4-BE49-F238E27FC236}">
                  <a16:creationId xmlns:a16="http://schemas.microsoft.com/office/drawing/2014/main" id="{AE462C84-2280-0849-8146-801FCC01AAC0}"/>
                </a:ext>
              </a:extLst>
            </p:cNvPr>
            <p:cNvGrpSpPr/>
            <p:nvPr/>
          </p:nvGrpSpPr>
          <p:grpSpPr>
            <a:xfrm>
              <a:off x="6165838" y="113382"/>
              <a:ext cx="1732235" cy="3679106"/>
              <a:chOff x="5534682" y="113382"/>
              <a:chExt cx="1732235" cy="3679106"/>
            </a:xfrm>
          </p:grpSpPr>
          <p:grpSp>
            <p:nvGrpSpPr>
              <p:cNvPr id="73" name="グループ化 72">
                <a:extLst>
                  <a:ext uri="{FF2B5EF4-FFF2-40B4-BE49-F238E27FC236}">
                    <a16:creationId xmlns:a16="http://schemas.microsoft.com/office/drawing/2014/main" id="{4D463778-03D9-8D45-941A-4CBC85EB3A93}"/>
                  </a:ext>
                </a:extLst>
              </p:cNvPr>
              <p:cNvGrpSpPr/>
              <p:nvPr/>
            </p:nvGrpSpPr>
            <p:grpSpPr>
              <a:xfrm>
                <a:off x="5534682" y="113382"/>
                <a:ext cx="1732235" cy="3679106"/>
                <a:chOff x="5820693" y="4649886"/>
                <a:chExt cx="1732235" cy="3679106"/>
              </a:xfrm>
            </p:grpSpPr>
            <p:grpSp>
              <p:nvGrpSpPr>
                <p:cNvPr id="75" name="グループ化 74">
                  <a:extLst>
                    <a:ext uri="{FF2B5EF4-FFF2-40B4-BE49-F238E27FC236}">
                      <a16:creationId xmlns:a16="http://schemas.microsoft.com/office/drawing/2014/main" id="{A3A1E933-9042-0F46-A44C-432EB88DB761}"/>
                    </a:ext>
                  </a:extLst>
                </p:cNvPr>
                <p:cNvGrpSpPr/>
                <p:nvPr/>
              </p:nvGrpSpPr>
              <p:grpSpPr>
                <a:xfrm>
                  <a:off x="6544122" y="4649886"/>
                  <a:ext cx="288032" cy="288032"/>
                  <a:chOff x="4024536" y="3216424"/>
                  <a:chExt cx="3168353" cy="3168352"/>
                </a:xfrm>
              </p:grpSpPr>
              <p:sp>
                <p:nvSpPr>
                  <p:cNvPr id="82" name="パイ 81">
                    <a:extLst>
                      <a:ext uri="{FF2B5EF4-FFF2-40B4-BE49-F238E27FC236}">
                        <a16:creationId xmlns:a16="http://schemas.microsoft.com/office/drawing/2014/main" id="{47C54A5F-E7E1-BD4D-8AF5-38CEC8A58F36}"/>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パイ 82">
                    <a:extLst>
                      <a:ext uri="{FF2B5EF4-FFF2-40B4-BE49-F238E27FC236}">
                        <a16:creationId xmlns:a16="http://schemas.microsoft.com/office/drawing/2014/main" id="{2A695B09-3DD0-C647-8180-DC8A2C63D1C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パイ 83">
                    <a:extLst>
                      <a:ext uri="{FF2B5EF4-FFF2-40B4-BE49-F238E27FC236}">
                        <a16:creationId xmlns:a16="http://schemas.microsoft.com/office/drawing/2014/main" id="{4A5174DD-6656-8D45-94D1-81F387433A2C}"/>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6" name="円/楕円 75">
                  <a:extLst>
                    <a:ext uri="{FF2B5EF4-FFF2-40B4-BE49-F238E27FC236}">
                      <a16:creationId xmlns:a16="http://schemas.microsoft.com/office/drawing/2014/main" id="{7CC9B85E-6F0A-9947-B6B2-A17F5B393C9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509B0EF7-5D28-3C48-9EB5-ABF86753B6A5}"/>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A0F4113D-0C91-F74A-AC4E-A57AD55B6688}"/>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円/楕円 78">
                  <a:extLst>
                    <a:ext uri="{FF2B5EF4-FFF2-40B4-BE49-F238E27FC236}">
                      <a16:creationId xmlns:a16="http://schemas.microsoft.com/office/drawing/2014/main" id="{45FD28B8-9A01-9446-BB2D-E808EA83A5C6}"/>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D53FB44B-4AFE-A84E-A5A5-C559F42DB9DF}"/>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48C4D764-9CE6-EC4E-99C5-E7B6D43C9636}"/>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74" name="円弧 73">
                <a:extLst>
                  <a:ext uri="{FF2B5EF4-FFF2-40B4-BE49-F238E27FC236}">
                    <a16:creationId xmlns:a16="http://schemas.microsoft.com/office/drawing/2014/main" id="{18018DA0-0549-0649-8E87-E3573297EA24}"/>
                  </a:ext>
                </a:extLst>
              </p:cNvPr>
              <p:cNvSpPr/>
              <p:nvPr/>
            </p:nvSpPr>
            <p:spPr>
              <a:xfrm>
                <a:off x="5968752" y="2496344"/>
                <a:ext cx="864096" cy="864096"/>
              </a:xfrm>
              <a:prstGeom prst="arc">
                <a:avLst>
                  <a:gd name="adj1" fmla="val 955117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2" name="円弧 71">
              <a:extLst>
                <a:ext uri="{FF2B5EF4-FFF2-40B4-BE49-F238E27FC236}">
                  <a16:creationId xmlns:a16="http://schemas.microsoft.com/office/drawing/2014/main" id="{21F00E1C-8D66-B640-91CC-C4124105E1CD}"/>
                </a:ext>
              </a:extLst>
            </p:cNvPr>
            <p:cNvSpPr/>
            <p:nvPr/>
          </p:nvSpPr>
          <p:spPr>
            <a:xfrm>
              <a:off x="5214838" y="1382390"/>
              <a:ext cx="3634234" cy="3634234"/>
            </a:xfrm>
            <a:prstGeom prst="arc">
              <a:avLst>
                <a:gd name="adj1" fmla="val 16225770"/>
                <a:gd name="adj2" fmla="val 175637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86" name="直線コネクタ 85">
            <a:extLst>
              <a:ext uri="{FF2B5EF4-FFF2-40B4-BE49-F238E27FC236}">
                <a16:creationId xmlns:a16="http://schemas.microsoft.com/office/drawing/2014/main" id="{7E48AEB0-7608-C741-B0E7-B5FD4108796E}"/>
              </a:ext>
            </a:extLst>
          </p:cNvPr>
          <p:cNvCxnSpPr>
            <a:cxnSpLocks/>
          </p:cNvCxnSpPr>
          <p:nvPr/>
        </p:nvCxnSpPr>
        <p:spPr>
          <a:xfrm>
            <a:off x="2368352" y="2064296"/>
            <a:ext cx="0" cy="3096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角丸四角形 87">
            <a:extLst>
              <a:ext uri="{FF2B5EF4-FFF2-40B4-BE49-F238E27FC236}">
                <a16:creationId xmlns:a16="http://schemas.microsoft.com/office/drawing/2014/main" id="{352B7254-65D4-0740-83C9-329564480247}"/>
              </a:ext>
            </a:extLst>
          </p:cNvPr>
          <p:cNvSpPr/>
          <p:nvPr/>
        </p:nvSpPr>
        <p:spPr>
          <a:xfrm>
            <a:off x="1648272" y="5664374"/>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READY</a:t>
            </a:r>
            <a:endParaRPr kumimoji="1" lang="ja-JP" altLang="en-US" sz="1400">
              <a:solidFill>
                <a:schemeClr val="tx1"/>
              </a:solidFill>
            </a:endParaRPr>
          </a:p>
        </p:txBody>
      </p:sp>
      <p:sp>
        <p:nvSpPr>
          <p:cNvPr id="89" name="角丸四角形 88">
            <a:extLst>
              <a:ext uri="{FF2B5EF4-FFF2-40B4-BE49-F238E27FC236}">
                <a16:creationId xmlns:a16="http://schemas.microsoft.com/office/drawing/2014/main" id="{3BFF7AC1-07F7-4F45-A181-98CB2BAB0E6C}"/>
              </a:ext>
            </a:extLst>
          </p:cNvPr>
          <p:cNvSpPr/>
          <p:nvPr/>
        </p:nvSpPr>
        <p:spPr>
          <a:xfrm>
            <a:off x="3448472" y="5664374"/>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LAUNCH</a:t>
            </a:r>
            <a:endParaRPr kumimoji="1" lang="ja-JP" altLang="en-US" sz="1400">
              <a:solidFill>
                <a:schemeClr val="tx1"/>
              </a:solidFill>
            </a:endParaRPr>
          </a:p>
        </p:txBody>
      </p:sp>
      <p:grpSp>
        <p:nvGrpSpPr>
          <p:cNvPr id="136" name="グループ化 135">
            <a:extLst>
              <a:ext uri="{FF2B5EF4-FFF2-40B4-BE49-F238E27FC236}">
                <a16:creationId xmlns:a16="http://schemas.microsoft.com/office/drawing/2014/main" id="{3ED61C9D-DE0A-AD43-B5F3-DCB84203E19F}"/>
              </a:ext>
            </a:extLst>
          </p:cNvPr>
          <p:cNvGrpSpPr/>
          <p:nvPr/>
        </p:nvGrpSpPr>
        <p:grpSpPr>
          <a:xfrm>
            <a:off x="280120" y="5664696"/>
            <a:ext cx="11953328" cy="288032"/>
            <a:chOff x="280120" y="4296544"/>
            <a:chExt cx="11953328" cy="288032"/>
          </a:xfrm>
        </p:grpSpPr>
        <p:cxnSp>
          <p:nvCxnSpPr>
            <p:cNvPr id="90" name="直線コネクタ 89">
              <a:extLst>
                <a:ext uri="{FF2B5EF4-FFF2-40B4-BE49-F238E27FC236}">
                  <a16:creationId xmlns:a16="http://schemas.microsoft.com/office/drawing/2014/main" id="{766B42F3-CA33-9E44-9C5E-D5032130BEE1}"/>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8D170300-C085-4943-AA7C-254B6F5CEA00}"/>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3" name="角丸四角形 92">
            <a:extLst>
              <a:ext uri="{FF2B5EF4-FFF2-40B4-BE49-F238E27FC236}">
                <a16:creationId xmlns:a16="http://schemas.microsoft.com/office/drawing/2014/main" id="{C8107335-23C8-C645-B32E-C411C367EC42}"/>
              </a:ext>
            </a:extLst>
          </p:cNvPr>
          <p:cNvSpPr/>
          <p:nvPr/>
        </p:nvSpPr>
        <p:spPr>
          <a:xfrm>
            <a:off x="136104" y="5664374"/>
            <a:ext cx="1152128"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Robo_Mode</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EB4EA40B-C339-8041-BDA9-84F7AC0A5D42}"/>
              </a:ext>
            </a:extLst>
          </p:cNvPr>
          <p:cNvSpPr/>
          <p:nvPr/>
        </p:nvSpPr>
        <p:spPr>
          <a:xfrm>
            <a:off x="1648272" y="732055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STOP</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2BF63BB1-A42A-384C-8A4E-B00A6DD27EF2}"/>
              </a:ext>
            </a:extLst>
          </p:cNvPr>
          <p:cNvSpPr/>
          <p:nvPr/>
        </p:nvSpPr>
        <p:spPr>
          <a:xfrm>
            <a:off x="3448472" y="7320558"/>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ACTIVE</a:t>
            </a:r>
            <a:endParaRPr kumimoji="1" lang="ja-JP" altLang="en-US" sz="1400">
              <a:solidFill>
                <a:schemeClr val="tx1"/>
              </a:solidFill>
            </a:endParaRPr>
          </a:p>
        </p:txBody>
      </p:sp>
      <p:grpSp>
        <p:nvGrpSpPr>
          <p:cNvPr id="138" name="グループ化 137">
            <a:extLst>
              <a:ext uri="{FF2B5EF4-FFF2-40B4-BE49-F238E27FC236}">
                <a16:creationId xmlns:a16="http://schemas.microsoft.com/office/drawing/2014/main" id="{B9A4897C-4151-8440-B479-4400CCABBFE0}"/>
              </a:ext>
            </a:extLst>
          </p:cNvPr>
          <p:cNvGrpSpPr/>
          <p:nvPr/>
        </p:nvGrpSpPr>
        <p:grpSpPr>
          <a:xfrm>
            <a:off x="280120" y="7320880"/>
            <a:ext cx="11953328" cy="288032"/>
            <a:chOff x="280120" y="5016624"/>
            <a:chExt cx="11953328" cy="288032"/>
          </a:xfrm>
        </p:grpSpPr>
        <p:cxnSp>
          <p:nvCxnSpPr>
            <p:cNvPr id="103" name="直線コネクタ 102">
              <a:extLst>
                <a:ext uri="{FF2B5EF4-FFF2-40B4-BE49-F238E27FC236}">
                  <a16:creationId xmlns:a16="http://schemas.microsoft.com/office/drawing/2014/main" id="{133473F1-1467-6046-9155-D9B32928A589}"/>
                </a:ext>
              </a:extLst>
            </p:cNvPr>
            <p:cNvCxnSpPr>
              <a:cxnSpLocks/>
            </p:cNvCxnSpPr>
            <p:nvPr/>
          </p:nvCxnSpPr>
          <p:spPr>
            <a:xfrm flipH="1">
              <a:off x="280120" y="530465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2D15E9F-0DA8-D64E-A94A-53D4F44280BC}"/>
                </a:ext>
              </a:extLst>
            </p:cNvPr>
            <p:cNvCxnSpPr>
              <a:cxnSpLocks/>
            </p:cNvCxnSpPr>
            <p:nvPr/>
          </p:nvCxnSpPr>
          <p:spPr>
            <a:xfrm flipH="1">
              <a:off x="280120" y="501662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05" name="角丸四角形 104">
            <a:extLst>
              <a:ext uri="{FF2B5EF4-FFF2-40B4-BE49-F238E27FC236}">
                <a16:creationId xmlns:a16="http://schemas.microsoft.com/office/drawing/2014/main" id="{0088D13B-DAED-1342-B85F-D4C2803B026F}"/>
              </a:ext>
            </a:extLst>
          </p:cNvPr>
          <p:cNvSpPr/>
          <p:nvPr/>
        </p:nvSpPr>
        <p:spPr>
          <a:xfrm>
            <a:off x="136104" y="7320558"/>
            <a:ext cx="93610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Tail</a:t>
            </a:r>
            <a:endParaRPr kumimoji="1" lang="ja-JP" altLang="en-US" sz="1400">
              <a:solidFill>
                <a:schemeClr val="tx1"/>
              </a:solidFill>
            </a:endParaRPr>
          </a:p>
        </p:txBody>
      </p:sp>
      <p:sp>
        <p:nvSpPr>
          <p:cNvPr id="107" name="角丸四角形 106">
            <a:extLst>
              <a:ext uri="{FF2B5EF4-FFF2-40B4-BE49-F238E27FC236}">
                <a16:creationId xmlns:a16="http://schemas.microsoft.com/office/drawing/2014/main" id="{CF6E6C92-CBC6-CD44-BE25-8A98069D6A6C}"/>
              </a:ext>
            </a:extLst>
          </p:cNvPr>
          <p:cNvSpPr/>
          <p:nvPr/>
        </p:nvSpPr>
        <p:spPr>
          <a:xfrm>
            <a:off x="1648272" y="768059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STOP</a:t>
            </a:r>
            <a:endParaRPr kumimoji="1" lang="ja-JP" altLang="en-US" sz="1400">
              <a:solidFill>
                <a:schemeClr val="tx1"/>
              </a:solidFill>
            </a:endParaRPr>
          </a:p>
        </p:txBody>
      </p:sp>
      <p:sp>
        <p:nvSpPr>
          <p:cNvPr id="108" name="角丸四角形 107">
            <a:extLst>
              <a:ext uri="{FF2B5EF4-FFF2-40B4-BE49-F238E27FC236}">
                <a16:creationId xmlns:a16="http://schemas.microsoft.com/office/drawing/2014/main" id="{DF82FDCB-E4E0-6443-B421-EB2E7E237BD5}"/>
              </a:ext>
            </a:extLst>
          </p:cNvPr>
          <p:cNvSpPr/>
          <p:nvPr/>
        </p:nvSpPr>
        <p:spPr>
          <a:xfrm>
            <a:off x="3448472" y="768059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STOP</a:t>
            </a:r>
            <a:endParaRPr kumimoji="1" lang="ja-JP" altLang="en-US" sz="1400">
              <a:solidFill>
                <a:schemeClr val="tx1"/>
              </a:solidFill>
            </a:endParaRPr>
          </a:p>
        </p:txBody>
      </p:sp>
      <p:grpSp>
        <p:nvGrpSpPr>
          <p:cNvPr id="139" name="グループ化 138">
            <a:extLst>
              <a:ext uri="{FF2B5EF4-FFF2-40B4-BE49-F238E27FC236}">
                <a16:creationId xmlns:a16="http://schemas.microsoft.com/office/drawing/2014/main" id="{EC2055A0-008F-D14C-88D6-DDE4B2A73DC6}"/>
              </a:ext>
            </a:extLst>
          </p:cNvPr>
          <p:cNvGrpSpPr/>
          <p:nvPr/>
        </p:nvGrpSpPr>
        <p:grpSpPr>
          <a:xfrm>
            <a:off x="280120" y="7680920"/>
            <a:ext cx="11953328" cy="288032"/>
            <a:chOff x="280120" y="5376664"/>
            <a:chExt cx="11953328" cy="288032"/>
          </a:xfrm>
        </p:grpSpPr>
        <p:cxnSp>
          <p:nvCxnSpPr>
            <p:cNvPr id="109" name="直線コネクタ 108">
              <a:extLst>
                <a:ext uri="{FF2B5EF4-FFF2-40B4-BE49-F238E27FC236}">
                  <a16:creationId xmlns:a16="http://schemas.microsoft.com/office/drawing/2014/main" id="{F3E5B313-E5A1-A44F-9387-E1FFA5125409}"/>
                </a:ext>
              </a:extLst>
            </p:cNvPr>
            <p:cNvCxnSpPr>
              <a:cxnSpLocks/>
            </p:cNvCxnSpPr>
            <p:nvPr/>
          </p:nvCxnSpPr>
          <p:spPr>
            <a:xfrm flipH="1">
              <a:off x="280120" y="566469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F173C264-32B0-214E-9B45-DCE3947A51EE}"/>
                </a:ext>
              </a:extLst>
            </p:cNvPr>
            <p:cNvCxnSpPr>
              <a:cxnSpLocks/>
            </p:cNvCxnSpPr>
            <p:nvPr/>
          </p:nvCxnSpPr>
          <p:spPr>
            <a:xfrm flipH="1">
              <a:off x="280120" y="537666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1" name="角丸四角形 110">
            <a:extLst>
              <a:ext uri="{FF2B5EF4-FFF2-40B4-BE49-F238E27FC236}">
                <a16:creationId xmlns:a16="http://schemas.microsoft.com/office/drawing/2014/main" id="{23668F66-CF91-7F48-B14C-FFF095D6AA66}"/>
              </a:ext>
            </a:extLst>
          </p:cNvPr>
          <p:cNvSpPr/>
          <p:nvPr/>
        </p:nvSpPr>
        <p:spPr>
          <a:xfrm>
            <a:off x="136104" y="7680598"/>
            <a:ext cx="93610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Wheel</a:t>
            </a:r>
            <a:endParaRPr kumimoji="1" lang="ja-JP" altLang="en-US" sz="1400">
              <a:solidFill>
                <a:schemeClr val="tx1"/>
              </a:solidFill>
            </a:endParaRPr>
          </a:p>
        </p:txBody>
      </p:sp>
      <p:sp>
        <p:nvSpPr>
          <p:cNvPr id="113" name="角丸四角形 112">
            <a:extLst>
              <a:ext uri="{FF2B5EF4-FFF2-40B4-BE49-F238E27FC236}">
                <a16:creationId xmlns:a16="http://schemas.microsoft.com/office/drawing/2014/main" id="{306A1ADF-91CC-6C40-B44C-7A8D96B4B603}"/>
              </a:ext>
            </a:extLst>
          </p:cNvPr>
          <p:cNvSpPr/>
          <p:nvPr/>
        </p:nvSpPr>
        <p:spPr>
          <a:xfrm>
            <a:off x="1648272" y="696051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不安定</a:t>
            </a:r>
            <a:endParaRPr kumimoji="1" lang="ja-JP" altLang="en-US" sz="1400">
              <a:solidFill>
                <a:schemeClr val="tx1"/>
              </a:solidFill>
            </a:endParaRPr>
          </a:p>
        </p:txBody>
      </p:sp>
      <p:sp>
        <p:nvSpPr>
          <p:cNvPr id="114" name="角丸四角形 113">
            <a:extLst>
              <a:ext uri="{FF2B5EF4-FFF2-40B4-BE49-F238E27FC236}">
                <a16:creationId xmlns:a16="http://schemas.microsoft.com/office/drawing/2014/main" id="{66819DAD-E3B5-234D-A1B1-3BDD8A383A29}"/>
              </a:ext>
            </a:extLst>
          </p:cNvPr>
          <p:cNvSpPr/>
          <p:nvPr/>
        </p:nvSpPr>
        <p:spPr>
          <a:xfrm>
            <a:off x="3448472" y="6960518"/>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不安定</a:t>
            </a:r>
          </a:p>
        </p:txBody>
      </p:sp>
      <p:grpSp>
        <p:nvGrpSpPr>
          <p:cNvPr id="137" name="グループ化 136">
            <a:extLst>
              <a:ext uri="{FF2B5EF4-FFF2-40B4-BE49-F238E27FC236}">
                <a16:creationId xmlns:a16="http://schemas.microsoft.com/office/drawing/2014/main" id="{C3C082BC-C9EE-D947-A6F9-5AFE82724729}"/>
              </a:ext>
            </a:extLst>
          </p:cNvPr>
          <p:cNvGrpSpPr/>
          <p:nvPr/>
        </p:nvGrpSpPr>
        <p:grpSpPr>
          <a:xfrm>
            <a:off x="280120" y="6960840"/>
            <a:ext cx="11953328" cy="288032"/>
            <a:chOff x="280120" y="4656584"/>
            <a:chExt cx="11953328" cy="288032"/>
          </a:xfrm>
        </p:grpSpPr>
        <p:cxnSp>
          <p:nvCxnSpPr>
            <p:cNvPr id="115" name="直線コネクタ 114">
              <a:extLst>
                <a:ext uri="{FF2B5EF4-FFF2-40B4-BE49-F238E27FC236}">
                  <a16:creationId xmlns:a16="http://schemas.microsoft.com/office/drawing/2014/main" id="{C1240FB6-9478-DD47-A6EC-FD6BE54A8DD2}"/>
                </a:ext>
              </a:extLst>
            </p:cNvPr>
            <p:cNvCxnSpPr>
              <a:cxnSpLocks/>
            </p:cNvCxnSpPr>
            <p:nvPr/>
          </p:nvCxnSpPr>
          <p:spPr>
            <a:xfrm flipH="1">
              <a:off x="280120" y="494461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EEEE320B-93D9-D140-A111-BFA5BC6D291B}"/>
                </a:ext>
              </a:extLst>
            </p:cNvPr>
            <p:cNvCxnSpPr>
              <a:cxnSpLocks/>
            </p:cNvCxnSpPr>
            <p:nvPr/>
          </p:nvCxnSpPr>
          <p:spPr>
            <a:xfrm flipH="1">
              <a:off x="280120" y="465658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7" name="角丸四角形 116">
            <a:extLst>
              <a:ext uri="{FF2B5EF4-FFF2-40B4-BE49-F238E27FC236}">
                <a16:creationId xmlns:a16="http://schemas.microsoft.com/office/drawing/2014/main" id="{6B0C37C2-EEF3-224E-B88B-5DF8651DB3DF}"/>
              </a:ext>
            </a:extLst>
          </p:cNvPr>
          <p:cNvSpPr/>
          <p:nvPr/>
        </p:nvSpPr>
        <p:spPr>
          <a:xfrm>
            <a:off x="136104" y="6960518"/>
            <a:ext cx="936104"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Pitch</a:t>
            </a:r>
            <a:endParaRPr kumimoji="1" lang="ja-JP" altLang="en-US" sz="1400">
              <a:solidFill>
                <a:schemeClr val="tx1"/>
              </a:solidFill>
            </a:endParaRPr>
          </a:p>
        </p:txBody>
      </p:sp>
      <p:grpSp>
        <p:nvGrpSpPr>
          <p:cNvPr id="118" name="グループ化 117">
            <a:extLst>
              <a:ext uri="{FF2B5EF4-FFF2-40B4-BE49-F238E27FC236}">
                <a16:creationId xmlns:a16="http://schemas.microsoft.com/office/drawing/2014/main" id="{DBE0580D-6A6B-944C-8C36-8CF9618D2DD7}"/>
              </a:ext>
            </a:extLst>
          </p:cNvPr>
          <p:cNvGrpSpPr/>
          <p:nvPr/>
        </p:nvGrpSpPr>
        <p:grpSpPr>
          <a:xfrm rot="20844552">
            <a:off x="2288385" y="1468139"/>
            <a:ext cx="3634234" cy="4903242"/>
            <a:chOff x="5214838" y="113382"/>
            <a:chExt cx="3634234" cy="4903242"/>
          </a:xfrm>
        </p:grpSpPr>
        <p:grpSp>
          <p:nvGrpSpPr>
            <p:cNvPr id="119" name="グループ化 118">
              <a:extLst>
                <a:ext uri="{FF2B5EF4-FFF2-40B4-BE49-F238E27FC236}">
                  <a16:creationId xmlns:a16="http://schemas.microsoft.com/office/drawing/2014/main" id="{937A7B1E-CBE5-024A-BAA0-6F70EA7C1206}"/>
                </a:ext>
              </a:extLst>
            </p:cNvPr>
            <p:cNvGrpSpPr/>
            <p:nvPr/>
          </p:nvGrpSpPr>
          <p:grpSpPr>
            <a:xfrm>
              <a:off x="6165838" y="113382"/>
              <a:ext cx="1732235" cy="3679106"/>
              <a:chOff x="5534682" y="113382"/>
              <a:chExt cx="1732235" cy="3679106"/>
            </a:xfrm>
          </p:grpSpPr>
          <p:grpSp>
            <p:nvGrpSpPr>
              <p:cNvPr id="121" name="グループ化 120">
                <a:extLst>
                  <a:ext uri="{FF2B5EF4-FFF2-40B4-BE49-F238E27FC236}">
                    <a16:creationId xmlns:a16="http://schemas.microsoft.com/office/drawing/2014/main" id="{6999DCC2-D751-D344-87E5-10F0F225C773}"/>
                  </a:ext>
                </a:extLst>
              </p:cNvPr>
              <p:cNvGrpSpPr/>
              <p:nvPr/>
            </p:nvGrpSpPr>
            <p:grpSpPr>
              <a:xfrm>
                <a:off x="5534682" y="113382"/>
                <a:ext cx="1732235" cy="3679106"/>
                <a:chOff x="5820693" y="4649886"/>
                <a:chExt cx="1732235" cy="3679106"/>
              </a:xfrm>
            </p:grpSpPr>
            <p:grpSp>
              <p:nvGrpSpPr>
                <p:cNvPr id="123" name="グループ化 122">
                  <a:extLst>
                    <a:ext uri="{FF2B5EF4-FFF2-40B4-BE49-F238E27FC236}">
                      <a16:creationId xmlns:a16="http://schemas.microsoft.com/office/drawing/2014/main" id="{6C6A91B6-921C-B04A-9A68-AC9A2CF726DB}"/>
                    </a:ext>
                  </a:extLst>
                </p:cNvPr>
                <p:cNvGrpSpPr/>
                <p:nvPr/>
              </p:nvGrpSpPr>
              <p:grpSpPr>
                <a:xfrm>
                  <a:off x="6544122" y="4649886"/>
                  <a:ext cx="288032" cy="288032"/>
                  <a:chOff x="4024536" y="3216424"/>
                  <a:chExt cx="3168353" cy="3168352"/>
                </a:xfrm>
              </p:grpSpPr>
              <p:sp>
                <p:nvSpPr>
                  <p:cNvPr id="130" name="パイ 129">
                    <a:extLst>
                      <a:ext uri="{FF2B5EF4-FFF2-40B4-BE49-F238E27FC236}">
                        <a16:creationId xmlns:a16="http://schemas.microsoft.com/office/drawing/2014/main" id="{9FAF30B4-8ACC-8B49-9915-F7B67195263C}"/>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パイ 130">
                    <a:extLst>
                      <a:ext uri="{FF2B5EF4-FFF2-40B4-BE49-F238E27FC236}">
                        <a16:creationId xmlns:a16="http://schemas.microsoft.com/office/drawing/2014/main" id="{D77F6263-09A3-F746-804E-C091BE1EC856}"/>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2" name="パイ 131">
                    <a:extLst>
                      <a:ext uri="{FF2B5EF4-FFF2-40B4-BE49-F238E27FC236}">
                        <a16:creationId xmlns:a16="http://schemas.microsoft.com/office/drawing/2014/main" id="{A6FD3883-AB88-2B46-9375-92B8847ABD3E}"/>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4" name="円/楕円 123">
                  <a:extLst>
                    <a:ext uri="{FF2B5EF4-FFF2-40B4-BE49-F238E27FC236}">
                      <a16:creationId xmlns:a16="http://schemas.microsoft.com/office/drawing/2014/main" id="{B9D81276-448B-4347-B934-D24756F4450C}"/>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DBA0A8F1-E7E7-9D47-8494-6EC6B4491BC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26" name="直線コネクタ 125">
                  <a:extLst>
                    <a:ext uri="{FF2B5EF4-FFF2-40B4-BE49-F238E27FC236}">
                      <a16:creationId xmlns:a16="http://schemas.microsoft.com/office/drawing/2014/main" id="{2BECB42C-D5A5-E34B-9570-4CA8A3E4594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円/楕円 126">
                  <a:extLst>
                    <a:ext uri="{FF2B5EF4-FFF2-40B4-BE49-F238E27FC236}">
                      <a16:creationId xmlns:a16="http://schemas.microsoft.com/office/drawing/2014/main" id="{C37E7980-9690-D743-993C-FCDE11AE2DC9}"/>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79E0793B-9723-D744-95B2-DF1C3983557C}"/>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正方形/長方形 128">
                  <a:extLst>
                    <a:ext uri="{FF2B5EF4-FFF2-40B4-BE49-F238E27FC236}">
                      <a16:creationId xmlns:a16="http://schemas.microsoft.com/office/drawing/2014/main" id="{7699FEF0-AF33-D748-BD22-C6FA07F2E8A5}"/>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122" name="円弧 121">
                <a:extLst>
                  <a:ext uri="{FF2B5EF4-FFF2-40B4-BE49-F238E27FC236}">
                    <a16:creationId xmlns:a16="http://schemas.microsoft.com/office/drawing/2014/main" id="{BF979847-BBFE-5D4F-A5E4-7051435DB034}"/>
                  </a:ext>
                </a:extLst>
              </p:cNvPr>
              <p:cNvSpPr/>
              <p:nvPr/>
            </p:nvSpPr>
            <p:spPr>
              <a:xfrm>
                <a:off x="5968752" y="2496344"/>
                <a:ext cx="864096" cy="864096"/>
              </a:xfrm>
              <a:prstGeom prst="arc">
                <a:avLst>
                  <a:gd name="adj1" fmla="val 8417149"/>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20" name="円弧 119">
              <a:extLst>
                <a:ext uri="{FF2B5EF4-FFF2-40B4-BE49-F238E27FC236}">
                  <a16:creationId xmlns:a16="http://schemas.microsoft.com/office/drawing/2014/main" id="{DAD7BC43-454D-5445-8131-73C8341ECDDF}"/>
                </a:ext>
              </a:extLst>
            </p:cNvPr>
            <p:cNvSpPr/>
            <p:nvPr/>
          </p:nvSpPr>
          <p:spPr>
            <a:xfrm>
              <a:off x="5214838" y="1382390"/>
              <a:ext cx="3634234" cy="3634234"/>
            </a:xfrm>
            <a:prstGeom prst="arc">
              <a:avLst>
                <a:gd name="adj1" fmla="val 16225770"/>
                <a:gd name="adj2" fmla="val 168410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33" name="直線コネクタ 132">
            <a:extLst>
              <a:ext uri="{FF2B5EF4-FFF2-40B4-BE49-F238E27FC236}">
                <a16:creationId xmlns:a16="http://schemas.microsoft.com/office/drawing/2014/main" id="{1009E5D5-1047-554C-A2F4-9FB67826EBC1}"/>
              </a:ext>
            </a:extLst>
          </p:cNvPr>
          <p:cNvCxnSpPr>
            <a:cxnSpLocks/>
          </p:cNvCxnSpPr>
          <p:nvPr/>
        </p:nvCxnSpPr>
        <p:spPr>
          <a:xfrm flipH="1">
            <a:off x="3664496" y="4296544"/>
            <a:ext cx="476200" cy="8640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65DE617-F878-9C49-AFB8-F9346570D778}"/>
              </a:ext>
            </a:extLst>
          </p:cNvPr>
          <p:cNvCxnSpPr>
            <a:cxnSpLocks/>
          </p:cNvCxnSpPr>
          <p:nvPr/>
        </p:nvCxnSpPr>
        <p:spPr>
          <a:xfrm>
            <a:off x="4168552" y="2064296"/>
            <a:ext cx="0" cy="3096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0" name="角丸四角形 139">
            <a:extLst>
              <a:ext uri="{FF2B5EF4-FFF2-40B4-BE49-F238E27FC236}">
                <a16:creationId xmlns:a16="http://schemas.microsoft.com/office/drawing/2014/main" id="{32131200-1B8B-7343-881D-BC4AB096890F}"/>
              </a:ext>
            </a:extLst>
          </p:cNvPr>
          <p:cNvSpPr/>
          <p:nvPr/>
        </p:nvSpPr>
        <p:spPr>
          <a:xfrm>
            <a:off x="1648272" y="602473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TAIL_STAND</a:t>
            </a:r>
            <a:endParaRPr kumimoji="1" lang="ja-JP" altLang="en-US" sz="1400">
              <a:solidFill>
                <a:schemeClr val="tx1"/>
              </a:solidFill>
            </a:endParaRPr>
          </a:p>
        </p:txBody>
      </p:sp>
      <p:sp>
        <p:nvSpPr>
          <p:cNvPr id="141" name="角丸四角形 140">
            <a:extLst>
              <a:ext uri="{FF2B5EF4-FFF2-40B4-BE49-F238E27FC236}">
                <a16:creationId xmlns:a16="http://schemas.microsoft.com/office/drawing/2014/main" id="{19E8BA10-2951-AF46-A4DC-8232EFA4C51D}"/>
              </a:ext>
            </a:extLst>
          </p:cNvPr>
          <p:cNvSpPr/>
          <p:nvPr/>
        </p:nvSpPr>
        <p:spPr>
          <a:xfrm>
            <a:off x="3448472" y="602473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TAIL_STAND</a:t>
            </a:r>
            <a:endParaRPr kumimoji="1" lang="ja-JP" altLang="en-US" sz="1400">
              <a:solidFill>
                <a:schemeClr val="tx1"/>
              </a:solidFill>
            </a:endParaRPr>
          </a:p>
        </p:txBody>
      </p:sp>
      <p:grpSp>
        <p:nvGrpSpPr>
          <p:cNvPr id="142" name="グループ化 141">
            <a:extLst>
              <a:ext uri="{FF2B5EF4-FFF2-40B4-BE49-F238E27FC236}">
                <a16:creationId xmlns:a16="http://schemas.microsoft.com/office/drawing/2014/main" id="{0F0B9DBB-9C9B-664F-9DB8-8C35EB50DE7E}"/>
              </a:ext>
            </a:extLst>
          </p:cNvPr>
          <p:cNvGrpSpPr/>
          <p:nvPr/>
        </p:nvGrpSpPr>
        <p:grpSpPr>
          <a:xfrm>
            <a:off x="280120" y="6025058"/>
            <a:ext cx="11953328" cy="288032"/>
            <a:chOff x="280120" y="4296544"/>
            <a:chExt cx="11953328" cy="288032"/>
          </a:xfrm>
        </p:grpSpPr>
        <p:cxnSp>
          <p:nvCxnSpPr>
            <p:cNvPr id="143" name="直線コネクタ 142">
              <a:extLst>
                <a:ext uri="{FF2B5EF4-FFF2-40B4-BE49-F238E27FC236}">
                  <a16:creationId xmlns:a16="http://schemas.microsoft.com/office/drawing/2014/main" id="{224532B4-85A2-B94A-A20B-412CB05907DA}"/>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B91F30FD-0F8E-AF4A-A69E-9B0EF29108BF}"/>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5" name="角丸四角形 144">
            <a:extLst>
              <a:ext uri="{FF2B5EF4-FFF2-40B4-BE49-F238E27FC236}">
                <a16:creationId xmlns:a16="http://schemas.microsoft.com/office/drawing/2014/main" id="{7EC44627-DA6F-F144-A017-8EC8364BA095}"/>
              </a:ext>
            </a:extLst>
          </p:cNvPr>
          <p:cNvSpPr/>
          <p:nvPr/>
        </p:nvSpPr>
        <p:spPr>
          <a:xfrm>
            <a:off x="136104" y="6024736"/>
            <a:ext cx="1152128" cy="288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Stand_Mode</a:t>
            </a:r>
            <a:endParaRPr kumimoji="1" lang="ja-JP" altLang="en-US" sz="1400">
              <a:solidFill>
                <a:schemeClr val="tx1"/>
              </a:solidFill>
            </a:endParaRPr>
          </a:p>
        </p:txBody>
      </p:sp>
      <p:sp>
        <p:nvSpPr>
          <p:cNvPr id="146" name="角丸四角形 145">
            <a:extLst>
              <a:ext uri="{FF2B5EF4-FFF2-40B4-BE49-F238E27FC236}">
                <a16:creationId xmlns:a16="http://schemas.microsoft.com/office/drawing/2014/main" id="{D446EADB-5168-4942-9F1A-99AC33D0FCA9}"/>
              </a:ext>
            </a:extLst>
          </p:cNvPr>
          <p:cNvSpPr/>
          <p:nvPr/>
        </p:nvSpPr>
        <p:spPr>
          <a:xfrm>
            <a:off x="5464696" y="566469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LAUNCH</a:t>
            </a:r>
            <a:endParaRPr kumimoji="1" lang="ja-JP" altLang="en-US" sz="1400">
              <a:solidFill>
                <a:schemeClr val="tx1"/>
              </a:solidFill>
            </a:endParaRPr>
          </a:p>
        </p:txBody>
      </p:sp>
      <p:grpSp>
        <p:nvGrpSpPr>
          <p:cNvPr id="147" name="グループ化 146">
            <a:extLst>
              <a:ext uri="{FF2B5EF4-FFF2-40B4-BE49-F238E27FC236}">
                <a16:creationId xmlns:a16="http://schemas.microsoft.com/office/drawing/2014/main" id="{ECC440A1-B7F7-E142-9C09-8D1BCBF4CA38}"/>
              </a:ext>
            </a:extLst>
          </p:cNvPr>
          <p:cNvGrpSpPr/>
          <p:nvPr/>
        </p:nvGrpSpPr>
        <p:grpSpPr>
          <a:xfrm rot="21391977">
            <a:off x="4364076" y="1465342"/>
            <a:ext cx="3634234" cy="4903242"/>
            <a:chOff x="5214838" y="113382"/>
            <a:chExt cx="3634234" cy="4903242"/>
          </a:xfrm>
        </p:grpSpPr>
        <p:grpSp>
          <p:nvGrpSpPr>
            <p:cNvPr id="148" name="グループ化 147">
              <a:extLst>
                <a:ext uri="{FF2B5EF4-FFF2-40B4-BE49-F238E27FC236}">
                  <a16:creationId xmlns:a16="http://schemas.microsoft.com/office/drawing/2014/main" id="{316A1FD9-427E-2B4E-B437-D8ECDACA6841}"/>
                </a:ext>
              </a:extLst>
            </p:cNvPr>
            <p:cNvGrpSpPr/>
            <p:nvPr/>
          </p:nvGrpSpPr>
          <p:grpSpPr>
            <a:xfrm>
              <a:off x="6165838" y="113382"/>
              <a:ext cx="1732235" cy="3679106"/>
              <a:chOff x="5534682" y="113382"/>
              <a:chExt cx="1732235" cy="3679106"/>
            </a:xfrm>
          </p:grpSpPr>
          <p:grpSp>
            <p:nvGrpSpPr>
              <p:cNvPr id="150" name="グループ化 149">
                <a:extLst>
                  <a:ext uri="{FF2B5EF4-FFF2-40B4-BE49-F238E27FC236}">
                    <a16:creationId xmlns:a16="http://schemas.microsoft.com/office/drawing/2014/main" id="{0FC6D7D6-5DD1-A246-A2B4-391F82C98A4E}"/>
                  </a:ext>
                </a:extLst>
              </p:cNvPr>
              <p:cNvGrpSpPr/>
              <p:nvPr/>
            </p:nvGrpSpPr>
            <p:grpSpPr>
              <a:xfrm>
                <a:off x="5534682" y="113382"/>
                <a:ext cx="1732235" cy="3679106"/>
                <a:chOff x="5820693" y="4649886"/>
                <a:chExt cx="1732235" cy="3679106"/>
              </a:xfrm>
            </p:grpSpPr>
            <p:grpSp>
              <p:nvGrpSpPr>
                <p:cNvPr id="152" name="グループ化 151">
                  <a:extLst>
                    <a:ext uri="{FF2B5EF4-FFF2-40B4-BE49-F238E27FC236}">
                      <a16:creationId xmlns:a16="http://schemas.microsoft.com/office/drawing/2014/main" id="{20D6F224-09B8-834B-A8B0-E315D731F5D3}"/>
                    </a:ext>
                  </a:extLst>
                </p:cNvPr>
                <p:cNvGrpSpPr/>
                <p:nvPr/>
              </p:nvGrpSpPr>
              <p:grpSpPr>
                <a:xfrm>
                  <a:off x="6544122" y="4649886"/>
                  <a:ext cx="288032" cy="288032"/>
                  <a:chOff x="4024536" y="3216424"/>
                  <a:chExt cx="3168353" cy="3168352"/>
                </a:xfrm>
              </p:grpSpPr>
              <p:sp>
                <p:nvSpPr>
                  <p:cNvPr id="159" name="パイ 158">
                    <a:extLst>
                      <a:ext uri="{FF2B5EF4-FFF2-40B4-BE49-F238E27FC236}">
                        <a16:creationId xmlns:a16="http://schemas.microsoft.com/office/drawing/2014/main" id="{68C53D8D-2BAD-6845-8F18-F5B90A869ADC}"/>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パイ 159">
                    <a:extLst>
                      <a:ext uri="{FF2B5EF4-FFF2-40B4-BE49-F238E27FC236}">
                        <a16:creationId xmlns:a16="http://schemas.microsoft.com/office/drawing/2014/main" id="{6ABC1122-11F5-C84C-8BDB-23E33FA5B529}"/>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パイ 160">
                    <a:extLst>
                      <a:ext uri="{FF2B5EF4-FFF2-40B4-BE49-F238E27FC236}">
                        <a16:creationId xmlns:a16="http://schemas.microsoft.com/office/drawing/2014/main" id="{7C28733E-5DB3-7A4B-8424-E7C047A6C0B8}"/>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53" name="円/楕円 152">
                  <a:extLst>
                    <a:ext uri="{FF2B5EF4-FFF2-40B4-BE49-F238E27FC236}">
                      <a16:creationId xmlns:a16="http://schemas.microsoft.com/office/drawing/2014/main" id="{7A599965-0472-0E49-B924-A3C5A66772FE}"/>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a:extLst>
                    <a:ext uri="{FF2B5EF4-FFF2-40B4-BE49-F238E27FC236}">
                      <a16:creationId xmlns:a16="http://schemas.microsoft.com/office/drawing/2014/main" id="{426CF458-5520-2845-A7B6-9F10E656235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55" name="直線コネクタ 154">
                  <a:extLst>
                    <a:ext uri="{FF2B5EF4-FFF2-40B4-BE49-F238E27FC236}">
                      <a16:creationId xmlns:a16="http://schemas.microsoft.com/office/drawing/2014/main" id="{3D54CC84-E47D-D34A-B835-F2D14C2E892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円/楕円 155">
                  <a:extLst>
                    <a:ext uri="{FF2B5EF4-FFF2-40B4-BE49-F238E27FC236}">
                      <a16:creationId xmlns:a16="http://schemas.microsoft.com/office/drawing/2014/main" id="{1EBC7500-5D6C-9A48-BD92-FF2E8EA9FD5D}"/>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a:extLst>
                    <a:ext uri="{FF2B5EF4-FFF2-40B4-BE49-F238E27FC236}">
                      <a16:creationId xmlns:a16="http://schemas.microsoft.com/office/drawing/2014/main" id="{9587F437-1AF3-1741-B0D9-E24DE5DC11FF}"/>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EDFF8D2-1AD9-B549-8D34-CAAF3723A115}"/>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151" name="円弧 150">
                <a:extLst>
                  <a:ext uri="{FF2B5EF4-FFF2-40B4-BE49-F238E27FC236}">
                    <a16:creationId xmlns:a16="http://schemas.microsoft.com/office/drawing/2014/main" id="{59666766-03BE-6E4A-8EE4-39023BAB572E}"/>
                  </a:ext>
                </a:extLst>
              </p:cNvPr>
              <p:cNvSpPr/>
              <p:nvPr/>
            </p:nvSpPr>
            <p:spPr>
              <a:xfrm>
                <a:off x="5968752" y="2496344"/>
                <a:ext cx="864096" cy="864096"/>
              </a:xfrm>
              <a:prstGeom prst="arc">
                <a:avLst>
                  <a:gd name="adj1" fmla="val 638130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49" name="円弧 148">
              <a:extLst>
                <a:ext uri="{FF2B5EF4-FFF2-40B4-BE49-F238E27FC236}">
                  <a16:creationId xmlns:a16="http://schemas.microsoft.com/office/drawing/2014/main" id="{B7D06392-8680-0649-A48B-7FE682F6D226}"/>
                </a:ext>
              </a:extLst>
            </p:cNvPr>
            <p:cNvSpPr/>
            <p:nvPr/>
          </p:nvSpPr>
          <p:spPr>
            <a:xfrm>
              <a:off x="5214838" y="1382390"/>
              <a:ext cx="3634234" cy="3634234"/>
            </a:xfrm>
            <a:prstGeom prst="arc">
              <a:avLst>
                <a:gd name="adj1" fmla="val 16225770"/>
                <a:gd name="adj2" fmla="val 16343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62" name="直線コネクタ 161">
            <a:extLst>
              <a:ext uri="{FF2B5EF4-FFF2-40B4-BE49-F238E27FC236}">
                <a16:creationId xmlns:a16="http://schemas.microsoft.com/office/drawing/2014/main" id="{8008DEAB-8A66-7E44-8AB9-47635412F3FE}"/>
              </a:ext>
            </a:extLst>
          </p:cNvPr>
          <p:cNvCxnSpPr>
            <a:cxnSpLocks/>
          </p:cNvCxnSpPr>
          <p:nvPr/>
        </p:nvCxnSpPr>
        <p:spPr>
          <a:xfrm>
            <a:off x="6184776" y="1992288"/>
            <a:ext cx="0" cy="3096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398AB6A-1BC2-3246-BA9F-60782501D81A}"/>
              </a:ext>
            </a:extLst>
          </p:cNvPr>
          <p:cNvCxnSpPr>
            <a:cxnSpLocks/>
            <a:stCxn id="156" idx="4"/>
          </p:cNvCxnSpPr>
          <p:nvPr/>
        </p:nvCxnSpPr>
        <p:spPr>
          <a:xfrm flipH="1">
            <a:off x="6112769" y="4313606"/>
            <a:ext cx="92454" cy="8470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6" name="角丸四角形 165">
            <a:extLst>
              <a:ext uri="{FF2B5EF4-FFF2-40B4-BE49-F238E27FC236}">
                <a16:creationId xmlns:a16="http://schemas.microsoft.com/office/drawing/2014/main" id="{44D17D18-C6B9-404B-B7B2-292FBF3A6F6F}"/>
              </a:ext>
            </a:extLst>
          </p:cNvPr>
          <p:cNvSpPr/>
          <p:nvPr/>
        </p:nvSpPr>
        <p:spPr>
          <a:xfrm>
            <a:off x="5464696" y="602473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TAIL_STAND</a:t>
            </a:r>
            <a:endParaRPr kumimoji="1" lang="ja-JP" altLang="en-US" sz="1400">
              <a:solidFill>
                <a:schemeClr val="tx1"/>
              </a:solidFill>
            </a:endParaRPr>
          </a:p>
        </p:txBody>
      </p:sp>
      <p:sp>
        <p:nvSpPr>
          <p:cNvPr id="167" name="角丸四角形 166">
            <a:extLst>
              <a:ext uri="{FF2B5EF4-FFF2-40B4-BE49-F238E27FC236}">
                <a16:creationId xmlns:a16="http://schemas.microsoft.com/office/drawing/2014/main" id="{2A2D6124-5BFA-BD49-BBF2-D65771F7554B}"/>
              </a:ext>
            </a:extLst>
          </p:cNvPr>
          <p:cNvSpPr/>
          <p:nvPr/>
        </p:nvSpPr>
        <p:spPr>
          <a:xfrm>
            <a:off x="5464696" y="6960840"/>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安定</a:t>
            </a:r>
          </a:p>
        </p:txBody>
      </p:sp>
      <p:sp>
        <p:nvSpPr>
          <p:cNvPr id="168" name="角丸四角形 167">
            <a:extLst>
              <a:ext uri="{FF2B5EF4-FFF2-40B4-BE49-F238E27FC236}">
                <a16:creationId xmlns:a16="http://schemas.microsoft.com/office/drawing/2014/main" id="{03563543-7D85-B24C-A16E-1ABAD7C9C826}"/>
              </a:ext>
            </a:extLst>
          </p:cNvPr>
          <p:cNvSpPr/>
          <p:nvPr/>
        </p:nvSpPr>
        <p:spPr>
          <a:xfrm>
            <a:off x="5464696" y="732088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ACTIVE</a:t>
            </a:r>
            <a:endParaRPr kumimoji="1" lang="ja-JP" altLang="en-US" sz="1400">
              <a:solidFill>
                <a:schemeClr val="tx1"/>
              </a:solidFill>
            </a:endParaRPr>
          </a:p>
        </p:txBody>
      </p:sp>
      <p:sp>
        <p:nvSpPr>
          <p:cNvPr id="169" name="角丸四角形 168">
            <a:extLst>
              <a:ext uri="{FF2B5EF4-FFF2-40B4-BE49-F238E27FC236}">
                <a16:creationId xmlns:a16="http://schemas.microsoft.com/office/drawing/2014/main" id="{279DC7E6-2E3A-A649-8B25-875F8AC8B3D3}"/>
              </a:ext>
            </a:extLst>
          </p:cNvPr>
          <p:cNvSpPr/>
          <p:nvPr/>
        </p:nvSpPr>
        <p:spPr>
          <a:xfrm>
            <a:off x="5464696" y="768092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STOP</a:t>
            </a:r>
            <a:endParaRPr kumimoji="1" lang="ja-JP" altLang="en-US" sz="1400">
              <a:solidFill>
                <a:schemeClr val="tx1"/>
              </a:solidFill>
            </a:endParaRPr>
          </a:p>
        </p:txBody>
      </p:sp>
      <p:grpSp>
        <p:nvGrpSpPr>
          <p:cNvPr id="171" name="グループ化 170">
            <a:extLst>
              <a:ext uri="{FF2B5EF4-FFF2-40B4-BE49-F238E27FC236}">
                <a16:creationId xmlns:a16="http://schemas.microsoft.com/office/drawing/2014/main" id="{13EB5EB1-960B-3A4A-A44F-E376D6000C0C}"/>
              </a:ext>
            </a:extLst>
          </p:cNvPr>
          <p:cNvGrpSpPr/>
          <p:nvPr/>
        </p:nvGrpSpPr>
        <p:grpSpPr>
          <a:xfrm>
            <a:off x="7711840" y="1488232"/>
            <a:ext cx="1732235" cy="3679106"/>
            <a:chOff x="5534682" y="113382"/>
            <a:chExt cx="1732235" cy="3679106"/>
          </a:xfrm>
        </p:grpSpPr>
        <p:grpSp>
          <p:nvGrpSpPr>
            <p:cNvPr id="173" name="グループ化 172">
              <a:extLst>
                <a:ext uri="{FF2B5EF4-FFF2-40B4-BE49-F238E27FC236}">
                  <a16:creationId xmlns:a16="http://schemas.microsoft.com/office/drawing/2014/main" id="{48E55272-3E08-3A4A-8E8E-1CFAA83C38BD}"/>
                </a:ext>
              </a:extLst>
            </p:cNvPr>
            <p:cNvGrpSpPr/>
            <p:nvPr/>
          </p:nvGrpSpPr>
          <p:grpSpPr>
            <a:xfrm>
              <a:off x="5534682" y="113382"/>
              <a:ext cx="1732235" cy="3679106"/>
              <a:chOff x="5820693" y="4649886"/>
              <a:chExt cx="1732235" cy="3679106"/>
            </a:xfrm>
          </p:grpSpPr>
          <p:grpSp>
            <p:nvGrpSpPr>
              <p:cNvPr id="175" name="グループ化 174">
                <a:extLst>
                  <a:ext uri="{FF2B5EF4-FFF2-40B4-BE49-F238E27FC236}">
                    <a16:creationId xmlns:a16="http://schemas.microsoft.com/office/drawing/2014/main" id="{EA95F057-85A2-384B-A83B-C345C02D19F9}"/>
                  </a:ext>
                </a:extLst>
              </p:cNvPr>
              <p:cNvGrpSpPr/>
              <p:nvPr/>
            </p:nvGrpSpPr>
            <p:grpSpPr>
              <a:xfrm>
                <a:off x="6544122" y="4649886"/>
                <a:ext cx="288032" cy="288032"/>
                <a:chOff x="4024536" y="3216424"/>
                <a:chExt cx="3168353" cy="3168352"/>
              </a:xfrm>
            </p:grpSpPr>
            <p:sp>
              <p:nvSpPr>
                <p:cNvPr id="182" name="パイ 181">
                  <a:extLst>
                    <a:ext uri="{FF2B5EF4-FFF2-40B4-BE49-F238E27FC236}">
                      <a16:creationId xmlns:a16="http://schemas.microsoft.com/office/drawing/2014/main" id="{027613D8-5673-5845-BDEF-6AF8A69F29B5}"/>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パイ 182">
                  <a:extLst>
                    <a:ext uri="{FF2B5EF4-FFF2-40B4-BE49-F238E27FC236}">
                      <a16:creationId xmlns:a16="http://schemas.microsoft.com/office/drawing/2014/main" id="{D0C349FA-D940-F748-8A3E-4FEEEC11B53A}"/>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4" name="パイ 183">
                  <a:extLst>
                    <a:ext uri="{FF2B5EF4-FFF2-40B4-BE49-F238E27FC236}">
                      <a16:creationId xmlns:a16="http://schemas.microsoft.com/office/drawing/2014/main" id="{F821FFEB-733C-474E-89E9-3A19EB1CC917}"/>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6" name="円/楕円 175">
                <a:extLst>
                  <a:ext uri="{FF2B5EF4-FFF2-40B4-BE49-F238E27FC236}">
                    <a16:creationId xmlns:a16="http://schemas.microsoft.com/office/drawing/2014/main" id="{4F05648E-43D0-5342-8167-8D94775A551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7" name="直線コネクタ 176">
                <a:extLst>
                  <a:ext uri="{FF2B5EF4-FFF2-40B4-BE49-F238E27FC236}">
                    <a16:creationId xmlns:a16="http://schemas.microsoft.com/office/drawing/2014/main" id="{7F87B7F1-3D81-1746-9BF3-8E63234EA9C3}"/>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8" name="直線コネクタ 177">
                <a:extLst>
                  <a:ext uri="{FF2B5EF4-FFF2-40B4-BE49-F238E27FC236}">
                    <a16:creationId xmlns:a16="http://schemas.microsoft.com/office/drawing/2014/main" id="{935FE01C-8C8B-2943-AA9F-F7982D83DFA1}"/>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a:extLst>
                  <a:ext uri="{FF2B5EF4-FFF2-40B4-BE49-F238E27FC236}">
                    <a16:creationId xmlns:a16="http://schemas.microsoft.com/office/drawing/2014/main" id="{F71A640D-47C3-824C-954D-A70D5E3EB943}"/>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id="{8B63CC03-9564-614E-8F36-ABB769E1F14B}"/>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2BDB2DE2-B479-5D47-8A0B-31FA5FB9A24A}"/>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sp>
          <p:nvSpPr>
            <p:cNvPr id="174" name="円弧 173">
              <a:extLst>
                <a:ext uri="{FF2B5EF4-FFF2-40B4-BE49-F238E27FC236}">
                  <a16:creationId xmlns:a16="http://schemas.microsoft.com/office/drawing/2014/main" id="{D092D6B7-88D4-8B45-9CAB-9F0D09BFA431}"/>
                </a:ext>
              </a:extLst>
            </p:cNvPr>
            <p:cNvSpPr/>
            <p:nvPr/>
          </p:nvSpPr>
          <p:spPr>
            <a:xfrm>
              <a:off x="5968752" y="2496344"/>
              <a:ext cx="864096" cy="864096"/>
            </a:xfrm>
            <a:prstGeom prst="arc">
              <a:avLst>
                <a:gd name="adj1" fmla="val 9021303"/>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85" name="直線コネクタ 184">
            <a:extLst>
              <a:ext uri="{FF2B5EF4-FFF2-40B4-BE49-F238E27FC236}">
                <a16:creationId xmlns:a16="http://schemas.microsoft.com/office/drawing/2014/main" id="{CC2556C6-AE9C-7440-A444-42DBEAAD78FD}"/>
              </a:ext>
            </a:extLst>
          </p:cNvPr>
          <p:cNvCxnSpPr>
            <a:cxnSpLocks/>
          </p:cNvCxnSpPr>
          <p:nvPr/>
        </p:nvCxnSpPr>
        <p:spPr>
          <a:xfrm flipH="1">
            <a:off x="7768952" y="4296544"/>
            <a:ext cx="83624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7" name="角丸四角形 186">
            <a:extLst>
              <a:ext uri="{FF2B5EF4-FFF2-40B4-BE49-F238E27FC236}">
                <a16:creationId xmlns:a16="http://schemas.microsoft.com/office/drawing/2014/main" id="{7224A022-E859-3E4D-B1FA-B9F61E022D5D}"/>
              </a:ext>
            </a:extLst>
          </p:cNvPr>
          <p:cNvSpPr/>
          <p:nvPr/>
        </p:nvSpPr>
        <p:spPr>
          <a:xfrm>
            <a:off x="7480920" y="5664696"/>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RUN</a:t>
            </a:r>
            <a:endParaRPr kumimoji="1" lang="ja-JP" altLang="en-US" sz="1400">
              <a:solidFill>
                <a:schemeClr val="tx1"/>
              </a:solidFill>
            </a:endParaRPr>
          </a:p>
        </p:txBody>
      </p:sp>
      <p:sp>
        <p:nvSpPr>
          <p:cNvPr id="188" name="角丸四角形 187">
            <a:extLst>
              <a:ext uri="{FF2B5EF4-FFF2-40B4-BE49-F238E27FC236}">
                <a16:creationId xmlns:a16="http://schemas.microsoft.com/office/drawing/2014/main" id="{A28908A2-A70E-574A-9B8B-C9A0973E1C45}"/>
              </a:ext>
            </a:extLst>
          </p:cNvPr>
          <p:cNvSpPr/>
          <p:nvPr/>
        </p:nvSpPr>
        <p:spPr>
          <a:xfrm>
            <a:off x="7480920" y="6024736"/>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BALANCE</a:t>
            </a:r>
            <a:endParaRPr kumimoji="1" lang="ja-JP" altLang="en-US" sz="1400">
              <a:solidFill>
                <a:schemeClr val="tx1"/>
              </a:solidFill>
            </a:endParaRPr>
          </a:p>
        </p:txBody>
      </p:sp>
      <p:sp>
        <p:nvSpPr>
          <p:cNvPr id="189" name="角丸四角形 188">
            <a:extLst>
              <a:ext uri="{FF2B5EF4-FFF2-40B4-BE49-F238E27FC236}">
                <a16:creationId xmlns:a16="http://schemas.microsoft.com/office/drawing/2014/main" id="{5C72F5D3-B8C2-9A42-836C-8DD0997DCFF4}"/>
              </a:ext>
            </a:extLst>
          </p:cNvPr>
          <p:cNvSpPr/>
          <p:nvPr/>
        </p:nvSpPr>
        <p:spPr>
          <a:xfrm>
            <a:off x="7480920" y="696084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安定</a:t>
            </a:r>
          </a:p>
        </p:txBody>
      </p:sp>
      <p:sp>
        <p:nvSpPr>
          <p:cNvPr id="190" name="角丸四角形 189">
            <a:extLst>
              <a:ext uri="{FF2B5EF4-FFF2-40B4-BE49-F238E27FC236}">
                <a16:creationId xmlns:a16="http://schemas.microsoft.com/office/drawing/2014/main" id="{35610A16-4A14-8541-923A-B2BE79833863}"/>
              </a:ext>
            </a:extLst>
          </p:cNvPr>
          <p:cNvSpPr/>
          <p:nvPr/>
        </p:nvSpPr>
        <p:spPr>
          <a:xfrm>
            <a:off x="7480920" y="732088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ACTIVE</a:t>
            </a:r>
            <a:endParaRPr kumimoji="1" lang="ja-JP" altLang="en-US" sz="1400">
              <a:solidFill>
                <a:schemeClr val="tx1"/>
              </a:solidFill>
            </a:endParaRPr>
          </a:p>
        </p:txBody>
      </p:sp>
      <p:sp>
        <p:nvSpPr>
          <p:cNvPr id="191" name="角丸四角形 190">
            <a:extLst>
              <a:ext uri="{FF2B5EF4-FFF2-40B4-BE49-F238E27FC236}">
                <a16:creationId xmlns:a16="http://schemas.microsoft.com/office/drawing/2014/main" id="{C323A4D9-9855-B04D-8136-8606A3FE6EAF}"/>
              </a:ext>
            </a:extLst>
          </p:cNvPr>
          <p:cNvSpPr/>
          <p:nvPr/>
        </p:nvSpPr>
        <p:spPr>
          <a:xfrm>
            <a:off x="7480920" y="7680920"/>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ACTIVE</a:t>
            </a:r>
            <a:endParaRPr kumimoji="1" lang="ja-JP" altLang="en-US" sz="1400">
              <a:solidFill>
                <a:schemeClr val="tx1"/>
              </a:solidFill>
            </a:endParaRPr>
          </a:p>
        </p:txBody>
      </p:sp>
      <p:cxnSp>
        <p:nvCxnSpPr>
          <p:cNvPr id="192" name="直線コネクタ 191">
            <a:extLst>
              <a:ext uri="{FF2B5EF4-FFF2-40B4-BE49-F238E27FC236}">
                <a16:creationId xmlns:a16="http://schemas.microsoft.com/office/drawing/2014/main" id="{0453E592-C9C2-B347-A5BF-BC0D95AA53EA}"/>
              </a:ext>
            </a:extLst>
          </p:cNvPr>
          <p:cNvCxnSpPr>
            <a:cxnSpLocks/>
          </p:cNvCxnSpPr>
          <p:nvPr/>
        </p:nvCxnSpPr>
        <p:spPr>
          <a:xfrm flipH="1">
            <a:off x="9857184" y="4296544"/>
            <a:ext cx="9802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角丸四角形 193">
            <a:extLst>
              <a:ext uri="{FF2B5EF4-FFF2-40B4-BE49-F238E27FC236}">
                <a16:creationId xmlns:a16="http://schemas.microsoft.com/office/drawing/2014/main" id="{736B6AB4-AD7C-D94F-9EB3-4DE1226E70AB}"/>
              </a:ext>
            </a:extLst>
          </p:cNvPr>
          <p:cNvSpPr/>
          <p:nvPr/>
        </p:nvSpPr>
        <p:spPr>
          <a:xfrm>
            <a:off x="10145216" y="566469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RUN</a:t>
            </a:r>
            <a:endParaRPr kumimoji="1" lang="ja-JP" altLang="en-US" sz="1400">
              <a:solidFill>
                <a:schemeClr val="tx1"/>
              </a:solidFill>
            </a:endParaRPr>
          </a:p>
        </p:txBody>
      </p:sp>
      <p:sp>
        <p:nvSpPr>
          <p:cNvPr id="195" name="角丸四角形 194">
            <a:extLst>
              <a:ext uri="{FF2B5EF4-FFF2-40B4-BE49-F238E27FC236}">
                <a16:creationId xmlns:a16="http://schemas.microsoft.com/office/drawing/2014/main" id="{DFA60967-7363-9248-B4A3-50A47E1CA16C}"/>
              </a:ext>
            </a:extLst>
          </p:cNvPr>
          <p:cNvSpPr/>
          <p:nvPr/>
        </p:nvSpPr>
        <p:spPr>
          <a:xfrm>
            <a:off x="10145216" y="6024736"/>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BALANCE</a:t>
            </a:r>
            <a:endParaRPr kumimoji="1" lang="ja-JP" altLang="en-US" sz="1400">
              <a:solidFill>
                <a:schemeClr val="tx1"/>
              </a:solidFill>
            </a:endParaRPr>
          </a:p>
        </p:txBody>
      </p:sp>
      <p:sp>
        <p:nvSpPr>
          <p:cNvPr id="196" name="角丸四角形 195">
            <a:extLst>
              <a:ext uri="{FF2B5EF4-FFF2-40B4-BE49-F238E27FC236}">
                <a16:creationId xmlns:a16="http://schemas.microsoft.com/office/drawing/2014/main" id="{260BFF4E-BAA9-5342-BD35-73891E1F797A}"/>
              </a:ext>
            </a:extLst>
          </p:cNvPr>
          <p:cNvSpPr/>
          <p:nvPr/>
        </p:nvSpPr>
        <p:spPr>
          <a:xfrm>
            <a:off x="10145216" y="696084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安定</a:t>
            </a:r>
          </a:p>
        </p:txBody>
      </p:sp>
      <p:sp>
        <p:nvSpPr>
          <p:cNvPr id="197" name="角丸四角形 196">
            <a:extLst>
              <a:ext uri="{FF2B5EF4-FFF2-40B4-BE49-F238E27FC236}">
                <a16:creationId xmlns:a16="http://schemas.microsoft.com/office/drawing/2014/main" id="{E9997868-AE4A-E74C-A61D-23FDFDF0515D}"/>
              </a:ext>
            </a:extLst>
          </p:cNvPr>
          <p:cNvSpPr/>
          <p:nvPr/>
        </p:nvSpPr>
        <p:spPr>
          <a:xfrm>
            <a:off x="10145216" y="7320880"/>
            <a:ext cx="1440160"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STOP</a:t>
            </a:r>
            <a:endParaRPr kumimoji="1" lang="ja-JP" altLang="en-US" sz="1400">
              <a:solidFill>
                <a:schemeClr val="tx1"/>
              </a:solidFill>
            </a:endParaRPr>
          </a:p>
        </p:txBody>
      </p:sp>
      <p:sp>
        <p:nvSpPr>
          <p:cNvPr id="198" name="角丸四角形 197">
            <a:extLst>
              <a:ext uri="{FF2B5EF4-FFF2-40B4-BE49-F238E27FC236}">
                <a16:creationId xmlns:a16="http://schemas.microsoft.com/office/drawing/2014/main" id="{0E27B7A9-C4E2-3E47-B406-19F69A3D726F}"/>
              </a:ext>
            </a:extLst>
          </p:cNvPr>
          <p:cNvSpPr/>
          <p:nvPr/>
        </p:nvSpPr>
        <p:spPr>
          <a:xfrm>
            <a:off x="10145216" y="7680920"/>
            <a:ext cx="144016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ACTIVE</a:t>
            </a:r>
            <a:endParaRPr kumimoji="1" lang="ja-JP" altLang="en-US" sz="1400">
              <a:solidFill>
                <a:schemeClr val="tx1"/>
              </a:solidFill>
            </a:endParaRPr>
          </a:p>
        </p:txBody>
      </p:sp>
      <p:sp>
        <p:nvSpPr>
          <p:cNvPr id="199" name="正方形/長方形 198">
            <a:extLst>
              <a:ext uri="{FF2B5EF4-FFF2-40B4-BE49-F238E27FC236}">
                <a16:creationId xmlns:a16="http://schemas.microsoft.com/office/drawing/2014/main" id="{F40B344B-313B-3A45-A1B4-0C7DF60DE9B3}"/>
              </a:ext>
            </a:extLst>
          </p:cNvPr>
          <p:cNvSpPr/>
          <p:nvPr/>
        </p:nvSpPr>
        <p:spPr>
          <a:xfrm>
            <a:off x="-28925" y="0"/>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a:solidFill>
                  <a:schemeClr val="tx1"/>
                </a:solidFill>
              </a:rPr>
              <a:t>ローンチ・シーケンス</a:t>
            </a:r>
            <a:endParaRPr kumimoji="1" lang="ja-JP" altLang="en-US" sz="1600" b="1" dirty="0">
              <a:solidFill>
                <a:schemeClr val="tx1"/>
              </a:solidFill>
            </a:endParaRPr>
          </a:p>
        </p:txBody>
      </p:sp>
    </p:spTree>
    <p:extLst>
      <p:ext uri="{BB962C8B-B14F-4D97-AF65-F5344CB8AC3E}">
        <p14:creationId xmlns:p14="http://schemas.microsoft.com/office/powerpoint/2010/main" val="96619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73043" r="46855"/>
          <a:stretch/>
        </p:blipFill>
        <p:spPr bwMode="auto">
          <a:xfrm>
            <a:off x="9741925" y="8556171"/>
            <a:ext cx="3067587" cy="104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2" name="角丸四角形 281">
            <a:extLst>
              <a:ext uri="{FF2B5EF4-FFF2-40B4-BE49-F238E27FC236}">
                <a16:creationId xmlns:a16="http://schemas.microsoft.com/office/drawing/2014/main" id="{5D2B00CF-8CD3-A647-91BE-88B4E188242B}"/>
              </a:ext>
            </a:extLst>
          </p:cNvPr>
          <p:cNvSpPr/>
          <p:nvPr/>
        </p:nvSpPr>
        <p:spPr>
          <a:xfrm>
            <a:off x="280120" y="8256984"/>
            <a:ext cx="10441160" cy="1224136"/>
          </a:xfrm>
          <a:prstGeom prst="roundRect">
            <a:avLst/>
          </a:prstGeom>
          <a:solidFill>
            <a:schemeClr val="bg1">
              <a:lumMod val="95000"/>
            </a:schemeClr>
          </a:solidFill>
          <a:ln w="222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機能の洗い出し</a:t>
            </a:r>
            <a:endParaRPr kumimoji="1" lang="ja-JP" altLang="en-US" sz="1200" dirty="0">
              <a:solidFill>
                <a:schemeClr val="tx1"/>
              </a:solidFill>
            </a:endParaRPr>
          </a:p>
        </p:txBody>
      </p:sp>
      <p:grpSp>
        <p:nvGrpSpPr>
          <p:cNvPr id="4" name="グループ化 3"/>
          <p:cNvGrpSpPr/>
          <p:nvPr/>
        </p:nvGrpSpPr>
        <p:grpSpPr>
          <a:xfrm>
            <a:off x="208112" y="72008"/>
            <a:ext cx="3312368" cy="4800600"/>
            <a:chOff x="8489032" y="72008"/>
            <a:chExt cx="3312368" cy="4800600"/>
          </a:xfrm>
        </p:grpSpPr>
        <p:cxnSp>
          <p:nvCxnSpPr>
            <p:cNvPr id="5" name="直線コネクタ 4"/>
            <p:cNvCxnSpPr/>
            <p:nvPr/>
          </p:nvCxnSpPr>
          <p:spPr>
            <a:xfrm>
              <a:off x="8920428" y="1992288"/>
              <a:ext cx="288097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0" name="正方形/長方形 139">
              <a:extLst>
                <a:ext uri="{FF2B5EF4-FFF2-40B4-BE49-F238E27FC236}">
                  <a16:creationId xmlns:a16="http://schemas.microsoft.com/office/drawing/2014/main" id="{84BA4296-0F08-7E44-BAC7-687176E37A74}"/>
                </a:ext>
              </a:extLst>
            </p:cNvPr>
            <p:cNvSpPr/>
            <p:nvPr/>
          </p:nvSpPr>
          <p:spPr>
            <a:xfrm>
              <a:off x="8928992" y="81024"/>
              <a:ext cx="287240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130:1</a:t>
              </a:r>
              <a:r>
                <a:rPr lang="en-US" altLang="ja-JP" sz="1600" b="1" baseline="30000" dirty="0">
                  <a:solidFill>
                    <a:schemeClr val="tx1"/>
                  </a:solidFill>
                </a:rPr>
                <a:t>st</a:t>
              </a:r>
              <a:r>
                <a:rPr lang="ja-JP" altLang="en-US" sz="1600" b="1" dirty="0">
                  <a:solidFill>
                    <a:schemeClr val="tx1"/>
                  </a:solidFill>
                </a:rPr>
                <a:t>ストレート</a:t>
              </a:r>
              <a:endParaRPr kumimoji="1" lang="ja-JP" altLang="en-US" sz="1600" b="1" dirty="0">
                <a:solidFill>
                  <a:schemeClr val="tx1"/>
                </a:solidFill>
              </a:endParaRPr>
            </a:p>
          </p:txBody>
        </p:sp>
        <p:sp>
          <p:nvSpPr>
            <p:cNvPr id="148" name="正方形/長方形 147">
              <a:extLst>
                <a:ext uri="{FF2B5EF4-FFF2-40B4-BE49-F238E27FC236}">
                  <a16:creationId xmlns:a16="http://schemas.microsoft.com/office/drawing/2014/main" id="{ADC76426-7EF2-754D-82C9-1D93691959C0}"/>
                </a:ext>
              </a:extLst>
            </p:cNvPr>
            <p:cNvSpPr/>
            <p:nvPr/>
          </p:nvSpPr>
          <p:spPr>
            <a:xfrm rot="16200000">
              <a:off x="8912516" y="3288432"/>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149" name="正方形/長方形 148">
              <a:extLst>
                <a:ext uri="{FF2B5EF4-FFF2-40B4-BE49-F238E27FC236}">
                  <a16:creationId xmlns:a16="http://schemas.microsoft.com/office/drawing/2014/main" id="{E29DBE60-BA93-8F49-AC3E-CA89866C3A57}"/>
                </a:ext>
              </a:extLst>
            </p:cNvPr>
            <p:cNvSpPr/>
            <p:nvPr/>
          </p:nvSpPr>
          <p:spPr>
            <a:xfrm>
              <a:off x="9344564" y="3144416"/>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a:solidFill>
                    <a:schemeClr val="tx1"/>
                  </a:solidFill>
                </a:rPr>
                <a:t>・直進する</a:t>
              </a:r>
              <a:endParaRPr kumimoji="1" lang="en-US" altLang="ja-JP" sz="1100" dirty="0">
                <a:solidFill>
                  <a:schemeClr val="tx1"/>
                </a:solidFill>
              </a:endParaRPr>
            </a:p>
            <a:p>
              <a:endParaRPr lang="en-US" altLang="ja-JP" sz="1100" dirty="0">
                <a:solidFill>
                  <a:schemeClr val="tx1"/>
                </a:solidFill>
              </a:endParaRPr>
            </a:p>
          </p:txBody>
        </p:sp>
        <p:grpSp>
          <p:nvGrpSpPr>
            <p:cNvPr id="150" name="グループ化 149">
              <a:extLst>
                <a:ext uri="{FF2B5EF4-FFF2-40B4-BE49-F238E27FC236}">
                  <a16:creationId xmlns:a16="http://schemas.microsoft.com/office/drawing/2014/main" id="{7BDD6E62-4109-7C43-B3EF-F3AD8873CC41}"/>
                </a:ext>
              </a:extLst>
            </p:cNvPr>
            <p:cNvGrpSpPr/>
            <p:nvPr/>
          </p:nvGrpSpPr>
          <p:grpSpPr>
            <a:xfrm>
              <a:off x="9056532" y="3720480"/>
              <a:ext cx="2592288" cy="936104"/>
              <a:chOff x="3088432" y="3648472"/>
              <a:chExt cx="2592288" cy="648072"/>
            </a:xfrm>
          </p:grpSpPr>
          <p:sp>
            <p:nvSpPr>
              <p:cNvPr id="160" name="正方形/長方形 159">
                <a:extLst>
                  <a:ext uri="{FF2B5EF4-FFF2-40B4-BE49-F238E27FC236}">
                    <a16:creationId xmlns:a16="http://schemas.microsoft.com/office/drawing/2014/main" id="{D8760C93-F34C-5F43-A4F2-B3429AC9CBBD}"/>
                  </a:ext>
                </a:extLst>
              </p:cNvPr>
              <p:cNvSpPr/>
              <p:nvPr/>
            </p:nvSpPr>
            <p:spPr>
              <a:xfrm rot="16200000">
                <a:off x="2908412"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161" name="正方形/長方形 160">
                <a:extLst>
                  <a:ext uri="{FF2B5EF4-FFF2-40B4-BE49-F238E27FC236}">
                    <a16:creationId xmlns:a16="http://schemas.microsoft.com/office/drawing/2014/main" id="{DF1CC8C8-2587-7643-9450-DEE9ACC2C0A6}"/>
                  </a:ext>
                </a:extLst>
              </p:cNvPr>
              <p:cNvSpPr/>
              <p:nvPr/>
            </p:nvSpPr>
            <p:spPr>
              <a:xfrm>
                <a:off x="3376464"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rPr>
                  <a:t>・しっぽが地面に付く</a:t>
                </a:r>
                <a:endParaRPr lang="en-US" altLang="ja-JP" sz="1100" dirty="0">
                  <a:solidFill>
                    <a:schemeClr val="tx1"/>
                  </a:solidFill>
                </a:endParaRPr>
              </a:p>
              <a:p>
                <a:r>
                  <a:rPr lang="ja-JP" altLang="en-US" sz="1100">
                    <a:solidFill>
                      <a:schemeClr val="tx1"/>
                    </a:solidFill>
                  </a:rPr>
                  <a:t>・転ぶ</a:t>
                </a:r>
                <a:endParaRPr lang="en-US" altLang="ja-JP" sz="1100" dirty="0">
                  <a:solidFill>
                    <a:schemeClr val="tx1"/>
                  </a:solidFill>
                </a:endParaRPr>
              </a:p>
              <a:p>
                <a:r>
                  <a:rPr lang="ja-JP" altLang="en-US" sz="1100">
                    <a:solidFill>
                      <a:schemeClr val="tx1"/>
                    </a:solidFill>
                  </a:rPr>
                  <a:t>・コースを外れる</a:t>
                </a:r>
              </a:p>
            </p:txBody>
          </p:sp>
        </p:grpSp>
        <p:sp>
          <p:nvSpPr>
            <p:cNvPr id="151" name="正方形/長方形 150">
              <a:extLst>
                <a:ext uri="{FF2B5EF4-FFF2-40B4-BE49-F238E27FC236}">
                  <a16:creationId xmlns:a16="http://schemas.microsoft.com/office/drawing/2014/main" id="{1CB1040C-0826-DB47-A1C7-5A8DA9E2E739}"/>
                </a:ext>
              </a:extLst>
            </p:cNvPr>
            <p:cNvSpPr/>
            <p:nvPr/>
          </p:nvSpPr>
          <p:spPr>
            <a:xfrm>
              <a:off x="8928665" y="72008"/>
              <a:ext cx="2872408" cy="48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grpSp>
          <p:nvGrpSpPr>
            <p:cNvPr id="7" name="グループ化 6"/>
            <p:cNvGrpSpPr/>
            <p:nvPr/>
          </p:nvGrpSpPr>
          <p:grpSpPr>
            <a:xfrm>
              <a:off x="9109738" y="1446777"/>
              <a:ext cx="720080" cy="864096"/>
              <a:chOff x="6590110" y="1374769"/>
              <a:chExt cx="720080" cy="864096"/>
            </a:xfrm>
          </p:grpSpPr>
          <p:grpSp>
            <p:nvGrpSpPr>
              <p:cNvPr id="182" name="グループ化 18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83"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3" name="グループ化 17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74" name="正方形/長方形 17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5" name="グループ化 17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79" name="角丸四角形 17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77" name="片側の 2 つの角を切り取った四角形 17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片側の 2 つの角を切り取った四角形 17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186" name="直線コネクタ 185">
              <a:extLst>
                <a:ext uri="{FF2B5EF4-FFF2-40B4-BE49-F238E27FC236}">
                  <a16:creationId xmlns:a16="http://schemas.microsoft.com/office/drawing/2014/main" id="{4A31B975-B9DF-904E-A3FB-6BEC0E7EFF33}"/>
                </a:ext>
              </a:extLst>
            </p:cNvPr>
            <p:cNvCxnSpPr>
              <a:cxnSpLocks/>
            </p:cNvCxnSpPr>
            <p:nvPr/>
          </p:nvCxnSpPr>
          <p:spPr>
            <a:xfrm>
              <a:off x="8920428" y="1128192"/>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D283143E-7F80-5745-8857-9705446C9D4F}"/>
                </a:ext>
              </a:extLst>
            </p:cNvPr>
            <p:cNvCxnSpPr>
              <a:cxnSpLocks/>
            </p:cNvCxnSpPr>
            <p:nvPr/>
          </p:nvCxnSpPr>
          <p:spPr>
            <a:xfrm>
              <a:off x="8920428" y="2712368"/>
              <a:ext cx="287240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円弧 235"/>
            <p:cNvSpPr/>
            <p:nvPr/>
          </p:nvSpPr>
          <p:spPr>
            <a:xfrm flipV="1">
              <a:off x="8489032" y="1978844"/>
              <a:ext cx="2183217" cy="1165571"/>
            </a:xfrm>
            <a:prstGeom prst="arc">
              <a:avLst>
                <a:gd name="adj1" fmla="val 19332966"/>
                <a:gd name="adj2" fmla="val 4346406"/>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コネクタ 5"/>
            <p:cNvCxnSpPr/>
            <p:nvPr/>
          </p:nvCxnSpPr>
          <p:spPr>
            <a:xfrm>
              <a:off x="9929192" y="1810026"/>
              <a:ext cx="1486114"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75" name="正方形/長方形 274">
            <a:extLst>
              <a:ext uri="{FF2B5EF4-FFF2-40B4-BE49-F238E27FC236}">
                <a16:creationId xmlns:a16="http://schemas.microsoft.com/office/drawing/2014/main" id="{84BA4296-0F08-7E44-BAC7-687176E37A74}"/>
              </a:ext>
            </a:extLst>
          </p:cNvPr>
          <p:cNvSpPr/>
          <p:nvPr/>
        </p:nvSpPr>
        <p:spPr>
          <a:xfrm>
            <a:off x="4311920" y="120080"/>
            <a:ext cx="7705503"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rPr>
              <a:t>140:</a:t>
            </a:r>
            <a:r>
              <a:rPr lang="ja-JP" altLang="en-US" sz="1600" b="1" dirty="0">
                <a:solidFill>
                  <a:schemeClr val="tx1"/>
                </a:solidFill>
              </a:rPr>
              <a:t>迷子モード</a:t>
            </a:r>
            <a:endParaRPr kumimoji="1" lang="ja-JP" altLang="en-US" sz="1600" b="1" dirty="0">
              <a:solidFill>
                <a:schemeClr val="tx1"/>
              </a:solidFill>
            </a:endParaRPr>
          </a:p>
        </p:txBody>
      </p:sp>
      <p:sp>
        <p:nvSpPr>
          <p:cNvPr id="3" name="円弧 2"/>
          <p:cNvSpPr/>
          <p:nvPr/>
        </p:nvSpPr>
        <p:spPr>
          <a:xfrm>
            <a:off x="10140064" y="387392"/>
            <a:ext cx="1584176" cy="1422157"/>
          </a:xfrm>
          <a:prstGeom prst="arc">
            <a:avLst>
              <a:gd name="adj1" fmla="val 21567582"/>
              <a:gd name="adj2" fmla="val 5590299"/>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5" name="直線コネクタ 94"/>
          <p:cNvCxnSpPr/>
          <p:nvPr/>
        </p:nvCxnSpPr>
        <p:spPr>
          <a:xfrm>
            <a:off x="4461736" y="1809549"/>
            <a:ext cx="6475024"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98" name="グループ化 97"/>
          <p:cNvGrpSpPr/>
          <p:nvPr/>
        </p:nvGrpSpPr>
        <p:grpSpPr>
          <a:xfrm>
            <a:off x="4481368" y="1269488"/>
            <a:ext cx="720080" cy="864096"/>
            <a:chOff x="6590110" y="1374769"/>
            <a:chExt cx="720080" cy="864096"/>
          </a:xfrm>
        </p:grpSpPr>
        <p:grpSp>
          <p:nvGrpSpPr>
            <p:cNvPr id="99" name="グループ化 9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4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01" name="正方形/長方形 10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38" name="角丸四角形 137">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3" name="グループ化 10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04" name="片側の 2 つの角を切り取った四角形 10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片側の 2 つの角を切り取った四角形 136">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43" name="グループ化 142"/>
          <p:cNvGrpSpPr/>
          <p:nvPr/>
        </p:nvGrpSpPr>
        <p:grpSpPr>
          <a:xfrm rot="1300588">
            <a:off x="5143200" y="1408723"/>
            <a:ext cx="720080" cy="864096"/>
            <a:chOff x="6590110" y="1374769"/>
            <a:chExt cx="720080" cy="864096"/>
          </a:xfrm>
        </p:grpSpPr>
        <p:grpSp>
          <p:nvGrpSpPr>
            <p:cNvPr id="144" name="グループ化 143">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57"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46" name="正方形/長方形 145">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 name="グループ化 146">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55" name="角丸四角形 154">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53" name="片側の 2 つの角を切り取った四角形 152">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片側の 2 つの角を切り取った四角形 153">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59" name="グループ化 158"/>
          <p:cNvGrpSpPr/>
          <p:nvPr/>
        </p:nvGrpSpPr>
        <p:grpSpPr>
          <a:xfrm rot="2140732">
            <a:off x="5655918" y="1775675"/>
            <a:ext cx="720080" cy="864096"/>
            <a:chOff x="6590110" y="1374769"/>
            <a:chExt cx="720080" cy="864096"/>
          </a:xfrm>
        </p:grpSpPr>
        <p:grpSp>
          <p:nvGrpSpPr>
            <p:cNvPr id="162" name="グループ化 161">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71"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64" name="正方形/長方形 163">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5" name="グループ化 164">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69" name="角丸四角形 168">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角丸四角形 169">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6" name="グループ化 165">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67" name="片側の 2 つの角を切り取った四角形 166">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片側の 2 つの角を切り取った四角形 167">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9" name="爆発 1 8"/>
          <p:cNvSpPr/>
          <p:nvPr/>
        </p:nvSpPr>
        <p:spPr>
          <a:xfrm>
            <a:off x="6267776" y="1571175"/>
            <a:ext cx="264356" cy="2643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p:cNvGrpSpPr/>
          <p:nvPr/>
        </p:nvGrpSpPr>
        <p:grpSpPr>
          <a:xfrm>
            <a:off x="6610119" y="2026598"/>
            <a:ext cx="720080" cy="864096"/>
            <a:chOff x="6590110" y="1374769"/>
            <a:chExt cx="720080" cy="864096"/>
          </a:xfrm>
        </p:grpSpPr>
        <p:grpSp>
          <p:nvGrpSpPr>
            <p:cNvPr id="189" name="グループ化 18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198"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円/楕円 198">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0" name="グループ化 18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191" name="正方形/長方形 19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196" name="角丸四角形 195">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角丸四角形 196">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194" name="片側の 2 つの角を切り取った四角形 19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片側の 2 つの角を切り取った四角形 194">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00" name="グループ化 199"/>
          <p:cNvGrpSpPr/>
          <p:nvPr/>
        </p:nvGrpSpPr>
        <p:grpSpPr>
          <a:xfrm rot="20559237">
            <a:off x="7497740" y="1865870"/>
            <a:ext cx="720080" cy="864096"/>
            <a:chOff x="6590110" y="1374769"/>
            <a:chExt cx="720080" cy="864096"/>
          </a:xfrm>
        </p:grpSpPr>
        <p:grpSp>
          <p:nvGrpSpPr>
            <p:cNvPr id="201" name="グループ化 200">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10"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円/楕円 210">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03" name="正方形/長方形 202">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4" name="グループ化 203">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08" name="角丸四角形 207">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角丸四角形 208">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5" name="グループ化 204">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06" name="片側の 2 つの角を切り取った四角形 205">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片側の 2 つの角を切り取った四角形 206">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12" name="グループ化 211"/>
          <p:cNvGrpSpPr/>
          <p:nvPr/>
        </p:nvGrpSpPr>
        <p:grpSpPr>
          <a:xfrm rot="20559237">
            <a:off x="8380294" y="1609212"/>
            <a:ext cx="720080" cy="864096"/>
            <a:chOff x="6590110" y="1374769"/>
            <a:chExt cx="720080" cy="864096"/>
          </a:xfrm>
        </p:grpSpPr>
        <p:grpSp>
          <p:nvGrpSpPr>
            <p:cNvPr id="213" name="グループ化 212">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22"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円/楕円 222">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4" name="グループ化 213">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15" name="正方形/長方形 214">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6" name="グループ化 215">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20" name="角丸四角形 219">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角丸四角形 220">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7" name="グループ化 216">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18" name="片側の 2 つの角を切り取った四角形 217">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片側の 2 つの角を切り取った四角形 218">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24" name="グループ化 223"/>
          <p:cNvGrpSpPr/>
          <p:nvPr/>
        </p:nvGrpSpPr>
        <p:grpSpPr>
          <a:xfrm rot="20559237">
            <a:off x="9244390" y="1321180"/>
            <a:ext cx="720080" cy="864096"/>
            <a:chOff x="6590110" y="1374769"/>
            <a:chExt cx="720080" cy="864096"/>
          </a:xfrm>
        </p:grpSpPr>
        <p:grpSp>
          <p:nvGrpSpPr>
            <p:cNvPr id="225" name="グループ化 224">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34"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円/楕円 234">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27" name="正方形/長方形 226">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8" name="グループ化 227">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32" name="角丸四角形 231">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角丸四角形 232">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9" name="グループ化 228">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30" name="片側の 2 つの角を切り取った四角形 229">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片側の 2 つの角を切り取った四角形 230">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48" name="グループ化 247"/>
          <p:cNvGrpSpPr/>
          <p:nvPr/>
        </p:nvGrpSpPr>
        <p:grpSpPr>
          <a:xfrm>
            <a:off x="10428096" y="1252867"/>
            <a:ext cx="720080" cy="864096"/>
            <a:chOff x="6590110" y="1374769"/>
            <a:chExt cx="720080" cy="864096"/>
          </a:xfrm>
        </p:grpSpPr>
        <p:grpSp>
          <p:nvGrpSpPr>
            <p:cNvPr id="249" name="グループ化 248">
              <a:extLst>
                <a:ext uri="{FF2B5EF4-FFF2-40B4-BE49-F238E27FC236}">
                  <a16:creationId xmlns:a16="http://schemas.microsoft.com/office/drawing/2014/main" id="{53024E17-9CE0-CD46-B5EA-BF690A302471}"/>
                </a:ext>
              </a:extLst>
            </p:cNvPr>
            <p:cNvGrpSpPr/>
            <p:nvPr/>
          </p:nvGrpSpPr>
          <p:grpSpPr>
            <a:xfrm rot="16200000">
              <a:off x="7012868" y="1662801"/>
              <a:ext cx="216024" cy="288032"/>
              <a:chOff x="4096544" y="1776264"/>
              <a:chExt cx="576064" cy="504056"/>
            </a:xfrm>
          </p:grpSpPr>
          <p:sp>
            <p:nvSpPr>
              <p:cNvPr id="258" name="三角形 182">
                <a:extLst>
                  <a:ext uri="{FF2B5EF4-FFF2-40B4-BE49-F238E27FC236}">
                    <a16:creationId xmlns:a16="http://schemas.microsoft.com/office/drawing/2014/main" id="{77DBCAE5-4481-3A4C-B454-CE91A07EC454}"/>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円/楕円 258">
                <a:extLst>
                  <a:ext uri="{FF2B5EF4-FFF2-40B4-BE49-F238E27FC236}">
                    <a16:creationId xmlns:a16="http://schemas.microsoft.com/office/drawing/2014/main" id="{EFD6ECE7-79D2-5B4F-ACCF-B193EA47919F}"/>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0" name="グループ化 249">
              <a:extLst>
                <a:ext uri="{FF2B5EF4-FFF2-40B4-BE49-F238E27FC236}">
                  <a16:creationId xmlns:a16="http://schemas.microsoft.com/office/drawing/2014/main" id="{0B2C1CFA-2F6F-1144-8F9D-5E7C9696BF1F}"/>
                </a:ext>
              </a:extLst>
            </p:cNvPr>
            <p:cNvGrpSpPr/>
            <p:nvPr/>
          </p:nvGrpSpPr>
          <p:grpSpPr>
            <a:xfrm rot="16200000">
              <a:off x="6518102" y="1446777"/>
              <a:ext cx="864096" cy="720080"/>
              <a:chOff x="6184776" y="4080520"/>
              <a:chExt cx="864096" cy="720080"/>
            </a:xfrm>
          </p:grpSpPr>
          <p:sp>
            <p:nvSpPr>
              <p:cNvPr id="251" name="正方形/長方形 250">
                <a:extLst>
                  <a:ext uri="{FF2B5EF4-FFF2-40B4-BE49-F238E27FC236}">
                    <a16:creationId xmlns:a16="http://schemas.microsoft.com/office/drawing/2014/main" id="{1DC245B9-DA60-414C-9353-16B259A8E051}"/>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2" name="グループ化 251">
                <a:extLst>
                  <a:ext uri="{FF2B5EF4-FFF2-40B4-BE49-F238E27FC236}">
                    <a16:creationId xmlns:a16="http://schemas.microsoft.com/office/drawing/2014/main" id="{24CA55D5-8D4A-CA4A-80F5-A869383C0156}"/>
                  </a:ext>
                </a:extLst>
              </p:cNvPr>
              <p:cNvGrpSpPr/>
              <p:nvPr/>
            </p:nvGrpSpPr>
            <p:grpSpPr>
              <a:xfrm>
                <a:off x="6184776" y="4080520"/>
                <a:ext cx="864096" cy="720080"/>
                <a:chOff x="6184776" y="4080520"/>
                <a:chExt cx="864096" cy="720080"/>
              </a:xfrm>
            </p:grpSpPr>
            <p:sp>
              <p:nvSpPr>
                <p:cNvPr id="256" name="角丸四角形 255">
                  <a:extLst>
                    <a:ext uri="{FF2B5EF4-FFF2-40B4-BE49-F238E27FC236}">
                      <a16:creationId xmlns:a16="http://schemas.microsoft.com/office/drawing/2014/main" id="{4D031799-4DF0-EC46-B178-3AAD7944A86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角丸四角形 256">
                  <a:extLst>
                    <a:ext uri="{FF2B5EF4-FFF2-40B4-BE49-F238E27FC236}">
                      <a16:creationId xmlns:a16="http://schemas.microsoft.com/office/drawing/2014/main" id="{B3801A9E-3A3B-6242-A70F-6DB4E8CFCA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B6584413-CA64-AB4C-9E12-811DF56CF4D8}"/>
                  </a:ext>
                </a:extLst>
              </p:cNvPr>
              <p:cNvGrpSpPr/>
              <p:nvPr/>
            </p:nvGrpSpPr>
            <p:grpSpPr>
              <a:xfrm>
                <a:off x="6425710" y="4396183"/>
                <a:ext cx="382228" cy="188393"/>
                <a:chOff x="6112768" y="3360440"/>
                <a:chExt cx="382228" cy="188393"/>
              </a:xfrm>
            </p:grpSpPr>
            <p:sp>
              <p:nvSpPr>
                <p:cNvPr id="254" name="片側の 2 つの角を切り取った四角形 253">
                  <a:extLst>
                    <a:ext uri="{FF2B5EF4-FFF2-40B4-BE49-F238E27FC236}">
                      <a16:creationId xmlns:a16="http://schemas.microsoft.com/office/drawing/2014/main" id="{62179BC4-77BD-F74C-B2EC-FE6AE03432A6}"/>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片側の 2 つの角を切り取った四角形 254">
                  <a:extLst>
                    <a:ext uri="{FF2B5EF4-FFF2-40B4-BE49-F238E27FC236}">
                      <a16:creationId xmlns:a16="http://schemas.microsoft.com/office/drawing/2014/main" id="{7A666473-B915-FF41-AF1F-36EEEA30188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260" name="グループ化 259"/>
          <p:cNvGrpSpPr/>
          <p:nvPr/>
        </p:nvGrpSpPr>
        <p:grpSpPr>
          <a:xfrm>
            <a:off x="9951946" y="1231727"/>
            <a:ext cx="576064" cy="576064"/>
            <a:chOff x="6040760" y="3756484"/>
            <a:chExt cx="576064" cy="576064"/>
          </a:xfrm>
        </p:grpSpPr>
        <p:sp>
          <p:nvSpPr>
            <p:cNvPr id="261" name="円/楕円 260"/>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2" name="グループ化 261"/>
            <p:cNvGrpSpPr/>
            <p:nvPr/>
          </p:nvGrpSpPr>
          <p:grpSpPr>
            <a:xfrm>
              <a:off x="6040760" y="3756484"/>
              <a:ext cx="576064" cy="576064"/>
              <a:chOff x="4240560" y="4592960"/>
              <a:chExt cx="720080" cy="720080"/>
            </a:xfrm>
          </p:grpSpPr>
          <p:cxnSp>
            <p:nvCxnSpPr>
              <p:cNvPr id="263" name="直線コネクタ 262"/>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65" name="グループ化 264"/>
          <p:cNvGrpSpPr/>
          <p:nvPr/>
        </p:nvGrpSpPr>
        <p:grpSpPr>
          <a:xfrm>
            <a:off x="6683680" y="2169589"/>
            <a:ext cx="576064" cy="576064"/>
            <a:chOff x="6040760" y="3756484"/>
            <a:chExt cx="576064" cy="576064"/>
          </a:xfrm>
        </p:grpSpPr>
        <p:sp>
          <p:nvSpPr>
            <p:cNvPr id="266" name="円/楕円 265"/>
            <p:cNvSpPr/>
            <p:nvPr/>
          </p:nvSpPr>
          <p:spPr>
            <a:xfrm>
              <a:off x="6148772" y="3864496"/>
              <a:ext cx="360040" cy="360040"/>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7" name="グループ化 266"/>
            <p:cNvGrpSpPr/>
            <p:nvPr/>
          </p:nvGrpSpPr>
          <p:grpSpPr>
            <a:xfrm>
              <a:off x="6040760" y="3756484"/>
              <a:ext cx="576064" cy="576064"/>
              <a:chOff x="4240560" y="4592960"/>
              <a:chExt cx="720080" cy="720080"/>
            </a:xfrm>
          </p:grpSpPr>
          <p:cxnSp>
            <p:nvCxnSpPr>
              <p:cNvPr id="268" name="直線コネクタ 267"/>
              <p:cNvCxnSpPr/>
              <p:nvPr/>
            </p:nvCxnSpPr>
            <p:spPr>
              <a:xfrm>
                <a:off x="4240560" y="495300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p:nvPr/>
            </p:nvCxnSpPr>
            <p:spPr>
              <a:xfrm rot="5400000">
                <a:off x="4240560" y="495300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71" name="正方形/長方形 270">
            <a:extLst>
              <a:ext uri="{FF2B5EF4-FFF2-40B4-BE49-F238E27FC236}">
                <a16:creationId xmlns:a16="http://schemas.microsoft.com/office/drawing/2014/main" id="{6E37CB22-F9D3-B240-9809-162DD0579662}"/>
              </a:ext>
            </a:extLst>
          </p:cNvPr>
          <p:cNvSpPr/>
          <p:nvPr/>
        </p:nvSpPr>
        <p:spPr>
          <a:xfrm>
            <a:off x="9845947" y="860950"/>
            <a:ext cx="792088"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rPr>
              <a:t>目標地点</a:t>
            </a:r>
          </a:p>
        </p:txBody>
      </p:sp>
      <p:sp>
        <p:nvSpPr>
          <p:cNvPr id="273" name="正方形/長方形 272">
            <a:extLst>
              <a:ext uri="{FF2B5EF4-FFF2-40B4-BE49-F238E27FC236}">
                <a16:creationId xmlns:a16="http://schemas.microsoft.com/office/drawing/2014/main" id="{6E37CB22-F9D3-B240-9809-162DD0579662}"/>
              </a:ext>
            </a:extLst>
          </p:cNvPr>
          <p:cNvSpPr/>
          <p:nvPr/>
        </p:nvSpPr>
        <p:spPr>
          <a:xfrm>
            <a:off x="6081390" y="1229813"/>
            <a:ext cx="792088" cy="23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rPr>
              <a:t>迷子判定</a:t>
            </a:r>
          </a:p>
        </p:txBody>
      </p:sp>
      <p:sp>
        <p:nvSpPr>
          <p:cNvPr id="274" name="正方形/長方形 273">
            <a:extLst>
              <a:ext uri="{FF2B5EF4-FFF2-40B4-BE49-F238E27FC236}">
                <a16:creationId xmlns:a16="http://schemas.microsoft.com/office/drawing/2014/main" id="{1CB1040C-0826-DB47-A1C7-5A8DA9E2E739}"/>
              </a:ext>
            </a:extLst>
          </p:cNvPr>
          <p:cNvSpPr/>
          <p:nvPr/>
        </p:nvSpPr>
        <p:spPr>
          <a:xfrm>
            <a:off x="4282456" y="120080"/>
            <a:ext cx="7734968" cy="439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100">
              <a:solidFill>
                <a:schemeClr val="tx1"/>
              </a:solidFill>
            </a:endParaRPr>
          </a:p>
        </p:txBody>
      </p:sp>
      <p:sp>
        <p:nvSpPr>
          <p:cNvPr id="276" name="正方形/長方形 275">
            <a:extLst>
              <a:ext uri="{FF2B5EF4-FFF2-40B4-BE49-F238E27FC236}">
                <a16:creationId xmlns:a16="http://schemas.microsoft.com/office/drawing/2014/main" id="{2D7A7EA9-6DF4-A44E-9C49-DBDE07429673}"/>
              </a:ext>
            </a:extLst>
          </p:cNvPr>
          <p:cNvSpPr/>
          <p:nvPr/>
        </p:nvSpPr>
        <p:spPr>
          <a:xfrm rot="16200000">
            <a:off x="4577028" y="3216424"/>
            <a:ext cx="576063"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機能</a:t>
            </a:r>
          </a:p>
        </p:txBody>
      </p:sp>
      <p:sp>
        <p:nvSpPr>
          <p:cNvPr id="277" name="正方形/長方形 276">
            <a:extLst>
              <a:ext uri="{FF2B5EF4-FFF2-40B4-BE49-F238E27FC236}">
                <a16:creationId xmlns:a16="http://schemas.microsoft.com/office/drawing/2014/main" id="{BFCFA50F-796D-004D-8210-DAFE2FD3B88A}"/>
              </a:ext>
            </a:extLst>
          </p:cNvPr>
          <p:cNvSpPr/>
          <p:nvPr/>
        </p:nvSpPr>
        <p:spPr>
          <a:xfrm>
            <a:off x="5009076" y="3072408"/>
            <a:ext cx="23042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dirty="0">
                <a:solidFill>
                  <a:schemeClr val="tx1"/>
                </a:solidFill>
              </a:rPr>
              <a:t>・迷子を判定する</a:t>
            </a:r>
            <a:endParaRPr lang="en-US" altLang="ja-JP" sz="1100" dirty="0">
              <a:solidFill>
                <a:schemeClr val="tx1"/>
              </a:solidFill>
            </a:endParaRPr>
          </a:p>
          <a:p>
            <a:r>
              <a:rPr kumimoji="1" lang="ja-JP" altLang="en-US" sz="1100" dirty="0">
                <a:solidFill>
                  <a:schemeClr val="tx1"/>
                </a:solidFill>
              </a:rPr>
              <a:t>・目標地点に向かって走る</a:t>
            </a:r>
          </a:p>
        </p:txBody>
      </p:sp>
      <p:sp>
        <p:nvSpPr>
          <p:cNvPr id="278" name="正方形/長方形 277">
            <a:extLst>
              <a:ext uri="{FF2B5EF4-FFF2-40B4-BE49-F238E27FC236}">
                <a16:creationId xmlns:a16="http://schemas.microsoft.com/office/drawing/2014/main" id="{101FABB4-E9BE-A045-8903-AAA98D6F8BB9}"/>
              </a:ext>
            </a:extLst>
          </p:cNvPr>
          <p:cNvSpPr/>
          <p:nvPr/>
        </p:nvSpPr>
        <p:spPr>
          <a:xfrm rot="16200000">
            <a:off x="4541024" y="3828492"/>
            <a:ext cx="64807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リスク</a:t>
            </a:r>
          </a:p>
        </p:txBody>
      </p:sp>
      <p:sp>
        <p:nvSpPr>
          <p:cNvPr id="279" name="正方形/長方形 278">
            <a:extLst>
              <a:ext uri="{FF2B5EF4-FFF2-40B4-BE49-F238E27FC236}">
                <a16:creationId xmlns:a16="http://schemas.microsoft.com/office/drawing/2014/main" id="{3F3E5D9C-DF65-6345-B85C-7C9AB4AE95DC}"/>
              </a:ext>
            </a:extLst>
          </p:cNvPr>
          <p:cNvSpPr/>
          <p:nvPr/>
        </p:nvSpPr>
        <p:spPr>
          <a:xfrm>
            <a:off x="5009076" y="3648472"/>
            <a:ext cx="230425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dirty="0">
                <a:solidFill>
                  <a:schemeClr val="tx1"/>
                </a:solidFill>
              </a:rPr>
              <a:t>・座標の誤差で目標地点がコースからずれる</a:t>
            </a:r>
            <a:endParaRPr lang="en-US" altLang="ja-JP" sz="1100" dirty="0">
              <a:solidFill>
                <a:schemeClr val="tx1"/>
              </a:solidFill>
            </a:endParaRPr>
          </a:p>
        </p:txBody>
      </p:sp>
      <p:sp>
        <p:nvSpPr>
          <p:cNvPr id="280" name="正方形/長方形 279">
            <a:extLst>
              <a:ext uri="{FF2B5EF4-FFF2-40B4-BE49-F238E27FC236}">
                <a16:creationId xmlns:a16="http://schemas.microsoft.com/office/drawing/2014/main" id="{3F3E5D9C-DF65-6345-B85C-7C9AB4AE95DC}"/>
              </a:ext>
            </a:extLst>
          </p:cNvPr>
          <p:cNvSpPr/>
          <p:nvPr/>
        </p:nvSpPr>
        <p:spPr>
          <a:xfrm>
            <a:off x="8358479" y="3500192"/>
            <a:ext cx="3436857" cy="796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dirty="0">
                <a:solidFill>
                  <a:schemeClr val="tx1"/>
                </a:solidFill>
              </a:rPr>
              <a:t>コースをエリアで分けエリア毎に目標地点を設ける</a:t>
            </a:r>
            <a:endParaRPr lang="en-US" altLang="ja-JP" sz="1100" dirty="0">
              <a:solidFill>
                <a:schemeClr val="tx1"/>
              </a:solidFill>
            </a:endParaRPr>
          </a:p>
        </p:txBody>
      </p:sp>
      <p:sp>
        <p:nvSpPr>
          <p:cNvPr id="237" name="円弧 236"/>
          <p:cNvSpPr/>
          <p:nvPr/>
        </p:nvSpPr>
        <p:spPr>
          <a:xfrm flipV="1">
            <a:off x="3879382" y="1717583"/>
            <a:ext cx="2183217" cy="1165571"/>
          </a:xfrm>
          <a:prstGeom prst="arc">
            <a:avLst>
              <a:gd name="adj1" fmla="val 21531567"/>
              <a:gd name="adj2" fmla="val 4346406"/>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8" name="円弧 237"/>
          <p:cNvSpPr/>
          <p:nvPr/>
        </p:nvSpPr>
        <p:spPr>
          <a:xfrm>
            <a:off x="6098429" y="2080958"/>
            <a:ext cx="1352379" cy="448471"/>
          </a:xfrm>
          <a:prstGeom prst="arc">
            <a:avLst>
              <a:gd name="adj1" fmla="val 1308611"/>
              <a:gd name="adj2" fmla="val 10827813"/>
            </a:avLst>
          </a:prstGeom>
          <a:ln w="76200">
            <a:solidFill>
              <a:schemeClr val="accent6"/>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9" name="直線コネクタ 238"/>
          <p:cNvCxnSpPr/>
          <p:nvPr/>
        </p:nvCxnSpPr>
        <p:spPr>
          <a:xfrm flipV="1">
            <a:off x="7212672" y="1604617"/>
            <a:ext cx="2739274" cy="851308"/>
          </a:xfrm>
          <a:prstGeom prst="line">
            <a:avLst/>
          </a:prstGeom>
          <a:ln w="762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a:off x="10638035" y="1508580"/>
            <a:ext cx="743057"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10910440" y="9241160"/>
            <a:ext cx="723070" cy="143972"/>
            <a:chOff x="8010559" y="8389243"/>
            <a:chExt cx="723070" cy="143972"/>
          </a:xfrm>
        </p:grpSpPr>
        <p:sp>
          <p:nvSpPr>
            <p:cNvPr id="242" name="円/楕円 241"/>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0902103" y="8833048"/>
            <a:ext cx="723070" cy="143972"/>
            <a:chOff x="8010559" y="8389243"/>
            <a:chExt cx="723070" cy="143972"/>
          </a:xfrm>
        </p:grpSpPr>
        <p:sp>
          <p:nvSpPr>
            <p:cNvPr id="244" name="円/楕円 243"/>
            <p:cNvSpPr/>
            <p:nvPr/>
          </p:nvSpPr>
          <p:spPr>
            <a:xfrm>
              <a:off x="8010559" y="8389243"/>
              <a:ext cx="143972" cy="1439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5" name="直線コネクタ 244"/>
            <p:cNvCxnSpPr/>
            <p:nvPr/>
          </p:nvCxnSpPr>
          <p:spPr>
            <a:xfrm>
              <a:off x="8157565" y="8461622"/>
              <a:ext cx="576064"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83" name="グループ化 282">
            <a:extLst>
              <a:ext uri="{FF2B5EF4-FFF2-40B4-BE49-F238E27FC236}">
                <a16:creationId xmlns:a16="http://schemas.microsoft.com/office/drawing/2014/main" id="{3DC61D6A-B323-6944-8863-98697D940DBD}"/>
              </a:ext>
            </a:extLst>
          </p:cNvPr>
          <p:cNvGrpSpPr/>
          <p:nvPr/>
        </p:nvGrpSpPr>
        <p:grpSpPr>
          <a:xfrm>
            <a:off x="9705256" y="4368601"/>
            <a:ext cx="3096344" cy="2016224"/>
            <a:chOff x="280120" y="480120"/>
            <a:chExt cx="3096344" cy="2016224"/>
          </a:xfrm>
        </p:grpSpPr>
        <p:sp>
          <p:nvSpPr>
            <p:cNvPr id="284" name="正方形/長方形 283">
              <a:extLst>
                <a:ext uri="{FF2B5EF4-FFF2-40B4-BE49-F238E27FC236}">
                  <a16:creationId xmlns:a16="http://schemas.microsoft.com/office/drawing/2014/main" id="{AA61D747-DA10-CB4A-AC14-F02BEC3C1D87}"/>
                </a:ext>
              </a:extLst>
            </p:cNvPr>
            <p:cNvSpPr/>
            <p:nvPr/>
          </p:nvSpPr>
          <p:spPr>
            <a:xfrm>
              <a:off x="280120" y="69614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40</a:t>
              </a:r>
              <a:r>
                <a:rPr lang="ja-JP" altLang="en-US" sz="800">
                  <a:solidFill>
                    <a:schemeClr val="tx1"/>
                  </a:solidFill>
                </a:rPr>
                <a:t>秒以内にゴールする</a:t>
              </a:r>
              <a:endParaRPr kumimoji="1" lang="ja-JP" altLang="en-US" sz="800">
                <a:solidFill>
                  <a:schemeClr val="tx1"/>
                </a:solidFill>
              </a:endParaRPr>
            </a:p>
          </p:txBody>
        </p:sp>
        <p:sp>
          <p:nvSpPr>
            <p:cNvPr id="285" name="正方形/長方形 284">
              <a:extLst>
                <a:ext uri="{FF2B5EF4-FFF2-40B4-BE49-F238E27FC236}">
                  <a16:creationId xmlns:a16="http://schemas.microsoft.com/office/drawing/2014/main" id="{CEED6D31-2F5D-ED4D-BAD6-3D4308AE11C1}"/>
                </a:ext>
              </a:extLst>
            </p:cNvPr>
            <p:cNvSpPr/>
            <p:nvPr/>
          </p:nvSpPr>
          <p:spPr>
            <a:xfrm>
              <a:off x="280120" y="105618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秒以内にルックアップゲートをクリアする</a:t>
              </a:r>
              <a:endParaRPr kumimoji="1" lang="ja-JP" altLang="en-US" sz="800">
                <a:solidFill>
                  <a:schemeClr val="tx1"/>
                </a:solidFill>
              </a:endParaRPr>
            </a:p>
          </p:txBody>
        </p:sp>
        <p:sp>
          <p:nvSpPr>
            <p:cNvPr id="286" name="正方形/長方形 285">
              <a:extLst>
                <a:ext uri="{FF2B5EF4-FFF2-40B4-BE49-F238E27FC236}">
                  <a16:creationId xmlns:a16="http://schemas.microsoft.com/office/drawing/2014/main" id="{4ACB9516-1057-BF43-80A0-3BA32CBCB2E9}"/>
                </a:ext>
              </a:extLst>
            </p:cNvPr>
            <p:cNvSpPr/>
            <p:nvPr/>
          </p:nvSpPr>
          <p:spPr>
            <a:xfrm>
              <a:off x="280120" y="1416224"/>
              <a:ext cx="1584176"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ゴールから</a:t>
              </a:r>
              <a:r>
                <a:rPr lang="en-US" altLang="ja-JP" sz="800" dirty="0">
                  <a:solidFill>
                    <a:schemeClr val="tx1"/>
                  </a:solidFill>
                </a:rPr>
                <a:t>80</a:t>
              </a:r>
              <a:r>
                <a:rPr lang="ja-JP" altLang="en-US" sz="800">
                  <a:solidFill>
                    <a:schemeClr val="tx1"/>
                  </a:solidFill>
                </a:rPr>
                <a:t>秒以内にシーソーをクリアする</a:t>
              </a:r>
              <a:endParaRPr kumimoji="1" lang="ja-JP" altLang="en-US" sz="800">
                <a:solidFill>
                  <a:schemeClr val="tx1"/>
                </a:solidFill>
              </a:endParaRPr>
            </a:p>
          </p:txBody>
        </p:sp>
        <p:sp>
          <p:nvSpPr>
            <p:cNvPr id="287" name="正方形/長方形 286">
              <a:extLst>
                <a:ext uri="{FF2B5EF4-FFF2-40B4-BE49-F238E27FC236}">
                  <a16:creationId xmlns:a16="http://schemas.microsoft.com/office/drawing/2014/main" id="{627C4247-7EE7-3043-9A68-9EB6C884B6BB}"/>
                </a:ext>
              </a:extLst>
            </p:cNvPr>
            <p:cNvSpPr/>
            <p:nvPr/>
          </p:nvSpPr>
          <p:spPr>
            <a:xfrm>
              <a:off x="280120" y="1776264"/>
              <a:ext cx="1584176" cy="36004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成功率</a:t>
              </a:r>
              <a:r>
                <a:rPr lang="en-US" altLang="ja-JP" sz="800" dirty="0">
                  <a:solidFill>
                    <a:schemeClr val="tx1"/>
                  </a:solidFill>
                </a:rPr>
                <a:t>100%</a:t>
              </a:r>
              <a:endParaRPr kumimoji="1" lang="ja-JP" altLang="en-US" sz="800">
                <a:solidFill>
                  <a:schemeClr val="tx1"/>
                </a:solidFill>
              </a:endParaRPr>
            </a:p>
          </p:txBody>
        </p:sp>
        <p:sp>
          <p:nvSpPr>
            <p:cNvPr id="288" name="正方形/長方形 287">
              <a:extLst>
                <a:ext uri="{FF2B5EF4-FFF2-40B4-BE49-F238E27FC236}">
                  <a16:creationId xmlns:a16="http://schemas.microsoft.com/office/drawing/2014/main" id="{2D4AAB7E-C9E3-664B-89A3-50E0740A1F1C}"/>
                </a:ext>
              </a:extLst>
            </p:cNvPr>
            <p:cNvSpPr/>
            <p:nvPr/>
          </p:nvSpPr>
          <p:spPr>
            <a:xfrm>
              <a:off x="280120" y="2136304"/>
              <a:ext cx="1584176"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理想の</a:t>
              </a:r>
              <a:r>
                <a:rPr lang="en-US" altLang="ja-JP" sz="800" dirty="0">
                  <a:solidFill>
                    <a:schemeClr val="tx1"/>
                  </a:solidFill>
                </a:rPr>
                <a:t>G</a:t>
              </a:r>
              <a:r>
                <a:rPr lang="ja-JP" altLang="en-US" sz="800">
                  <a:solidFill>
                    <a:schemeClr val="tx1"/>
                  </a:solidFill>
                </a:rPr>
                <a:t>波形、躍度ゼロで走る</a:t>
              </a:r>
              <a:endParaRPr kumimoji="1" lang="ja-JP" altLang="en-US" sz="800">
                <a:solidFill>
                  <a:schemeClr val="tx1"/>
                </a:solidFill>
              </a:endParaRPr>
            </a:p>
          </p:txBody>
        </p:sp>
        <p:sp>
          <p:nvSpPr>
            <p:cNvPr id="289" name="正方形/長方形 288">
              <a:extLst>
                <a:ext uri="{FF2B5EF4-FFF2-40B4-BE49-F238E27FC236}">
                  <a16:creationId xmlns:a16="http://schemas.microsoft.com/office/drawing/2014/main" id="{22F0907C-8366-BF42-B8E0-D6FB449BE277}"/>
                </a:ext>
              </a:extLst>
            </p:cNvPr>
            <p:cNvSpPr/>
            <p:nvPr/>
          </p:nvSpPr>
          <p:spPr>
            <a:xfrm>
              <a:off x="1864296" y="1416224"/>
              <a:ext cx="1512168" cy="3600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安全運転</a:t>
              </a:r>
              <a:endParaRPr kumimoji="1" lang="ja-JP" altLang="en-US" sz="800">
                <a:solidFill>
                  <a:schemeClr val="tx1"/>
                </a:solidFill>
              </a:endParaRPr>
            </a:p>
          </p:txBody>
        </p:sp>
        <p:sp>
          <p:nvSpPr>
            <p:cNvPr id="290" name="正方形/長方形 289">
              <a:extLst>
                <a:ext uri="{FF2B5EF4-FFF2-40B4-BE49-F238E27FC236}">
                  <a16:creationId xmlns:a16="http://schemas.microsoft.com/office/drawing/2014/main" id="{76C1BC67-5CDB-434B-8F4D-166BAA2B788F}"/>
                </a:ext>
              </a:extLst>
            </p:cNvPr>
            <p:cNvSpPr/>
            <p:nvPr/>
          </p:nvSpPr>
          <p:spPr>
            <a:xfrm>
              <a:off x="1864296" y="69614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意のままの走り</a:t>
              </a:r>
              <a:endParaRPr kumimoji="1" lang="ja-JP" altLang="en-US" sz="800">
                <a:solidFill>
                  <a:schemeClr val="tx1"/>
                </a:solidFill>
              </a:endParaRPr>
            </a:p>
          </p:txBody>
        </p:sp>
        <p:sp>
          <p:nvSpPr>
            <p:cNvPr id="291" name="正方形/長方形 290">
              <a:extLst>
                <a:ext uri="{FF2B5EF4-FFF2-40B4-BE49-F238E27FC236}">
                  <a16:creationId xmlns:a16="http://schemas.microsoft.com/office/drawing/2014/main" id="{B1BB904A-5CEF-D04E-9158-2648012A377D}"/>
                </a:ext>
              </a:extLst>
            </p:cNvPr>
            <p:cNvSpPr/>
            <p:nvPr/>
          </p:nvSpPr>
          <p:spPr>
            <a:xfrm>
              <a:off x="1864296" y="177626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滑らかに</a:t>
              </a:r>
              <a:r>
                <a:rPr lang="en-US" altLang="ja-JP" sz="800" dirty="0">
                  <a:solidFill>
                    <a:schemeClr val="tx1"/>
                  </a:solidFill>
                </a:rPr>
                <a:t>G</a:t>
              </a:r>
              <a:r>
                <a:rPr lang="ja-JP" altLang="en-US" sz="800">
                  <a:solidFill>
                    <a:schemeClr val="tx1"/>
                  </a:solidFill>
                </a:rPr>
                <a:t>をつなぐ</a:t>
              </a:r>
              <a:endParaRPr kumimoji="1" lang="ja-JP" altLang="en-US" sz="800">
                <a:solidFill>
                  <a:schemeClr val="tx1"/>
                </a:solidFill>
              </a:endParaRPr>
            </a:p>
          </p:txBody>
        </p:sp>
        <p:sp>
          <p:nvSpPr>
            <p:cNvPr id="292" name="正方形/長方形 291">
              <a:extLst>
                <a:ext uri="{FF2B5EF4-FFF2-40B4-BE49-F238E27FC236}">
                  <a16:creationId xmlns:a16="http://schemas.microsoft.com/office/drawing/2014/main" id="{CD212CD1-4ABC-1E42-B79E-6765B20A4BEE}"/>
                </a:ext>
              </a:extLst>
            </p:cNvPr>
            <p:cNvSpPr/>
            <p:nvPr/>
          </p:nvSpPr>
          <p:spPr>
            <a:xfrm>
              <a:off x="1864296" y="1056184"/>
              <a:ext cx="1512168" cy="36004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目標地点を目指して走る</a:t>
              </a:r>
              <a:endParaRPr kumimoji="1" lang="ja-JP" altLang="en-US" sz="800">
                <a:solidFill>
                  <a:schemeClr val="tx1"/>
                </a:solidFill>
              </a:endParaRPr>
            </a:p>
          </p:txBody>
        </p:sp>
        <p:sp>
          <p:nvSpPr>
            <p:cNvPr id="293" name="正方形/長方形 292">
              <a:extLst>
                <a:ext uri="{FF2B5EF4-FFF2-40B4-BE49-F238E27FC236}">
                  <a16:creationId xmlns:a16="http://schemas.microsoft.com/office/drawing/2014/main" id="{28F66C11-998C-0F44-B79A-A2C1249A98A5}"/>
                </a:ext>
              </a:extLst>
            </p:cNvPr>
            <p:cNvSpPr/>
            <p:nvPr/>
          </p:nvSpPr>
          <p:spPr>
            <a:xfrm>
              <a:off x="1864296" y="2136304"/>
              <a:ext cx="1512168"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ベルシェイプ　躍度</a:t>
              </a:r>
              <a:r>
                <a:rPr lang="en-US" altLang="ja-JP" sz="800" dirty="0">
                  <a:solidFill>
                    <a:schemeClr val="tx1"/>
                  </a:solidFill>
                </a:rPr>
                <a:t>0</a:t>
              </a:r>
              <a:r>
                <a:rPr lang="ja-JP" altLang="en-US" sz="800">
                  <a:solidFill>
                    <a:schemeClr val="tx1"/>
                  </a:solidFill>
                </a:rPr>
                <a:t>の走り</a:t>
              </a:r>
              <a:endParaRPr kumimoji="1" lang="ja-JP" altLang="en-US" sz="800">
                <a:solidFill>
                  <a:schemeClr val="tx1"/>
                </a:solidFill>
              </a:endParaRPr>
            </a:p>
          </p:txBody>
        </p:sp>
        <p:sp>
          <p:nvSpPr>
            <p:cNvPr id="294" name="正方形/長方形 293">
              <a:extLst>
                <a:ext uri="{FF2B5EF4-FFF2-40B4-BE49-F238E27FC236}">
                  <a16:creationId xmlns:a16="http://schemas.microsoft.com/office/drawing/2014/main" id="{84B3B99F-D34E-094C-A116-DEDB749AF07E}"/>
                </a:ext>
              </a:extLst>
            </p:cNvPr>
            <p:cNvSpPr/>
            <p:nvPr/>
          </p:nvSpPr>
          <p:spPr>
            <a:xfrm>
              <a:off x="280120" y="48012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目標</a:t>
              </a:r>
              <a:endParaRPr kumimoji="1" lang="ja-JP" altLang="en-US" sz="800">
                <a:solidFill>
                  <a:schemeClr val="tx1"/>
                </a:solidFill>
              </a:endParaRPr>
            </a:p>
          </p:txBody>
        </p:sp>
        <p:sp>
          <p:nvSpPr>
            <p:cNvPr id="295" name="正方形/長方形 294">
              <a:extLst>
                <a:ext uri="{FF2B5EF4-FFF2-40B4-BE49-F238E27FC236}">
                  <a16:creationId xmlns:a16="http://schemas.microsoft.com/office/drawing/2014/main" id="{0046D3E5-8F03-034E-99EB-7E3286B5913C}"/>
                </a:ext>
              </a:extLst>
            </p:cNvPr>
            <p:cNvSpPr/>
            <p:nvPr/>
          </p:nvSpPr>
          <p:spPr>
            <a:xfrm>
              <a:off x="1864296" y="48012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コンセプト</a:t>
              </a:r>
              <a:endParaRPr kumimoji="1" lang="ja-JP" altLang="en-US" sz="800">
                <a:solidFill>
                  <a:schemeClr val="tx1"/>
                </a:solidFill>
              </a:endParaRPr>
            </a:p>
          </p:txBody>
        </p:sp>
      </p:grpSp>
      <p:grpSp>
        <p:nvGrpSpPr>
          <p:cNvPr id="296" name="グループ化 295">
            <a:extLst>
              <a:ext uri="{FF2B5EF4-FFF2-40B4-BE49-F238E27FC236}">
                <a16:creationId xmlns:a16="http://schemas.microsoft.com/office/drawing/2014/main" id="{B00D519A-1C01-4F41-9A41-B564743F703C}"/>
              </a:ext>
            </a:extLst>
          </p:cNvPr>
          <p:cNvGrpSpPr/>
          <p:nvPr/>
        </p:nvGrpSpPr>
        <p:grpSpPr>
          <a:xfrm>
            <a:off x="12088669" y="16294"/>
            <a:ext cx="712931" cy="641199"/>
            <a:chOff x="143253" y="8328992"/>
            <a:chExt cx="712931" cy="641199"/>
          </a:xfrm>
        </p:grpSpPr>
        <p:sp>
          <p:nvSpPr>
            <p:cNvPr id="297" name="角丸四角形 296">
              <a:extLst>
                <a:ext uri="{FF2B5EF4-FFF2-40B4-BE49-F238E27FC236}">
                  <a16:creationId xmlns:a16="http://schemas.microsoft.com/office/drawing/2014/main" id="{978C4D2E-7CF0-E54D-91FF-A445D617CFDA}"/>
                </a:ext>
              </a:extLst>
            </p:cNvPr>
            <p:cNvSpPr/>
            <p:nvPr/>
          </p:nvSpPr>
          <p:spPr>
            <a:xfrm>
              <a:off x="143253" y="8545016"/>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多重化</a:t>
              </a:r>
              <a:endParaRPr kumimoji="1" lang="ja-JP" altLang="en-US" sz="1000" dirty="0">
                <a:solidFill>
                  <a:schemeClr val="tx1"/>
                </a:solidFill>
              </a:endParaRPr>
            </a:p>
          </p:txBody>
        </p:sp>
        <p:sp>
          <p:nvSpPr>
            <p:cNvPr id="298" name="角丸四角形 297">
              <a:extLst>
                <a:ext uri="{FF2B5EF4-FFF2-40B4-BE49-F238E27FC236}">
                  <a16:creationId xmlns:a16="http://schemas.microsoft.com/office/drawing/2014/main" id="{0F468CB4-EE17-3143-AA67-E3FEC85284F9}"/>
                </a:ext>
              </a:extLst>
            </p:cNvPr>
            <p:cNvSpPr/>
            <p:nvPr/>
          </p:nvSpPr>
          <p:spPr>
            <a:xfrm>
              <a:off x="143253" y="8761040"/>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機能安全</a:t>
              </a:r>
            </a:p>
          </p:txBody>
        </p:sp>
        <p:sp>
          <p:nvSpPr>
            <p:cNvPr id="299" name="角丸四角形 298">
              <a:extLst>
                <a:ext uri="{FF2B5EF4-FFF2-40B4-BE49-F238E27FC236}">
                  <a16:creationId xmlns:a16="http://schemas.microsoft.com/office/drawing/2014/main" id="{BAC533C3-C9C1-FE44-B6DC-B41FE5EC6921}"/>
                </a:ext>
              </a:extLst>
            </p:cNvPr>
            <p:cNvSpPr/>
            <p:nvPr/>
          </p:nvSpPr>
          <p:spPr>
            <a:xfrm>
              <a:off x="143253" y="8328992"/>
              <a:ext cx="712931" cy="209151"/>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目的志向</a:t>
              </a:r>
            </a:p>
          </p:txBody>
        </p:sp>
      </p:grpSp>
      <p:sp>
        <p:nvSpPr>
          <p:cNvPr id="272" name="角丸四角形 271">
            <a:extLst>
              <a:ext uri="{FF2B5EF4-FFF2-40B4-BE49-F238E27FC236}">
                <a16:creationId xmlns:a16="http://schemas.microsoft.com/office/drawing/2014/main" id="{B9AB9AF9-DF21-6E4A-8B70-42F460D3DF87}"/>
              </a:ext>
            </a:extLst>
          </p:cNvPr>
          <p:cNvSpPr/>
          <p:nvPr/>
        </p:nvSpPr>
        <p:spPr>
          <a:xfrm>
            <a:off x="5104656" y="5088632"/>
            <a:ext cx="4536504" cy="288032"/>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コースの曲率毎の期待ヨーレートに対し</a:t>
            </a:r>
            <a:r>
              <a:rPr lang="en-US" altLang="ja-JP" sz="1200" dirty="0">
                <a:solidFill>
                  <a:schemeClr val="tx1"/>
                </a:solidFill>
              </a:rPr>
              <a:t>±π/8[rad/s]</a:t>
            </a:r>
            <a:r>
              <a:rPr lang="ja-JP" altLang="en-US" sz="1200">
                <a:solidFill>
                  <a:schemeClr val="tx1"/>
                </a:solidFill>
              </a:rPr>
              <a:t>に抑える</a:t>
            </a:r>
            <a:endParaRPr kumimoji="1" lang="ja-JP" altLang="en-US" sz="1200" dirty="0">
              <a:solidFill>
                <a:schemeClr val="tx1"/>
              </a:solidFill>
            </a:endParaRPr>
          </a:p>
        </p:txBody>
      </p:sp>
      <p:sp>
        <p:nvSpPr>
          <p:cNvPr id="281" name="角丸四角形 280">
            <a:extLst>
              <a:ext uri="{FF2B5EF4-FFF2-40B4-BE49-F238E27FC236}">
                <a16:creationId xmlns:a16="http://schemas.microsoft.com/office/drawing/2014/main" id="{5D32EA5F-049E-724D-8ACD-85226F30D4E4}"/>
              </a:ext>
            </a:extLst>
          </p:cNvPr>
          <p:cNvSpPr/>
          <p:nvPr/>
        </p:nvSpPr>
        <p:spPr>
          <a:xfrm>
            <a:off x="5104656" y="4368552"/>
            <a:ext cx="1512168"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迷子にならない</a:t>
            </a:r>
            <a:endParaRPr kumimoji="1" lang="ja-JP" altLang="en-US" sz="1200" dirty="0">
              <a:solidFill>
                <a:schemeClr val="tx1"/>
              </a:solidFill>
            </a:endParaRPr>
          </a:p>
        </p:txBody>
      </p:sp>
      <p:sp>
        <p:nvSpPr>
          <p:cNvPr id="300" name="角丸四角形 299">
            <a:extLst>
              <a:ext uri="{FF2B5EF4-FFF2-40B4-BE49-F238E27FC236}">
                <a16:creationId xmlns:a16="http://schemas.microsoft.com/office/drawing/2014/main" id="{D5905567-733C-B049-9E63-35F8B29FC44E}"/>
              </a:ext>
            </a:extLst>
          </p:cNvPr>
          <p:cNvSpPr/>
          <p:nvPr/>
        </p:nvSpPr>
        <p:spPr>
          <a:xfrm>
            <a:off x="5104656" y="4728592"/>
            <a:ext cx="1872208"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ラインを横切らない</a:t>
            </a:r>
            <a:endParaRPr kumimoji="1" lang="ja-JP" altLang="en-US" sz="1200" dirty="0">
              <a:solidFill>
                <a:schemeClr val="tx1"/>
              </a:solidFill>
            </a:endParaRPr>
          </a:p>
        </p:txBody>
      </p:sp>
      <p:sp>
        <p:nvSpPr>
          <p:cNvPr id="301" name="角丸四角形 300">
            <a:extLst>
              <a:ext uri="{FF2B5EF4-FFF2-40B4-BE49-F238E27FC236}">
                <a16:creationId xmlns:a16="http://schemas.microsoft.com/office/drawing/2014/main" id="{635634FD-12F9-BD4A-95A2-C8FE7703CB0A}"/>
              </a:ext>
            </a:extLst>
          </p:cNvPr>
          <p:cNvSpPr/>
          <p:nvPr/>
        </p:nvSpPr>
        <p:spPr>
          <a:xfrm>
            <a:off x="5104656" y="5520680"/>
            <a:ext cx="2376264" cy="288032"/>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走っている位置を判定する</a:t>
            </a:r>
            <a:endParaRPr kumimoji="1" lang="ja-JP" altLang="en-US" sz="1200" dirty="0">
              <a:solidFill>
                <a:schemeClr val="tx1"/>
              </a:solidFill>
            </a:endParaRPr>
          </a:p>
        </p:txBody>
      </p:sp>
      <p:sp>
        <p:nvSpPr>
          <p:cNvPr id="302" name="角丸四角形 301">
            <a:extLst>
              <a:ext uri="{FF2B5EF4-FFF2-40B4-BE49-F238E27FC236}">
                <a16:creationId xmlns:a16="http://schemas.microsoft.com/office/drawing/2014/main" id="{CBBC0D2F-2CCD-834F-9CEA-C7FAA90D32E3}"/>
              </a:ext>
            </a:extLst>
          </p:cNvPr>
          <p:cNvSpPr/>
          <p:nvPr/>
        </p:nvSpPr>
        <p:spPr>
          <a:xfrm>
            <a:off x="208112" y="4800649"/>
            <a:ext cx="1512168"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意のままに走る</a:t>
            </a:r>
            <a:endParaRPr kumimoji="1" lang="ja-JP" altLang="en-US" sz="1200" dirty="0">
              <a:solidFill>
                <a:schemeClr val="tx1"/>
              </a:solidFill>
            </a:endParaRPr>
          </a:p>
        </p:txBody>
      </p:sp>
      <p:sp>
        <p:nvSpPr>
          <p:cNvPr id="303" name="角丸四角形 302">
            <a:extLst>
              <a:ext uri="{FF2B5EF4-FFF2-40B4-BE49-F238E27FC236}">
                <a16:creationId xmlns:a16="http://schemas.microsoft.com/office/drawing/2014/main" id="{608D497C-1BBF-5D40-A593-6B5B316712CA}"/>
              </a:ext>
            </a:extLst>
          </p:cNvPr>
          <p:cNvSpPr/>
          <p:nvPr/>
        </p:nvSpPr>
        <p:spPr>
          <a:xfrm>
            <a:off x="208112" y="5229267"/>
            <a:ext cx="1944216" cy="288032"/>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目的地に向かって走る</a:t>
            </a:r>
            <a:endParaRPr kumimoji="1" lang="ja-JP" altLang="en-US" sz="1200" dirty="0">
              <a:solidFill>
                <a:schemeClr val="tx1"/>
              </a:solidFill>
            </a:endParaRPr>
          </a:p>
        </p:txBody>
      </p:sp>
      <p:sp>
        <p:nvSpPr>
          <p:cNvPr id="304" name="角丸四角形 303">
            <a:extLst>
              <a:ext uri="{FF2B5EF4-FFF2-40B4-BE49-F238E27FC236}">
                <a16:creationId xmlns:a16="http://schemas.microsoft.com/office/drawing/2014/main" id="{1BDD3469-54E2-2344-A988-4C461598DE96}"/>
              </a:ext>
            </a:extLst>
          </p:cNvPr>
          <p:cNvSpPr/>
          <p:nvPr/>
        </p:nvSpPr>
        <p:spPr>
          <a:xfrm>
            <a:off x="208112" y="5664745"/>
            <a:ext cx="2376264" cy="288032"/>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走っている位置を判定する</a:t>
            </a:r>
            <a:endParaRPr kumimoji="1" lang="ja-JP" altLang="en-US" sz="1200" dirty="0">
              <a:solidFill>
                <a:schemeClr val="tx1"/>
              </a:solidFill>
            </a:endParaRPr>
          </a:p>
        </p:txBody>
      </p:sp>
      <p:sp>
        <p:nvSpPr>
          <p:cNvPr id="305" name="角丸四角形 304">
            <a:extLst>
              <a:ext uri="{FF2B5EF4-FFF2-40B4-BE49-F238E27FC236}">
                <a16:creationId xmlns:a16="http://schemas.microsoft.com/office/drawing/2014/main" id="{9BCA070E-C096-A441-B471-429E9171E02A}"/>
              </a:ext>
            </a:extLst>
          </p:cNvPr>
          <p:cNvSpPr/>
          <p:nvPr/>
        </p:nvSpPr>
        <p:spPr>
          <a:xfrm>
            <a:off x="640160" y="6384825"/>
            <a:ext cx="4968552" cy="288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自己位置推定だけだとロボットの位置がばらつく</a:t>
            </a:r>
            <a:endParaRPr kumimoji="1" lang="ja-JP" altLang="en-US" sz="1200" dirty="0">
              <a:solidFill>
                <a:schemeClr val="tx1"/>
              </a:solidFill>
            </a:endParaRPr>
          </a:p>
        </p:txBody>
      </p:sp>
      <p:sp>
        <p:nvSpPr>
          <p:cNvPr id="306" name="角丸四角形 305">
            <a:extLst>
              <a:ext uri="{FF2B5EF4-FFF2-40B4-BE49-F238E27FC236}">
                <a16:creationId xmlns:a16="http://schemas.microsoft.com/office/drawing/2014/main" id="{AA8EC047-0C5C-1142-9023-B769076EC202}"/>
              </a:ext>
            </a:extLst>
          </p:cNvPr>
          <p:cNvSpPr/>
          <p:nvPr/>
        </p:nvSpPr>
        <p:spPr>
          <a:xfrm>
            <a:off x="640160" y="6762866"/>
            <a:ext cx="4968552"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ロボットの位置のばらつきを小さくしたい</a:t>
            </a:r>
            <a:endParaRPr kumimoji="1" lang="ja-JP" altLang="en-US" sz="1200" dirty="0">
              <a:solidFill>
                <a:schemeClr val="tx1"/>
              </a:solidFill>
            </a:endParaRPr>
          </a:p>
        </p:txBody>
      </p:sp>
      <p:sp>
        <p:nvSpPr>
          <p:cNvPr id="307" name="角丸四角形 306">
            <a:extLst>
              <a:ext uri="{FF2B5EF4-FFF2-40B4-BE49-F238E27FC236}">
                <a16:creationId xmlns:a16="http://schemas.microsoft.com/office/drawing/2014/main" id="{3CF67C40-B613-5C40-A6AF-5F5DC3F2F10C}"/>
              </a:ext>
            </a:extLst>
          </p:cNvPr>
          <p:cNvSpPr/>
          <p:nvPr/>
        </p:nvSpPr>
        <p:spPr>
          <a:xfrm>
            <a:off x="928192" y="7896993"/>
            <a:ext cx="4968552"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カラーセンサとロボット座標を使ってラインからの距離を推定する</a:t>
            </a:r>
            <a:endParaRPr kumimoji="1" lang="ja-JP" altLang="en-US" sz="1200" dirty="0">
              <a:solidFill>
                <a:schemeClr val="tx1"/>
              </a:solidFill>
            </a:endParaRPr>
          </a:p>
        </p:txBody>
      </p:sp>
      <p:sp>
        <p:nvSpPr>
          <p:cNvPr id="308" name="角丸四角形 307">
            <a:extLst>
              <a:ext uri="{FF2B5EF4-FFF2-40B4-BE49-F238E27FC236}">
                <a16:creationId xmlns:a16="http://schemas.microsoft.com/office/drawing/2014/main" id="{C96D9B25-2B92-C746-A69F-059C831FF3AE}"/>
              </a:ext>
            </a:extLst>
          </p:cNvPr>
          <p:cNvSpPr/>
          <p:nvPr/>
        </p:nvSpPr>
        <p:spPr>
          <a:xfrm>
            <a:off x="640160" y="7140908"/>
            <a:ext cx="4968552" cy="288032"/>
          </a:xfrm>
          <a:prstGeom prst="roundRect">
            <a:avLst/>
          </a:prstGeom>
          <a:solidFill>
            <a:schemeClr val="accent6">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ロボットの座標を補正する</a:t>
            </a:r>
            <a:endParaRPr kumimoji="1" lang="ja-JP" altLang="en-US" sz="1200" dirty="0">
              <a:solidFill>
                <a:schemeClr val="tx1"/>
              </a:solidFill>
            </a:endParaRPr>
          </a:p>
        </p:txBody>
      </p:sp>
      <p:sp>
        <p:nvSpPr>
          <p:cNvPr id="309" name="角丸四角形 308">
            <a:extLst>
              <a:ext uri="{FF2B5EF4-FFF2-40B4-BE49-F238E27FC236}">
                <a16:creationId xmlns:a16="http://schemas.microsoft.com/office/drawing/2014/main" id="{4ACD4E5D-50E2-D749-AEEB-8D766196A9E5}"/>
              </a:ext>
            </a:extLst>
          </p:cNvPr>
          <p:cNvSpPr/>
          <p:nvPr/>
        </p:nvSpPr>
        <p:spPr>
          <a:xfrm>
            <a:off x="928192" y="7518950"/>
            <a:ext cx="4968552" cy="2880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ラインを使って座標を補正する</a:t>
            </a:r>
            <a:endParaRPr kumimoji="1" lang="ja-JP" altLang="en-US" sz="1200" dirty="0">
              <a:solidFill>
                <a:schemeClr val="tx1"/>
              </a:solidFill>
            </a:endParaRPr>
          </a:p>
        </p:txBody>
      </p:sp>
      <p:sp>
        <p:nvSpPr>
          <p:cNvPr id="310" name="角丸四角形 309">
            <a:extLst>
              <a:ext uri="{FF2B5EF4-FFF2-40B4-BE49-F238E27FC236}">
                <a16:creationId xmlns:a16="http://schemas.microsoft.com/office/drawing/2014/main" id="{87D20E28-884E-F243-8C7D-AC22A4201B41}"/>
              </a:ext>
            </a:extLst>
          </p:cNvPr>
          <p:cNvSpPr/>
          <p:nvPr/>
        </p:nvSpPr>
        <p:spPr>
          <a:xfrm>
            <a:off x="6112768" y="7536953"/>
            <a:ext cx="4608512" cy="50405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座標を幾何学的に補正する（回転、拡大縮小、移動</a:t>
            </a:r>
            <a:r>
              <a:rPr kumimoji="1" lang="en-US" altLang="ja-JP" sz="1200" dirty="0">
                <a:solidFill>
                  <a:schemeClr val="tx1"/>
                </a:solidFill>
              </a:rPr>
              <a:t>)</a:t>
            </a:r>
          </a:p>
          <a:p>
            <a:r>
              <a:rPr kumimoji="1" lang="ja-JP" altLang="en-US" sz="1200">
                <a:solidFill>
                  <a:schemeClr val="tx1"/>
                </a:solidFill>
              </a:rPr>
              <a:t>補正量は実測値とライントレースで得た座標を元に決める</a:t>
            </a:r>
            <a:endParaRPr kumimoji="1" lang="ja-JP" altLang="en-US" sz="1200" dirty="0">
              <a:solidFill>
                <a:schemeClr val="tx1"/>
              </a:solidFill>
            </a:endParaRPr>
          </a:p>
        </p:txBody>
      </p:sp>
      <p:cxnSp>
        <p:nvCxnSpPr>
          <p:cNvPr id="8" name="直線矢印コネクタ 7">
            <a:extLst>
              <a:ext uri="{FF2B5EF4-FFF2-40B4-BE49-F238E27FC236}">
                <a16:creationId xmlns:a16="http://schemas.microsoft.com/office/drawing/2014/main" id="{4066AFF0-F19A-614E-A03B-3C2572398FAF}"/>
              </a:ext>
            </a:extLst>
          </p:cNvPr>
          <p:cNvCxnSpPr>
            <a:stCxn id="304" idx="2"/>
            <a:endCxn id="305" idx="0"/>
          </p:cNvCxnSpPr>
          <p:nvPr/>
        </p:nvCxnSpPr>
        <p:spPr>
          <a:xfrm>
            <a:off x="1396244" y="5952777"/>
            <a:ext cx="1728192"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FC5212C-2BFD-3A4E-80CE-797116361F45}"/>
              </a:ext>
            </a:extLst>
          </p:cNvPr>
          <p:cNvCxnSpPr>
            <a:stCxn id="301" idx="2"/>
            <a:endCxn id="305" idx="0"/>
          </p:cNvCxnSpPr>
          <p:nvPr/>
        </p:nvCxnSpPr>
        <p:spPr>
          <a:xfrm flipH="1">
            <a:off x="3124436" y="5808712"/>
            <a:ext cx="3168352" cy="576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角丸四角形 245">
            <a:extLst>
              <a:ext uri="{FF2B5EF4-FFF2-40B4-BE49-F238E27FC236}">
                <a16:creationId xmlns:a16="http://schemas.microsoft.com/office/drawing/2014/main" id="{3FF59AA0-5E9D-D44E-9204-0CA21DB7848F}"/>
              </a:ext>
            </a:extLst>
          </p:cNvPr>
          <p:cNvSpPr/>
          <p:nvPr/>
        </p:nvSpPr>
        <p:spPr>
          <a:xfrm>
            <a:off x="6184776" y="6456833"/>
            <a:ext cx="5112568" cy="57606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目的地の方向とライントレースの向かう方向が大きくズレるときは、</a:t>
            </a:r>
            <a:endParaRPr lang="en-US" altLang="ja-JP" sz="1200" dirty="0">
              <a:solidFill>
                <a:schemeClr val="tx1"/>
              </a:solidFill>
            </a:endParaRPr>
          </a:p>
          <a:p>
            <a:r>
              <a:rPr lang="ja-JP" altLang="en-US" sz="1200">
                <a:solidFill>
                  <a:schemeClr val="tx1"/>
                </a:solidFill>
              </a:rPr>
              <a:t>目的地の方向に向かって走る</a:t>
            </a:r>
            <a:endParaRPr kumimoji="1" lang="ja-JP" altLang="en-US" sz="1200" dirty="0">
              <a:solidFill>
                <a:schemeClr val="tx1"/>
              </a:solidFill>
            </a:endParaRPr>
          </a:p>
        </p:txBody>
      </p:sp>
      <p:cxnSp>
        <p:nvCxnSpPr>
          <p:cNvPr id="247" name="直線コネクタ 246">
            <a:extLst>
              <a:ext uri="{FF2B5EF4-FFF2-40B4-BE49-F238E27FC236}">
                <a16:creationId xmlns:a16="http://schemas.microsoft.com/office/drawing/2014/main" id="{07BE2805-095E-814C-BC81-943006D1F610}"/>
              </a:ext>
            </a:extLst>
          </p:cNvPr>
          <p:cNvCxnSpPr>
            <a:cxnSpLocks/>
          </p:cNvCxnSpPr>
          <p:nvPr/>
        </p:nvCxnSpPr>
        <p:spPr>
          <a:xfrm>
            <a:off x="1144216" y="8041009"/>
            <a:ext cx="507148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6B613746-68B0-8649-9071-C3A8EFC0118B}"/>
              </a:ext>
            </a:extLst>
          </p:cNvPr>
          <p:cNvCxnSpPr>
            <a:cxnSpLocks/>
          </p:cNvCxnSpPr>
          <p:nvPr/>
        </p:nvCxnSpPr>
        <p:spPr>
          <a:xfrm>
            <a:off x="2081804" y="8024552"/>
            <a:ext cx="245961"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1" name="角丸四角形 310">
            <a:extLst>
              <a:ext uri="{FF2B5EF4-FFF2-40B4-BE49-F238E27FC236}">
                <a16:creationId xmlns:a16="http://schemas.microsoft.com/office/drawing/2014/main" id="{D1D068B2-A0FD-664B-994C-036AF361E7E4}"/>
              </a:ext>
            </a:extLst>
          </p:cNvPr>
          <p:cNvSpPr/>
          <p:nvPr/>
        </p:nvSpPr>
        <p:spPr>
          <a:xfrm>
            <a:off x="424136" y="8545016"/>
            <a:ext cx="1800200"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座標を補正する</a:t>
            </a:r>
            <a:endParaRPr kumimoji="1" lang="ja-JP" altLang="en-US" sz="1200" dirty="0">
              <a:solidFill>
                <a:schemeClr val="tx1"/>
              </a:solidFill>
            </a:endParaRPr>
          </a:p>
        </p:txBody>
      </p:sp>
      <p:sp>
        <p:nvSpPr>
          <p:cNvPr id="313" name="角丸四角形 312">
            <a:extLst>
              <a:ext uri="{FF2B5EF4-FFF2-40B4-BE49-F238E27FC236}">
                <a16:creationId xmlns:a16="http://schemas.microsoft.com/office/drawing/2014/main" id="{7557F835-D8C9-764C-BABA-9B90091F1575}"/>
              </a:ext>
            </a:extLst>
          </p:cNvPr>
          <p:cNvSpPr/>
          <p:nvPr/>
        </p:nvSpPr>
        <p:spPr>
          <a:xfrm>
            <a:off x="2296344" y="8401000"/>
            <a:ext cx="273630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座標からコースの位置を判定する</a:t>
            </a:r>
            <a:endParaRPr kumimoji="1" lang="ja-JP" altLang="en-US" sz="1200" dirty="0">
              <a:solidFill>
                <a:schemeClr val="tx1"/>
              </a:solidFill>
            </a:endParaRPr>
          </a:p>
        </p:txBody>
      </p:sp>
      <p:sp>
        <p:nvSpPr>
          <p:cNvPr id="314" name="角丸四角形 313">
            <a:extLst>
              <a:ext uri="{FF2B5EF4-FFF2-40B4-BE49-F238E27FC236}">
                <a16:creationId xmlns:a16="http://schemas.microsoft.com/office/drawing/2014/main" id="{C4982D62-7014-2849-8399-1C53EC8B12C8}"/>
              </a:ext>
            </a:extLst>
          </p:cNvPr>
          <p:cNvSpPr/>
          <p:nvPr/>
        </p:nvSpPr>
        <p:spPr>
          <a:xfrm>
            <a:off x="424136" y="9049072"/>
            <a:ext cx="3384376"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コースの位置からコースの曲率を判定する</a:t>
            </a:r>
            <a:endParaRPr kumimoji="1" lang="ja-JP" altLang="en-US" sz="1200" dirty="0">
              <a:solidFill>
                <a:schemeClr val="tx1"/>
              </a:solidFill>
            </a:endParaRPr>
          </a:p>
        </p:txBody>
      </p:sp>
      <p:sp>
        <p:nvSpPr>
          <p:cNvPr id="315" name="角丸四角形 314">
            <a:extLst>
              <a:ext uri="{FF2B5EF4-FFF2-40B4-BE49-F238E27FC236}">
                <a16:creationId xmlns:a16="http://schemas.microsoft.com/office/drawing/2014/main" id="{97F9E173-C20E-454F-A484-2E3EDBAF3E80}"/>
              </a:ext>
            </a:extLst>
          </p:cNvPr>
          <p:cNvSpPr/>
          <p:nvPr/>
        </p:nvSpPr>
        <p:spPr>
          <a:xfrm>
            <a:off x="5176664" y="8473008"/>
            <a:ext cx="4896544"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ヨーレートをコースの曲率毎の期待ヨーレート</a:t>
            </a:r>
            <a:r>
              <a:rPr lang="en-US" altLang="ja-JP" sz="1200" dirty="0">
                <a:solidFill>
                  <a:schemeClr val="tx1"/>
                </a:solidFill>
              </a:rPr>
              <a:t>±π/8[rad/s]</a:t>
            </a:r>
            <a:r>
              <a:rPr lang="ja-JP" altLang="en-US" sz="1200">
                <a:solidFill>
                  <a:schemeClr val="tx1"/>
                </a:solidFill>
              </a:rPr>
              <a:t>に保つ</a:t>
            </a:r>
            <a:endParaRPr kumimoji="1" lang="ja-JP" altLang="en-US" sz="1200" dirty="0">
              <a:solidFill>
                <a:schemeClr val="tx1"/>
              </a:solidFill>
            </a:endParaRPr>
          </a:p>
        </p:txBody>
      </p:sp>
      <p:sp>
        <p:nvSpPr>
          <p:cNvPr id="316" name="角丸四角形 315">
            <a:extLst>
              <a:ext uri="{FF2B5EF4-FFF2-40B4-BE49-F238E27FC236}">
                <a16:creationId xmlns:a16="http://schemas.microsoft.com/office/drawing/2014/main" id="{8B1CE8BE-BD81-014B-833F-E8FFDFDF7A1F}"/>
              </a:ext>
            </a:extLst>
          </p:cNvPr>
          <p:cNvSpPr/>
          <p:nvPr/>
        </p:nvSpPr>
        <p:spPr>
          <a:xfrm>
            <a:off x="4096544" y="8977064"/>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100ms</a:t>
            </a:r>
            <a:r>
              <a:rPr lang="ja-JP" altLang="en-US" sz="1200">
                <a:solidFill>
                  <a:schemeClr val="tx1"/>
                </a:solidFill>
              </a:rPr>
              <a:t>先までの軌道を予測する</a:t>
            </a:r>
            <a:endParaRPr kumimoji="1" lang="ja-JP" altLang="en-US" sz="1200" dirty="0">
              <a:solidFill>
                <a:schemeClr val="tx1"/>
              </a:solidFill>
            </a:endParaRPr>
          </a:p>
        </p:txBody>
      </p:sp>
      <p:sp>
        <p:nvSpPr>
          <p:cNvPr id="317" name="角丸四角形 316">
            <a:extLst>
              <a:ext uri="{FF2B5EF4-FFF2-40B4-BE49-F238E27FC236}">
                <a16:creationId xmlns:a16="http://schemas.microsoft.com/office/drawing/2014/main" id="{1C301370-CCC3-7E4B-86D1-93FD93F6C1FD}"/>
              </a:ext>
            </a:extLst>
          </p:cNvPr>
          <p:cNvSpPr/>
          <p:nvPr/>
        </p:nvSpPr>
        <p:spPr>
          <a:xfrm>
            <a:off x="6688832" y="8977064"/>
            <a:ext cx="2520280" cy="43204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目的地に向かって軌道を修正する</a:t>
            </a:r>
            <a:endParaRPr kumimoji="1" lang="ja-JP" altLang="en-US" sz="1200" dirty="0">
              <a:solidFill>
                <a:schemeClr val="tx1"/>
              </a:solidFill>
            </a:endParaRPr>
          </a:p>
        </p:txBody>
      </p:sp>
    </p:spTree>
    <p:extLst>
      <p:ext uri="{BB962C8B-B14F-4D97-AF65-F5344CB8AC3E}">
        <p14:creationId xmlns:p14="http://schemas.microsoft.com/office/powerpoint/2010/main" val="39859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グループ化 56">
            <a:extLst>
              <a:ext uri="{FF2B5EF4-FFF2-40B4-BE49-F238E27FC236}">
                <a16:creationId xmlns:a16="http://schemas.microsoft.com/office/drawing/2014/main" id="{9C498267-E83B-7047-80C4-14F4EB39BC27}"/>
              </a:ext>
            </a:extLst>
          </p:cNvPr>
          <p:cNvGrpSpPr/>
          <p:nvPr/>
        </p:nvGrpSpPr>
        <p:grpSpPr>
          <a:xfrm>
            <a:off x="792088" y="3864496"/>
            <a:ext cx="11297344" cy="2088232"/>
            <a:chOff x="792088" y="1344216"/>
            <a:chExt cx="11297344" cy="2880320"/>
          </a:xfrm>
        </p:grpSpPr>
        <p:sp>
          <p:nvSpPr>
            <p:cNvPr id="58" name="正方形/長方形 57">
              <a:extLst>
                <a:ext uri="{FF2B5EF4-FFF2-40B4-BE49-F238E27FC236}">
                  <a16:creationId xmlns:a16="http://schemas.microsoft.com/office/drawing/2014/main" id="{7D779521-62D4-8643-AD2C-3570EE3BA60C}"/>
                </a:ext>
              </a:extLst>
            </p:cNvPr>
            <p:cNvSpPr/>
            <p:nvPr/>
          </p:nvSpPr>
          <p:spPr>
            <a:xfrm>
              <a:off x="792088" y="1344216"/>
              <a:ext cx="3761103" cy="2880320"/>
            </a:xfrm>
            <a:prstGeom prst="rect">
              <a:avLst/>
            </a:prstGeom>
            <a:solidFill>
              <a:schemeClr val="bg1">
                <a:lumMod val="9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00D099A-1B95-714D-8723-F631FF79AC92}"/>
                </a:ext>
              </a:extLst>
            </p:cNvPr>
            <p:cNvSpPr/>
            <p:nvPr/>
          </p:nvSpPr>
          <p:spPr>
            <a:xfrm>
              <a:off x="4560208" y="1344216"/>
              <a:ext cx="3761103" cy="2880320"/>
            </a:xfrm>
            <a:prstGeom prst="rect">
              <a:avLst/>
            </a:prstGeom>
            <a:solidFill>
              <a:schemeClr val="bg1">
                <a:lumMod val="8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E0E2EF85-A19C-FD4B-805D-F4FD339CCDDD}"/>
                </a:ext>
              </a:extLst>
            </p:cNvPr>
            <p:cNvSpPr/>
            <p:nvPr/>
          </p:nvSpPr>
          <p:spPr>
            <a:xfrm>
              <a:off x="8328329" y="1344216"/>
              <a:ext cx="3761103" cy="2880320"/>
            </a:xfrm>
            <a:prstGeom prst="rect">
              <a:avLst/>
            </a:prstGeom>
            <a:solidFill>
              <a:schemeClr val="bg1"/>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BC9F5D60-418D-AE4B-AC53-B4481BB11DD8}"/>
              </a:ext>
            </a:extLst>
          </p:cNvPr>
          <p:cNvSpPr/>
          <p:nvPr/>
        </p:nvSpPr>
        <p:spPr>
          <a:xfrm>
            <a:off x="792088" y="2784376"/>
            <a:ext cx="3761103" cy="10801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0D3903C-1834-924D-9793-C54A3909DDD5}"/>
              </a:ext>
            </a:extLst>
          </p:cNvPr>
          <p:cNvSpPr/>
          <p:nvPr/>
        </p:nvSpPr>
        <p:spPr>
          <a:xfrm>
            <a:off x="4560208" y="2784376"/>
            <a:ext cx="3761103"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BE575D1D-2DCB-5E42-A6AC-D26DE0B46567}"/>
              </a:ext>
            </a:extLst>
          </p:cNvPr>
          <p:cNvSpPr/>
          <p:nvPr/>
        </p:nvSpPr>
        <p:spPr>
          <a:xfrm>
            <a:off x="8328329" y="2784376"/>
            <a:ext cx="3761103" cy="10801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58D19213-B930-C440-AF70-E2F7737B398A}"/>
              </a:ext>
            </a:extLst>
          </p:cNvPr>
          <p:cNvGrpSpPr/>
          <p:nvPr/>
        </p:nvGrpSpPr>
        <p:grpSpPr>
          <a:xfrm>
            <a:off x="792088" y="696144"/>
            <a:ext cx="11297344" cy="2088232"/>
            <a:chOff x="792088" y="1344216"/>
            <a:chExt cx="11297344" cy="2880320"/>
          </a:xfrm>
        </p:grpSpPr>
        <p:sp>
          <p:nvSpPr>
            <p:cNvPr id="14" name="正方形/長方形 13">
              <a:extLst>
                <a:ext uri="{FF2B5EF4-FFF2-40B4-BE49-F238E27FC236}">
                  <a16:creationId xmlns:a16="http://schemas.microsoft.com/office/drawing/2014/main" id="{92E97278-7DE7-9240-97D2-3F1B54353C99}"/>
                </a:ext>
              </a:extLst>
            </p:cNvPr>
            <p:cNvSpPr/>
            <p:nvPr/>
          </p:nvSpPr>
          <p:spPr>
            <a:xfrm>
              <a:off x="792088" y="1344216"/>
              <a:ext cx="3761103" cy="2880320"/>
            </a:xfrm>
            <a:prstGeom prst="rect">
              <a:avLst/>
            </a:prstGeom>
            <a:solidFill>
              <a:schemeClr val="bg1">
                <a:lumMod val="9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F3FB1A5-301B-7947-A1A0-58322CAC411A}"/>
                </a:ext>
              </a:extLst>
            </p:cNvPr>
            <p:cNvSpPr/>
            <p:nvPr/>
          </p:nvSpPr>
          <p:spPr>
            <a:xfrm>
              <a:off x="4560208" y="1344216"/>
              <a:ext cx="3761103" cy="2880320"/>
            </a:xfrm>
            <a:prstGeom prst="rect">
              <a:avLst/>
            </a:prstGeom>
            <a:solidFill>
              <a:schemeClr val="bg1">
                <a:lumMod val="8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CB6A062F-6B4B-9B47-9628-31538FD85FE3}"/>
                </a:ext>
              </a:extLst>
            </p:cNvPr>
            <p:cNvSpPr/>
            <p:nvPr/>
          </p:nvSpPr>
          <p:spPr>
            <a:xfrm>
              <a:off x="8328329" y="1344216"/>
              <a:ext cx="3761103" cy="2880320"/>
            </a:xfrm>
            <a:prstGeom prst="rect">
              <a:avLst/>
            </a:prstGeom>
            <a:solidFill>
              <a:schemeClr val="bg1"/>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26373DF8-F0A9-7942-8BB3-7AFC1E9C536A}"/>
              </a:ext>
            </a:extLst>
          </p:cNvPr>
          <p:cNvGrpSpPr/>
          <p:nvPr/>
        </p:nvGrpSpPr>
        <p:grpSpPr>
          <a:xfrm>
            <a:off x="9209112" y="1128192"/>
            <a:ext cx="2232248" cy="4320480"/>
            <a:chOff x="9209112" y="2640360"/>
            <a:chExt cx="2232248" cy="4320480"/>
          </a:xfrm>
          <a:noFill/>
        </p:grpSpPr>
        <p:sp>
          <p:nvSpPr>
            <p:cNvPr id="29" name="円/楕円 28">
              <a:extLst>
                <a:ext uri="{FF2B5EF4-FFF2-40B4-BE49-F238E27FC236}">
                  <a16:creationId xmlns:a16="http://schemas.microsoft.com/office/drawing/2014/main" id="{C1A63B0D-3A00-5342-A5D7-A8C986CCAF7C}"/>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10</a:t>
              </a:r>
              <a:endParaRPr kumimoji="1" lang="ja-JP" altLang="en-US" sz="1800">
                <a:solidFill>
                  <a:srgbClr val="FFFF00"/>
                </a:solidFill>
              </a:endParaRPr>
            </a:p>
          </p:txBody>
        </p:sp>
        <p:grpSp>
          <p:nvGrpSpPr>
            <p:cNvPr id="37" name="グループ化 36">
              <a:extLst>
                <a:ext uri="{FF2B5EF4-FFF2-40B4-BE49-F238E27FC236}">
                  <a16:creationId xmlns:a16="http://schemas.microsoft.com/office/drawing/2014/main" id="{C895808E-B44E-AC4D-9E04-60E5ED050FD3}"/>
                </a:ext>
              </a:extLst>
            </p:cNvPr>
            <p:cNvGrpSpPr/>
            <p:nvPr/>
          </p:nvGrpSpPr>
          <p:grpSpPr>
            <a:xfrm>
              <a:off x="9209112" y="2640360"/>
              <a:ext cx="792088" cy="4320480"/>
              <a:chOff x="9281120" y="2640360"/>
              <a:chExt cx="792088" cy="4320480"/>
            </a:xfrm>
            <a:grpFill/>
          </p:grpSpPr>
          <p:sp>
            <p:nvSpPr>
              <p:cNvPr id="27" name="円/楕円 26">
                <a:extLst>
                  <a:ext uri="{FF2B5EF4-FFF2-40B4-BE49-F238E27FC236}">
                    <a16:creationId xmlns:a16="http://schemas.microsoft.com/office/drawing/2014/main" id="{FAE963DB-414D-F243-A434-6D75856CB9F8}"/>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100</a:t>
                </a:r>
                <a:endParaRPr kumimoji="1" lang="ja-JP" altLang="en-US" sz="1800">
                  <a:solidFill>
                    <a:srgbClr val="FFFF00"/>
                  </a:solidFill>
                </a:endParaRPr>
              </a:p>
            </p:txBody>
          </p:sp>
          <p:sp>
            <p:nvSpPr>
              <p:cNvPr id="31" name="円/楕円 30">
                <a:extLst>
                  <a:ext uri="{FF2B5EF4-FFF2-40B4-BE49-F238E27FC236}">
                    <a16:creationId xmlns:a16="http://schemas.microsoft.com/office/drawing/2014/main" id="{67862F11-CDDE-2C4E-A082-251281C3475E}"/>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100</a:t>
                </a:r>
                <a:endParaRPr kumimoji="1" lang="ja-JP" altLang="en-US" sz="1800">
                  <a:solidFill>
                    <a:srgbClr val="FFFF00"/>
                  </a:solidFill>
                </a:endParaRPr>
              </a:p>
            </p:txBody>
          </p:sp>
        </p:grpSp>
        <p:grpSp>
          <p:nvGrpSpPr>
            <p:cNvPr id="36" name="グループ化 35">
              <a:extLst>
                <a:ext uri="{FF2B5EF4-FFF2-40B4-BE49-F238E27FC236}">
                  <a16:creationId xmlns:a16="http://schemas.microsoft.com/office/drawing/2014/main" id="{CC2883D6-812B-2945-8D2F-4D15541F74DB}"/>
                </a:ext>
              </a:extLst>
            </p:cNvPr>
            <p:cNvGrpSpPr/>
            <p:nvPr/>
          </p:nvGrpSpPr>
          <p:grpSpPr>
            <a:xfrm>
              <a:off x="9929192" y="3936504"/>
              <a:ext cx="792088" cy="1800200"/>
              <a:chOff x="10289232" y="3936504"/>
              <a:chExt cx="792088" cy="1800200"/>
            </a:xfrm>
            <a:grpFill/>
          </p:grpSpPr>
          <p:sp>
            <p:nvSpPr>
              <p:cNvPr id="34" name="円/楕円 33">
                <a:extLst>
                  <a:ext uri="{FF2B5EF4-FFF2-40B4-BE49-F238E27FC236}">
                    <a16:creationId xmlns:a16="http://schemas.microsoft.com/office/drawing/2014/main" id="{B5B04D3E-5689-2E4C-B970-7BB06B8D3867}"/>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55</a:t>
                </a:r>
                <a:endParaRPr kumimoji="1" lang="ja-JP" altLang="en-US" sz="1800">
                  <a:solidFill>
                    <a:srgbClr val="FFFF00"/>
                  </a:solidFill>
                </a:endParaRPr>
              </a:p>
            </p:txBody>
          </p:sp>
          <p:sp>
            <p:nvSpPr>
              <p:cNvPr id="35" name="円/楕円 34">
                <a:extLst>
                  <a:ext uri="{FF2B5EF4-FFF2-40B4-BE49-F238E27FC236}">
                    <a16:creationId xmlns:a16="http://schemas.microsoft.com/office/drawing/2014/main" id="{A2132C5C-D976-C14C-9ABD-EAB289F41806}"/>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55</a:t>
                </a:r>
                <a:endParaRPr kumimoji="1" lang="ja-JP" altLang="en-US" sz="1800">
                  <a:solidFill>
                    <a:srgbClr val="FFFF00"/>
                  </a:solidFill>
                </a:endParaRPr>
              </a:p>
            </p:txBody>
          </p:sp>
        </p:grpSp>
      </p:grpSp>
      <p:grpSp>
        <p:nvGrpSpPr>
          <p:cNvPr id="39" name="グループ化 38">
            <a:extLst>
              <a:ext uri="{FF2B5EF4-FFF2-40B4-BE49-F238E27FC236}">
                <a16:creationId xmlns:a16="http://schemas.microsoft.com/office/drawing/2014/main" id="{C8FD9258-4C0C-4B42-9E5A-3A7C66FE92A5}"/>
              </a:ext>
            </a:extLst>
          </p:cNvPr>
          <p:cNvGrpSpPr/>
          <p:nvPr/>
        </p:nvGrpSpPr>
        <p:grpSpPr>
          <a:xfrm>
            <a:off x="1648272" y="1128192"/>
            <a:ext cx="2232248" cy="4320480"/>
            <a:chOff x="9209112" y="2640360"/>
            <a:chExt cx="2232248" cy="4320480"/>
          </a:xfrm>
          <a:noFill/>
        </p:grpSpPr>
        <p:sp>
          <p:nvSpPr>
            <p:cNvPr id="40" name="円/楕円 39">
              <a:extLst>
                <a:ext uri="{FF2B5EF4-FFF2-40B4-BE49-F238E27FC236}">
                  <a16:creationId xmlns:a16="http://schemas.microsoft.com/office/drawing/2014/main" id="{F84B1291-F537-D54C-902F-2F29CD1758DB}"/>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5</a:t>
              </a:r>
              <a:endParaRPr kumimoji="1" lang="ja-JP" altLang="en-US" sz="1800">
                <a:solidFill>
                  <a:srgbClr val="FFFF00"/>
                </a:solidFill>
              </a:endParaRPr>
            </a:p>
          </p:txBody>
        </p:sp>
        <p:grpSp>
          <p:nvGrpSpPr>
            <p:cNvPr id="41" name="グループ化 40">
              <a:extLst>
                <a:ext uri="{FF2B5EF4-FFF2-40B4-BE49-F238E27FC236}">
                  <a16:creationId xmlns:a16="http://schemas.microsoft.com/office/drawing/2014/main" id="{52AFBF6F-6325-C74B-8C19-F512CFA362C8}"/>
                </a:ext>
              </a:extLst>
            </p:cNvPr>
            <p:cNvGrpSpPr/>
            <p:nvPr/>
          </p:nvGrpSpPr>
          <p:grpSpPr>
            <a:xfrm>
              <a:off x="9209112" y="2640360"/>
              <a:ext cx="792088" cy="4320480"/>
              <a:chOff x="9281120" y="2640360"/>
              <a:chExt cx="792088" cy="4320480"/>
            </a:xfrm>
            <a:grpFill/>
          </p:grpSpPr>
          <p:sp>
            <p:nvSpPr>
              <p:cNvPr id="45" name="円/楕円 44">
                <a:extLst>
                  <a:ext uri="{FF2B5EF4-FFF2-40B4-BE49-F238E27FC236}">
                    <a16:creationId xmlns:a16="http://schemas.microsoft.com/office/drawing/2014/main" id="{2B2E5A8E-C742-AC4A-952C-95A06DF0BD55}"/>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80</a:t>
                </a:r>
                <a:endParaRPr kumimoji="1" lang="ja-JP" altLang="en-US" sz="1800">
                  <a:solidFill>
                    <a:srgbClr val="FFFF00"/>
                  </a:solidFill>
                </a:endParaRPr>
              </a:p>
            </p:txBody>
          </p:sp>
          <p:sp>
            <p:nvSpPr>
              <p:cNvPr id="46" name="円/楕円 45">
                <a:extLst>
                  <a:ext uri="{FF2B5EF4-FFF2-40B4-BE49-F238E27FC236}">
                    <a16:creationId xmlns:a16="http://schemas.microsoft.com/office/drawing/2014/main" id="{8F2ED952-0D9B-3B40-928D-896384DE2A17}"/>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80</a:t>
                </a:r>
                <a:endParaRPr kumimoji="1" lang="ja-JP" altLang="en-US" sz="1800">
                  <a:solidFill>
                    <a:srgbClr val="FFFF00"/>
                  </a:solidFill>
                </a:endParaRPr>
              </a:p>
            </p:txBody>
          </p:sp>
        </p:grpSp>
        <p:grpSp>
          <p:nvGrpSpPr>
            <p:cNvPr id="42" name="グループ化 41">
              <a:extLst>
                <a:ext uri="{FF2B5EF4-FFF2-40B4-BE49-F238E27FC236}">
                  <a16:creationId xmlns:a16="http://schemas.microsoft.com/office/drawing/2014/main" id="{AEE4753D-6E39-8847-AA62-7996D617F3FB}"/>
                </a:ext>
              </a:extLst>
            </p:cNvPr>
            <p:cNvGrpSpPr/>
            <p:nvPr/>
          </p:nvGrpSpPr>
          <p:grpSpPr>
            <a:xfrm>
              <a:off x="9929192" y="3936504"/>
              <a:ext cx="792088" cy="1800200"/>
              <a:chOff x="10289232" y="3936504"/>
              <a:chExt cx="792088" cy="1800200"/>
            </a:xfrm>
            <a:grpFill/>
          </p:grpSpPr>
          <p:sp>
            <p:nvSpPr>
              <p:cNvPr id="43" name="円/楕円 42">
                <a:extLst>
                  <a:ext uri="{FF2B5EF4-FFF2-40B4-BE49-F238E27FC236}">
                    <a16:creationId xmlns:a16="http://schemas.microsoft.com/office/drawing/2014/main" id="{CF8316FB-9287-0848-8DEA-D8DBDFEF32D9}"/>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45</a:t>
                </a:r>
                <a:endParaRPr kumimoji="1" lang="ja-JP" altLang="en-US" sz="1800">
                  <a:solidFill>
                    <a:srgbClr val="FFFF00"/>
                  </a:solidFill>
                </a:endParaRPr>
              </a:p>
            </p:txBody>
          </p:sp>
          <p:sp>
            <p:nvSpPr>
              <p:cNvPr id="44" name="円/楕円 43">
                <a:extLst>
                  <a:ext uri="{FF2B5EF4-FFF2-40B4-BE49-F238E27FC236}">
                    <a16:creationId xmlns:a16="http://schemas.microsoft.com/office/drawing/2014/main" id="{45B3B59B-96CB-1B41-B458-6A3EE7720C86}"/>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45</a:t>
                </a:r>
                <a:endParaRPr kumimoji="1" lang="ja-JP" altLang="en-US" sz="1800">
                  <a:solidFill>
                    <a:srgbClr val="FFFF00"/>
                  </a:solidFill>
                </a:endParaRPr>
              </a:p>
            </p:txBody>
          </p:sp>
        </p:grpSp>
      </p:grpSp>
      <p:grpSp>
        <p:nvGrpSpPr>
          <p:cNvPr id="48" name="グループ化 47">
            <a:extLst>
              <a:ext uri="{FF2B5EF4-FFF2-40B4-BE49-F238E27FC236}">
                <a16:creationId xmlns:a16="http://schemas.microsoft.com/office/drawing/2014/main" id="{2BB7E38D-6CA2-034F-B7AF-FAE5E7C38012}"/>
              </a:ext>
            </a:extLst>
          </p:cNvPr>
          <p:cNvGrpSpPr/>
          <p:nvPr/>
        </p:nvGrpSpPr>
        <p:grpSpPr>
          <a:xfrm>
            <a:off x="5428692" y="1128192"/>
            <a:ext cx="2232248" cy="4320480"/>
            <a:chOff x="9209112" y="2640360"/>
            <a:chExt cx="2232248" cy="4320480"/>
          </a:xfrm>
          <a:noFill/>
        </p:grpSpPr>
        <p:sp>
          <p:nvSpPr>
            <p:cNvPr id="49" name="円/楕円 48">
              <a:extLst>
                <a:ext uri="{FF2B5EF4-FFF2-40B4-BE49-F238E27FC236}">
                  <a16:creationId xmlns:a16="http://schemas.microsoft.com/office/drawing/2014/main" id="{87D1D9CE-B414-FB4A-8165-A1D558A050D2}"/>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0</a:t>
              </a:r>
              <a:endParaRPr kumimoji="1" lang="ja-JP" altLang="en-US" sz="1800">
                <a:solidFill>
                  <a:srgbClr val="FFFF00"/>
                </a:solidFill>
              </a:endParaRPr>
            </a:p>
          </p:txBody>
        </p:sp>
        <p:grpSp>
          <p:nvGrpSpPr>
            <p:cNvPr id="50" name="グループ化 49">
              <a:extLst>
                <a:ext uri="{FF2B5EF4-FFF2-40B4-BE49-F238E27FC236}">
                  <a16:creationId xmlns:a16="http://schemas.microsoft.com/office/drawing/2014/main" id="{EDDEDA0D-CB7D-F442-9BEF-46A1D1AB1578}"/>
                </a:ext>
              </a:extLst>
            </p:cNvPr>
            <p:cNvGrpSpPr/>
            <p:nvPr/>
          </p:nvGrpSpPr>
          <p:grpSpPr>
            <a:xfrm>
              <a:off x="9209112" y="2640360"/>
              <a:ext cx="792088" cy="4320480"/>
              <a:chOff x="9281120" y="2640360"/>
              <a:chExt cx="792088" cy="4320480"/>
            </a:xfrm>
            <a:grpFill/>
          </p:grpSpPr>
          <p:sp>
            <p:nvSpPr>
              <p:cNvPr id="54" name="円/楕円 53">
                <a:extLst>
                  <a:ext uri="{FF2B5EF4-FFF2-40B4-BE49-F238E27FC236}">
                    <a16:creationId xmlns:a16="http://schemas.microsoft.com/office/drawing/2014/main" id="{D628075F-1859-7F47-A8CE-D3664C449998}"/>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60</a:t>
                </a:r>
                <a:endParaRPr kumimoji="1" lang="ja-JP" altLang="en-US" sz="1800">
                  <a:solidFill>
                    <a:srgbClr val="FFFF00"/>
                  </a:solidFill>
                </a:endParaRPr>
              </a:p>
            </p:txBody>
          </p:sp>
          <p:sp>
            <p:nvSpPr>
              <p:cNvPr id="55" name="円/楕円 54">
                <a:extLst>
                  <a:ext uri="{FF2B5EF4-FFF2-40B4-BE49-F238E27FC236}">
                    <a16:creationId xmlns:a16="http://schemas.microsoft.com/office/drawing/2014/main" id="{1ABBF0EC-C1ED-8344-8BDB-EC5D1C9A0FF8}"/>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60</a:t>
                </a:r>
                <a:endParaRPr kumimoji="1" lang="ja-JP" altLang="en-US" sz="1800">
                  <a:solidFill>
                    <a:srgbClr val="FFFF00"/>
                  </a:solidFill>
                </a:endParaRPr>
              </a:p>
            </p:txBody>
          </p:sp>
        </p:grpSp>
        <p:grpSp>
          <p:nvGrpSpPr>
            <p:cNvPr id="51" name="グループ化 50">
              <a:extLst>
                <a:ext uri="{FF2B5EF4-FFF2-40B4-BE49-F238E27FC236}">
                  <a16:creationId xmlns:a16="http://schemas.microsoft.com/office/drawing/2014/main" id="{346AF0E8-8E2A-404D-B60D-96CAEA198AF1}"/>
                </a:ext>
              </a:extLst>
            </p:cNvPr>
            <p:cNvGrpSpPr/>
            <p:nvPr/>
          </p:nvGrpSpPr>
          <p:grpSpPr>
            <a:xfrm>
              <a:off x="9929192" y="3936504"/>
              <a:ext cx="792088" cy="1800200"/>
              <a:chOff x="10289232" y="3936504"/>
              <a:chExt cx="792088" cy="1800200"/>
            </a:xfrm>
            <a:grpFill/>
          </p:grpSpPr>
          <p:sp>
            <p:nvSpPr>
              <p:cNvPr id="52" name="円/楕円 51">
                <a:extLst>
                  <a:ext uri="{FF2B5EF4-FFF2-40B4-BE49-F238E27FC236}">
                    <a16:creationId xmlns:a16="http://schemas.microsoft.com/office/drawing/2014/main" id="{8CD0C3A5-6043-8D43-A361-F7180DB93571}"/>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30</a:t>
                </a:r>
                <a:endParaRPr kumimoji="1" lang="ja-JP" altLang="en-US" sz="1800">
                  <a:solidFill>
                    <a:srgbClr val="FFFF00"/>
                  </a:solidFill>
                </a:endParaRPr>
              </a:p>
            </p:txBody>
          </p:sp>
          <p:sp>
            <p:nvSpPr>
              <p:cNvPr id="53" name="円/楕円 52">
                <a:extLst>
                  <a:ext uri="{FF2B5EF4-FFF2-40B4-BE49-F238E27FC236}">
                    <a16:creationId xmlns:a16="http://schemas.microsoft.com/office/drawing/2014/main" id="{098EFA95-5818-5E4A-A40A-017B6F65A5B1}"/>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rgbClr val="FFFF00"/>
                    </a:solidFill>
                  </a:rPr>
                  <a:t>30</a:t>
                </a:r>
                <a:endParaRPr kumimoji="1" lang="ja-JP" altLang="en-US" sz="1800">
                  <a:solidFill>
                    <a:srgbClr val="FFFF00"/>
                  </a:solidFill>
                </a:endParaRPr>
              </a:p>
            </p:txBody>
          </p:sp>
        </p:grpSp>
      </p:grpSp>
      <p:sp>
        <p:nvSpPr>
          <p:cNvPr id="47" name="円/楕円 46">
            <a:extLst>
              <a:ext uri="{FF2B5EF4-FFF2-40B4-BE49-F238E27FC236}">
                <a16:creationId xmlns:a16="http://schemas.microsoft.com/office/drawing/2014/main" id="{8747A8EF-D69E-4042-BC19-F3C07844F9E4}"/>
              </a:ext>
            </a:extLst>
          </p:cNvPr>
          <p:cNvSpPr/>
          <p:nvPr/>
        </p:nvSpPr>
        <p:spPr>
          <a:xfrm>
            <a:off x="10937304" y="696144"/>
            <a:ext cx="1080120" cy="108012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光</a:t>
            </a:r>
            <a:endParaRPr lang="en-US" altLang="ja-JP" sz="1200" dirty="0">
              <a:solidFill>
                <a:schemeClr val="tx1"/>
              </a:solidFill>
            </a:endParaRPr>
          </a:p>
          <a:p>
            <a:pPr algn="ctr"/>
            <a:r>
              <a:rPr lang="ja-JP" altLang="en-US" sz="1200">
                <a:solidFill>
                  <a:schemeClr val="tx1"/>
                </a:solidFill>
              </a:rPr>
              <a:t>センサの値</a:t>
            </a:r>
            <a:endParaRPr kumimoji="1" lang="ja-JP" altLang="en-US" sz="1200">
              <a:solidFill>
                <a:schemeClr val="tx1"/>
              </a:solidFill>
            </a:endParaRPr>
          </a:p>
        </p:txBody>
      </p:sp>
      <p:sp>
        <p:nvSpPr>
          <p:cNvPr id="65" name="フリーフォーム 64">
            <a:extLst>
              <a:ext uri="{FF2B5EF4-FFF2-40B4-BE49-F238E27FC236}">
                <a16:creationId xmlns:a16="http://schemas.microsoft.com/office/drawing/2014/main" id="{57F17F5B-C5C3-884E-BB48-6445E834A103}"/>
              </a:ext>
            </a:extLst>
          </p:cNvPr>
          <p:cNvSpPr/>
          <p:nvPr/>
        </p:nvSpPr>
        <p:spPr>
          <a:xfrm>
            <a:off x="784176" y="1706966"/>
            <a:ext cx="11149801" cy="1638214"/>
          </a:xfrm>
          <a:custGeom>
            <a:avLst/>
            <a:gdLst>
              <a:gd name="connsiteX0" fmla="*/ 0 w 8059783"/>
              <a:gd name="connsiteY0" fmla="*/ 917390 h 917390"/>
              <a:gd name="connsiteX1" fmla="*/ 1933303 w 8059783"/>
              <a:gd name="connsiteY1" fmla="*/ 2990 h 917390"/>
              <a:gd name="connsiteX2" fmla="*/ 4911635 w 8059783"/>
              <a:gd name="connsiteY2" fmla="*/ 616944 h 917390"/>
              <a:gd name="connsiteX3" fmla="*/ 7067006 w 8059783"/>
              <a:gd name="connsiteY3" fmla="*/ 421001 h 917390"/>
              <a:gd name="connsiteX4" fmla="*/ 8059783 w 8059783"/>
              <a:gd name="connsiteY4" fmla="*/ 616944 h 917390"/>
              <a:gd name="connsiteX0" fmla="*/ 0 w 10489474"/>
              <a:gd name="connsiteY0" fmla="*/ 206712 h 871502"/>
              <a:gd name="connsiteX1" fmla="*/ 4362994 w 10489474"/>
              <a:gd name="connsiteY1" fmla="*/ 245901 h 871502"/>
              <a:gd name="connsiteX2" fmla="*/ 7341326 w 10489474"/>
              <a:gd name="connsiteY2" fmla="*/ 859855 h 871502"/>
              <a:gd name="connsiteX3" fmla="*/ 9496697 w 10489474"/>
              <a:gd name="connsiteY3" fmla="*/ 663912 h 871502"/>
              <a:gd name="connsiteX4" fmla="*/ 10489474 w 10489474"/>
              <a:gd name="connsiteY4" fmla="*/ 859855 h 871502"/>
              <a:gd name="connsiteX0" fmla="*/ 0 w 10489474"/>
              <a:gd name="connsiteY0" fmla="*/ 22312 h 687102"/>
              <a:gd name="connsiteX1" fmla="*/ 4362994 w 10489474"/>
              <a:gd name="connsiteY1" fmla="*/ 61501 h 687102"/>
              <a:gd name="connsiteX2" fmla="*/ 7341326 w 10489474"/>
              <a:gd name="connsiteY2" fmla="*/ 675455 h 687102"/>
              <a:gd name="connsiteX3" fmla="*/ 9496697 w 10489474"/>
              <a:gd name="connsiteY3" fmla="*/ 479512 h 687102"/>
              <a:gd name="connsiteX4" fmla="*/ 10489474 w 10489474"/>
              <a:gd name="connsiteY4" fmla="*/ 675455 h 687102"/>
              <a:gd name="connsiteX0" fmla="*/ 0 w 10489474"/>
              <a:gd name="connsiteY0" fmla="*/ 22312 h 687102"/>
              <a:gd name="connsiteX1" fmla="*/ 4441371 w 10489474"/>
              <a:gd name="connsiteY1" fmla="*/ 61501 h 687102"/>
              <a:gd name="connsiteX2" fmla="*/ 7341326 w 10489474"/>
              <a:gd name="connsiteY2" fmla="*/ 675455 h 687102"/>
              <a:gd name="connsiteX3" fmla="*/ 9496697 w 10489474"/>
              <a:gd name="connsiteY3" fmla="*/ 479512 h 687102"/>
              <a:gd name="connsiteX4" fmla="*/ 10489474 w 10489474"/>
              <a:gd name="connsiteY4" fmla="*/ 675455 h 687102"/>
              <a:gd name="connsiteX0" fmla="*/ 0 w 10489474"/>
              <a:gd name="connsiteY0" fmla="*/ 4410 h 667466"/>
              <a:gd name="connsiteX1" fmla="*/ 4467496 w 10489474"/>
              <a:gd name="connsiteY1" fmla="*/ 82787 h 667466"/>
              <a:gd name="connsiteX2" fmla="*/ 7341326 w 10489474"/>
              <a:gd name="connsiteY2" fmla="*/ 657553 h 667466"/>
              <a:gd name="connsiteX3" fmla="*/ 9496697 w 10489474"/>
              <a:gd name="connsiteY3" fmla="*/ 461610 h 667466"/>
              <a:gd name="connsiteX4" fmla="*/ 10489474 w 10489474"/>
              <a:gd name="connsiteY4" fmla="*/ 657553 h 667466"/>
              <a:gd name="connsiteX0" fmla="*/ 0 w 10489474"/>
              <a:gd name="connsiteY0" fmla="*/ 191739 h 844882"/>
              <a:gd name="connsiteX1" fmla="*/ 4467496 w 10489474"/>
              <a:gd name="connsiteY1" fmla="*/ 270116 h 844882"/>
              <a:gd name="connsiteX2" fmla="*/ 7158446 w 10489474"/>
              <a:gd name="connsiteY2" fmla="*/ 8860 h 844882"/>
              <a:gd name="connsiteX3" fmla="*/ 9496697 w 10489474"/>
              <a:gd name="connsiteY3" fmla="*/ 648939 h 844882"/>
              <a:gd name="connsiteX4" fmla="*/ 10489474 w 10489474"/>
              <a:gd name="connsiteY4" fmla="*/ 844882 h 844882"/>
              <a:gd name="connsiteX0" fmla="*/ 0 w 10489474"/>
              <a:gd name="connsiteY0" fmla="*/ 200411 h 898634"/>
              <a:gd name="connsiteX1" fmla="*/ 4467496 w 10489474"/>
              <a:gd name="connsiteY1" fmla="*/ 278788 h 898634"/>
              <a:gd name="connsiteX2" fmla="*/ 7158446 w 10489474"/>
              <a:gd name="connsiteY2" fmla="*/ 17532 h 898634"/>
              <a:gd name="connsiteX3" fmla="*/ 9418320 w 10489474"/>
              <a:gd name="connsiteY3" fmla="*/ 853554 h 898634"/>
              <a:gd name="connsiteX4" fmla="*/ 10489474 w 10489474"/>
              <a:gd name="connsiteY4" fmla="*/ 853554 h 898634"/>
              <a:gd name="connsiteX0" fmla="*/ 0 w 10489474"/>
              <a:gd name="connsiteY0" fmla="*/ 327225 h 1034558"/>
              <a:gd name="connsiteX1" fmla="*/ 4467496 w 10489474"/>
              <a:gd name="connsiteY1" fmla="*/ 405602 h 1034558"/>
              <a:gd name="connsiteX2" fmla="*/ 7067006 w 10489474"/>
              <a:gd name="connsiteY2" fmla="*/ 13718 h 1034558"/>
              <a:gd name="connsiteX3" fmla="*/ 9418320 w 10489474"/>
              <a:gd name="connsiteY3" fmla="*/ 980368 h 1034558"/>
              <a:gd name="connsiteX4" fmla="*/ 10489474 w 10489474"/>
              <a:gd name="connsiteY4" fmla="*/ 980368 h 1034558"/>
              <a:gd name="connsiteX0" fmla="*/ 0 w 10489474"/>
              <a:gd name="connsiteY0" fmla="*/ 329079 h 1036412"/>
              <a:gd name="connsiteX1" fmla="*/ 4532810 w 10489474"/>
              <a:gd name="connsiteY1" fmla="*/ 381331 h 1036412"/>
              <a:gd name="connsiteX2" fmla="*/ 7067006 w 10489474"/>
              <a:gd name="connsiteY2" fmla="*/ 15572 h 1036412"/>
              <a:gd name="connsiteX3" fmla="*/ 9418320 w 10489474"/>
              <a:gd name="connsiteY3" fmla="*/ 982222 h 1036412"/>
              <a:gd name="connsiteX4" fmla="*/ 10489474 w 10489474"/>
              <a:gd name="connsiteY4" fmla="*/ 982222 h 1036412"/>
              <a:gd name="connsiteX0" fmla="*/ 0 w 10489474"/>
              <a:gd name="connsiteY0" fmla="*/ 316376 h 1022792"/>
              <a:gd name="connsiteX1" fmla="*/ 4532810 w 10489474"/>
              <a:gd name="connsiteY1" fmla="*/ 368628 h 1022792"/>
              <a:gd name="connsiteX2" fmla="*/ 7027818 w 10489474"/>
              <a:gd name="connsiteY2" fmla="*/ 15932 h 1022792"/>
              <a:gd name="connsiteX3" fmla="*/ 9418320 w 10489474"/>
              <a:gd name="connsiteY3" fmla="*/ 969519 h 1022792"/>
              <a:gd name="connsiteX4" fmla="*/ 10489474 w 10489474"/>
              <a:gd name="connsiteY4" fmla="*/ 969519 h 1022792"/>
              <a:gd name="connsiteX0" fmla="*/ 0 w 10489474"/>
              <a:gd name="connsiteY0" fmla="*/ 312164 h 965307"/>
              <a:gd name="connsiteX1" fmla="*/ 4532810 w 10489474"/>
              <a:gd name="connsiteY1" fmla="*/ 364416 h 965307"/>
              <a:gd name="connsiteX2" fmla="*/ 7027818 w 10489474"/>
              <a:gd name="connsiteY2" fmla="*/ 11720 h 965307"/>
              <a:gd name="connsiteX3" fmla="*/ 8046720 w 10489474"/>
              <a:gd name="connsiteY3" fmla="*/ 168473 h 965307"/>
              <a:gd name="connsiteX4" fmla="*/ 10489474 w 10489474"/>
              <a:gd name="connsiteY4" fmla="*/ 965307 h 965307"/>
              <a:gd name="connsiteX0" fmla="*/ 0 w 10489474"/>
              <a:gd name="connsiteY0" fmla="*/ 305110 h 958253"/>
              <a:gd name="connsiteX1" fmla="*/ 4532810 w 10489474"/>
              <a:gd name="connsiteY1" fmla="*/ 357362 h 958253"/>
              <a:gd name="connsiteX2" fmla="*/ 7027818 w 10489474"/>
              <a:gd name="connsiteY2" fmla="*/ 4666 h 958253"/>
              <a:gd name="connsiteX3" fmla="*/ 8046720 w 10489474"/>
              <a:gd name="connsiteY3" fmla="*/ 161419 h 958253"/>
              <a:gd name="connsiteX4" fmla="*/ 10489474 w 10489474"/>
              <a:gd name="connsiteY4" fmla="*/ 958253 h 958253"/>
              <a:gd name="connsiteX0" fmla="*/ 0 w 10489474"/>
              <a:gd name="connsiteY0" fmla="*/ 338279 h 991422"/>
              <a:gd name="connsiteX1" fmla="*/ 4532810 w 10489474"/>
              <a:gd name="connsiteY1" fmla="*/ 390531 h 991422"/>
              <a:gd name="connsiteX2" fmla="*/ 7027818 w 10489474"/>
              <a:gd name="connsiteY2" fmla="*/ 37835 h 991422"/>
              <a:gd name="connsiteX3" fmla="*/ 7563395 w 10489474"/>
              <a:gd name="connsiteY3" fmla="*/ 37834 h 991422"/>
              <a:gd name="connsiteX4" fmla="*/ 10489474 w 10489474"/>
              <a:gd name="connsiteY4" fmla="*/ 991422 h 991422"/>
              <a:gd name="connsiteX0" fmla="*/ 0 w 10489474"/>
              <a:gd name="connsiteY0" fmla="*/ 386032 h 1039175"/>
              <a:gd name="connsiteX1" fmla="*/ 4532810 w 10489474"/>
              <a:gd name="connsiteY1" fmla="*/ 438284 h 1039175"/>
              <a:gd name="connsiteX2" fmla="*/ 6607688 w 10489474"/>
              <a:gd name="connsiteY2" fmla="*/ 85588 h 1039175"/>
              <a:gd name="connsiteX3" fmla="*/ 7563395 w 10489474"/>
              <a:gd name="connsiteY3" fmla="*/ 85587 h 1039175"/>
              <a:gd name="connsiteX4" fmla="*/ 10489474 w 10489474"/>
              <a:gd name="connsiteY4" fmla="*/ 1039175 h 1039175"/>
              <a:gd name="connsiteX0" fmla="*/ 0 w 10489474"/>
              <a:gd name="connsiteY0" fmla="*/ 375555 h 1028698"/>
              <a:gd name="connsiteX1" fmla="*/ 4532810 w 10489474"/>
              <a:gd name="connsiteY1" fmla="*/ 427807 h 1028698"/>
              <a:gd name="connsiteX2" fmla="*/ 6607688 w 10489474"/>
              <a:gd name="connsiteY2" fmla="*/ 75111 h 1028698"/>
              <a:gd name="connsiteX3" fmla="*/ 7563395 w 10489474"/>
              <a:gd name="connsiteY3" fmla="*/ 75110 h 1028698"/>
              <a:gd name="connsiteX4" fmla="*/ 10489474 w 10489474"/>
              <a:gd name="connsiteY4" fmla="*/ 1028698 h 1028698"/>
              <a:gd name="connsiteX0" fmla="*/ 0 w 10489474"/>
              <a:gd name="connsiteY0" fmla="*/ 313544 h 966687"/>
              <a:gd name="connsiteX1" fmla="*/ 4532810 w 10489474"/>
              <a:gd name="connsiteY1" fmla="*/ 365796 h 966687"/>
              <a:gd name="connsiteX2" fmla="*/ 6607688 w 10489474"/>
              <a:gd name="connsiteY2" fmla="*/ 13100 h 966687"/>
              <a:gd name="connsiteX3" fmla="*/ 7563395 w 10489474"/>
              <a:gd name="connsiteY3" fmla="*/ 13099 h 966687"/>
              <a:gd name="connsiteX4" fmla="*/ 10489474 w 10489474"/>
              <a:gd name="connsiteY4" fmla="*/ 966687 h 966687"/>
              <a:gd name="connsiteX0" fmla="*/ 0 w 10489474"/>
              <a:gd name="connsiteY0" fmla="*/ 333694 h 986837"/>
              <a:gd name="connsiteX1" fmla="*/ 4532810 w 10489474"/>
              <a:gd name="connsiteY1" fmla="*/ 385946 h 986837"/>
              <a:gd name="connsiteX2" fmla="*/ 6607688 w 10489474"/>
              <a:gd name="connsiteY2" fmla="*/ 33250 h 986837"/>
              <a:gd name="connsiteX3" fmla="*/ 7563395 w 10489474"/>
              <a:gd name="connsiteY3" fmla="*/ 33249 h 986837"/>
              <a:gd name="connsiteX4" fmla="*/ 9041917 w 10489474"/>
              <a:gd name="connsiteY4" fmla="*/ 417649 h 986837"/>
              <a:gd name="connsiteX5" fmla="*/ 10489474 w 10489474"/>
              <a:gd name="connsiteY5" fmla="*/ 986837 h 986837"/>
              <a:gd name="connsiteX0" fmla="*/ 0 w 10489474"/>
              <a:gd name="connsiteY0" fmla="*/ 344536 h 997679"/>
              <a:gd name="connsiteX1" fmla="*/ 4532810 w 10489474"/>
              <a:gd name="connsiteY1" fmla="*/ 396788 h 997679"/>
              <a:gd name="connsiteX2" fmla="*/ 6607688 w 10489474"/>
              <a:gd name="connsiteY2" fmla="*/ 44092 h 997679"/>
              <a:gd name="connsiteX3" fmla="*/ 7563395 w 10489474"/>
              <a:gd name="connsiteY3" fmla="*/ 44091 h 997679"/>
              <a:gd name="connsiteX4" fmla="*/ 9027089 w 10489474"/>
              <a:gd name="connsiteY4" fmla="*/ 576772 h 997679"/>
              <a:gd name="connsiteX5" fmla="*/ 10489474 w 10489474"/>
              <a:gd name="connsiteY5" fmla="*/ 997679 h 997679"/>
              <a:gd name="connsiteX0" fmla="*/ 0 w 10489474"/>
              <a:gd name="connsiteY0" fmla="*/ 366094 h 1019237"/>
              <a:gd name="connsiteX1" fmla="*/ 4532810 w 10489474"/>
              <a:gd name="connsiteY1" fmla="*/ 418346 h 1019237"/>
              <a:gd name="connsiteX2" fmla="*/ 6607688 w 10489474"/>
              <a:gd name="connsiteY2" fmla="*/ 21166 h 1019237"/>
              <a:gd name="connsiteX3" fmla="*/ 7563395 w 10489474"/>
              <a:gd name="connsiteY3" fmla="*/ 65649 h 1019237"/>
              <a:gd name="connsiteX4" fmla="*/ 9027089 w 10489474"/>
              <a:gd name="connsiteY4" fmla="*/ 598330 h 1019237"/>
              <a:gd name="connsiteX5" fmla="*/ 10489474 w 10489474"/>
              <a:gd name="connsiteY5" fmla="*/ 1019237 h 1019237"/>
              <a:gd name="connsiteX0" fmla="*/ 0 w 10489474"/>
              <a:gd name="connsiteY0" fmla="*/ 366094 h 1019237"/>
              <a:gd name="connsiteX1" fmla="*/ 4532810 w 10489474"/>
              <a:gd name="connsiteY1" fmla="*/ 418346 h 1019237"/>
              <a:gd name="connsiteX2" fmla="*/ 6607688 w 10489474"/>
              <a:gd name="connsiteY2" fmla="*/ 21166 h 1019237"/>
              <a:gd name="connsiteX3" fmla="*/ 7563395 w 10489474"/>
              <a:gd name="connsiteY3" fmla="*/ 65649 h 1019237"/>
              <a:gd name="connsiteX4" fmla="*/ 8863979 w 10489474"/>
              <a:gd name="connsiteY4" fmla="*/ 598330 h 1019237"/>
              <a:gd name="connsiteX5" fmla="*/ 10489474 w 10489474"/>
              <a:gd name="connsiteY5" fmla="*/ 1019237 h 1019237"/>
              <a:gd name="connsiteX0" fmla="*/ 0 w 10529016"/>
              <a:gd name="connsiteY0" fmla="*/ 366094 h 641607"/>
              <a:gd name="connsiteX1" fmla="*/ 4532810 w 10529016"/>
              <a:gd name="connsiteY1" fmla="*/ 418346 h 641607"/>
              <a:gd name="connsiteX2" fmla="*/ 6607688 w 10529016"/>
              <a:gd name="connsiteY2" fmla="*/ 21166 h 641607"/>
              <a:gd name="connsiteX3" fmla="*/ 7563395 w 10529016"/>
              <a:gd name="connsiteY3" fmla="*/ 65649 h 641607"/>
              <a:gd name="connsiteX4" fmla="*/ 8863979 w 10529016"/>
              <a:gd name="connsiteY4" fmla="*/ 598330 h 641607"/>
              <a:gd name="connsiteX5" fmla="*/ 10529016 w 10529016"/>
              <a:gd name="connsiteY5" fmla="*/ 515081 h 641607"/>
              <a:gd name="connsiteX0" fmla="*/ 0 w 10529016"/>
              <a:gd name="connsiteY0" fmla="*/ 366094 h 652246"/>
              <a:gd name="connsiteX1" fmla="*/ 4532810 w 10529016"/>
              <a:gd name="connsiteY1" fmla="*/ 418346 h 652246"/>
              <a:gd name="connsiteX2" fmla="*/ 6607688 w 10529016"/>
              <a:gd name="connsiteY2" fmla="*/ 21166 h 652246"/>
              <a:gd name="connsiteX3" fmla="*/ 7563395 w 10529016"/>
              <a:gd name="connsiteY3" fmla="*/ 65649 h 652246"/>
              <a:gd name="connsiteX4" fmla="*/ 8863979 w 10529016"/>
              <a:gd name="connsiteY4" fmla="*/ 598330 h 652246"/>
              <a:gd name="connsiteX5" fmla="*/ 10529016 w 10529016"/>
              <a:gd name="connsiteY5" fmla="*/ 515081 h 652246"/>
              <a:gd name="connsiteX0" fmla="*/ 0 w 10529016"/>
              <a:gd name="connsiteY0" fmla="*/ 363813 h 617192"/>
              <a:gd name="connsiteX1" fmla="*/ 4532810 w 10529016"/>
              <a:gd name="connsiteY1" fmla="*/ 416065 h 617192"/>
              <a:gd name="connsiteX2" fmla="*/ 6607688 w 10529016"/>
              <a:gd name="connsiteY2" fmla="*/ 18885 h 617192"/>
              <a:gd name="connsiteX3" fmla="*/ 7563395 w 10529016"/>
              <a:gd name="connsiteY3" fmla="*/ 63368 h 617192"/>
              <a:gd name="connsiteX4" fmla="*/ 8863979 w 10529016"/>
              <a:gd name="connsiteY4" fmla="*/ 556507 h 617192"/>
              <a:gd name="connsiteX5" fmla="*/ 10529016 w 10529016"/>
              <a:gd name="connsiteY5" fmla="*/ 512800 h 617192"/>
              <a:gd name="connsiteX0" fmla="*/ 0 w 10529016"/>
              <a:gd name="connsiteY0" fmla="*/ 648086 h 901465"/>
              <a:gd name="connsiteX1" fmla="*/ 4532810 w 10529016"/>
              <a:gd name="connsiteY1" fmla="*/ 700338 h 901465"/>
              <a:gd name="connsiteX2" fmla="*/ 6607688 w 10529016"/>
              <a:gd name="connsiteY2" fmla="*/ 1154 h 901465"/>
              <a:gd name="connsiteX3" fmla="*/ 7563395 w 10529016"/>
              <a:gd name="connsiteY3" fmla="*/ 347641 h 901465"/>
              <a:gd name="connsiteX4" fmla="*/ 8863979 w 10529016"/>
              <a:gd name="connsiteY4" fmla="*/ 840780 h 901465"/>
              <a:gd name="connsiteX5" fmla="*/ 10529016 w 10529016"/>
              <a:gd name="connsiteY5" fmla="*/ 797073 h 901465"/>
              <a:gd name="connsiteX0" fmla="*/ 0 w 10529016"/>
              <a:gd name="connsiteY0" fmla="*/ 666951 h 920330"/>
              <a:gd name="connsiteX1" fmla="*/ 4532810 w 10529016"/>
              <a:gd name="connsiteY1" fmla="*/ 719203 h 920330"/>
              <a:gd name="connsiteX2" fmla="*/ 6607688 w 10529016"/>
              <a:gd name="connsiteY2" fmla="*/ 20019 h 920330"/>
              <a:gd name="connsiteX3" fmla="*/ 7521450 w 10529016"/>
              <a:gd name="connsiteY3" fmla="*/ 249060 h 920330"/>
              <a:gd name="connsiteX4" fmla="*/ 8863979 w 10529016"/>
              <a:gd name="connsiteY4" fmla="*/ 859645 h 920330"/>
              <a:gd name="connsiteX5" fmla="*/ 10529016 w 10529016"/>
              <a:gd name="connsiteY5" fmla="*/ 815938 h 920330"/>
              <a:gd name="connsiteX0" fmla="*/ 0 w 10529016"/>
              <a:gd name="connsiteY0" fmla="*/ 741808 h 995187"/>
              <a:gd name="connsiteX1" fmla="*/ 4532810 w 10529016"/>
              <a:gd name="connsiteY1" fmla="*/ 794060 h 995187"/>
              <a:gd name="connsiteX2" fmla="*/ 6607688 w 10529016"/>
              <a:gd name="connsiteY2" fmla="*/ 94876 h 995187"/>
              <a:gd name="connsiteX3" fmla="*/ 7521450 w 10529016"/>
              <a:gd name="connsiteY3" fmla="*/ 97414 h 995187"/>
              <a:gd name="connsiteX4" fmla="*/ 8863979 w 10529016"/>
              <a:gd name="connsiteY4" fmla="*/ 934502 h 995187"/>
              <a:gd name="connsiteX5" fmla="*/ 10529016 w 10529016"/>
              <a:gd name="connsiteY5" fmla="*/ 890795 h 995187"/>
              <a:gd name="connsiteX0" fmla="*/ 0 w 10529016"/>
              <a:gd name="connsiteY0" fmla="*/ 695565 h 948944"/>
              <a:gd name="connsiteX1" fmla="*/ 4532810 w 10529016"/>
              <a:gd name="connsiteY1" fmla="*/ 747817 h 948944"/>
              <a:gd name="connsiteX2" fmla="*/ 6607688 w 10529016"/>
              <a:gd name="connsiteY2" fmla="*/ 48633 h 948944"/>
              <a:gd name="connsiteX3" fmla="*/ 7521450 w 10529016"/>
              <a:gd name="connsiteY3" fmla="*/ 51171 h 948944"/>
              <a:gd name="connsiteX4" fmla="*/ 8863979 w 10529016"/>
              <a:gd name="connsiteY4" fmla="*/ 888259 h 948944"/>
              <a:gd name="connsiteX5" fmla="*/ 10529016 w 10529016"/>
              <a:gd name="connsiteY5" fmla="*/ 844552 h 948944"/>
              <a:gd name="connsiteX0" fmla="*/ 0 w 10529016"/>
              <a:gd name="connsiteY0" fmla="*/ 718541 h 971920"/>
              <a:gd name="connsiteX1" fmla="*/ 4532810 w 10529016"/>
              <a:gd name="connsiteY1" fmla="*/ 770793 h 971920"/>
              <a:gd name="connsiteX2" fmla="*/ 6607688 w 10529016"/>
              <a:gd name="connsiteY2" fmla="*/ 71609 h 971920"/>
              <a:gd name="connsiteX3" fmla="*/ 7513061 w 10529016"/>
              <a:gd name="connsiteY3" fmla="*/ 15424 h 971920"/>
              <a:gd name="connsiteX4" fmla="*/ 8863979 w 10529016"/>
              <a:gd name="connsiteY4" fmla="*/ 911235 h 971920"/>
              <a:gd name="connsiteX5" fmla="*/ 10529016 w 10529016"/>
              <a:gd name="connsiteY5" fmla="*/ 867528 h 971920"/>
              <a:gd name="connsiteX0" fmla="*/ 0 w 10529016"/>
              <a:gd name="connsiteY0" fmla="*/ 738175 h 991554"/>
              <a:gd name="connsiteX1" fmla="*/ 4532810 w 10529016"/>
              <a:gd name="connsiteY1" fmla="*/ 790427 h 991554"/>
              <a:gd name="connsiteX2" fmla="*/ 6607688 w 10529016"/>
              <a:gd name="connsiteY2" fmla="*/ 91243 h 991554"/>
              <a:gd name="connsiteX3" fmla="*/ 7529839 w 10529016"/>
              <a:gd name="connsiteY3" fmla="*/ 1502 h 991554"/>
              <a:gd name="connsiteX4" fmla="*/ 8863979 w 10529016"/>
              <a:gd name="connsiteY4" fmla="*/ 930869 h 991554"/>
              <a:gd name="connsiteX5" fmla="*/ 10529016 w 10529016"/>
              <a:gd name="connsiteY5" fmla="*/ 887162 h 991554"/>
              <a:gd name="connsiteX0" fmla="*/ 0 w 10529016"/>
              <a:gd name="connsiteY0" fmla="*/ 824889 h 1078268"/>
              <a:gd name="connsiteX1" fmla="*/ 4532810 w 10529016"/>
              <a:gd name="connsiteY1" fmla="*/ 877141 h 1078268"/>
              <a:gd name="connsiteX2" fmla="*/ 6062404 w 10529016"/>
              <a:gd name="connsiteY2" fmla="*/ 127623 h 1078268"/>
              <a:gd name="connsiteX3" fmla="*/ 7529839 w 10529016"/>
              <a:gd name="connsiteY3" fmla="*/ 88216 h 1078268"/>
              <a:gd name="connsiteX4" fmla="*/ 8863979 w 10529016"/>
              <a:gd name="connsiteY4" fmla="*/ 1017583 h 1078268"/>
              <a:gd name="connsiteX5" fmla="*/ 10529016 w 10529016"/>
              <a:gd name="connsiteY5" fmla="*/ 973876 h 1078268"/>
              <a:gd name="connsiteX0" fmla="*/ 0 w 10529016"/>
              <a:gd name="connsiteY0" fmla="*/ 850216 h 1103595"/>
              <a:gd name="connsiteX1" fmla="*/ 4532810 w 10529016"/>
              <a:gd name="connsiteY1" fmla="*/ 902468 h 1103595"/>
              <a:gd name="connsiteX2" fmla="*/ 6087570 w 10529016"/>
              <a:gd name="connsiteY2" fmla="*/ 102616 h 1103595"/>
              <a:gd name="connsiteX3" fmla="*/ 7529839 w 10529016"/>
              <a:gd name="connsiteY3" fmla="*/ 113543 h 1103595"/>
              <a:gd name="connsiteX4" fmla="*/ 8863979 w 10529016"/>
              <a:gd name="connsiteY4" fmla="*/ 1042910 h 1103595"/>
              <a:gd name="connsiteX5" fmla="*/ 10529016 w 10529016"/>
              <a:gd name="connsiteY5" fmla="*/ 999203 h 1103595"/>
              <a:gd name="connsiteX0" fmla="*/ 0 w 10529016"/>
              <a:gd name="connsiteY0" fmla="*/ 892401 h 1145780"/>
              <a:gd name="connsiteX1" fmla="*/ 4532810 w 10529016"/>
              <a:gd name="connsiteY1" fmla="*/ 944653 h 1145780"/>
              <a:gd name="connsiteX2" fmla="*/ 6104348 w 10529016"/>
              <a:gd name="connsiteY2" fmla="*/ 77689 h 1145780"/>
              <a:gd name="connsiteX3" fmla="*/ 7529839 w 10529016"/>
              <a:gd name="connsiteY3" fmla="*/ 155728 h 1145780"/>
              <a:gd name="connsiteX4" fmla="*/ 8863979 w 10529016"/>
              <a:gd name="connsiteY4" fmla="*/ 1085095 h 1145780"/>
              <a:gd name="connsiteX5" fmla="*/ 10529016 w 10529016"/>
              <a:gd name="connsiteY5" fmla="*/ 1041388 h 1145780"/>
              <a:gd name="connsiteX0" fmla="*/ 0 w 10529016"/>
              <a:gd name="connsiteY0" fmla="*/ 976746 h 1230125"/>
              <a:gd name="connsiteX1" fmla="*/ 4532810 w 10529016"/>
              <a:gd name="connsiteY1" fmla="*/ 1028998 h 1230125"/>
              <a:gd name="connsiteX2" fmla="*/ 6163071 w 10529016"/>
              <a:gd name="connsiteY2" fmla="*/ 52977 h 1230125"/>
              <a:gd name="connsiteX3" fmla="*/ 7529839 w 10529016"/>
              <a:gd name="connsiteY3" fmla="*/ 240073 h 1230125"/>
              <a:gd name="connsiteX4" fmla="*/ 8863979 w 10529016"/>
              <a:gd name="connsiteY4" fmla="*/ 1169440 h 1230125"/>
              <a:gd name="connsiteX5" fmla="*/ 10529016 w 10529016"/>
              <a:gd name="connsiteY5" fmla="*/ 1125733 h 1230125"/>
              <a:gd name="connsiteX0" fmla="*/ 0 w 10529016"/>
              <a:gd name="connsiteY0" fmla="*/ 1034621 h 1288000"/>
              <a:gd name="connsiteX1" fmla="*/ 4532810 w 10529016"/>
              <a:gd name="connsiteY1" fmla="*/ 1086873 h 1288000"/>
              <a:gd name="connsiteX2" fmla="*/ 6221794 w 10529016"/>
              <a:gd name="connsiteY2" fmla="*/ 43741 h 1288000"/>
              <a:gd name="connsiteX3" fmla="*/ 7529839 w 10529016"/>
              <a:gd name="connsiteY3" fmla="*/ 297948 h 1288000"/>
              <a:gd name="connsiteX4" fmla="*/ 8863979 w 10529016"/>
              <a:gd name="connsiteY4" fmla="*/ 1227315 h 1288000"/>
              <a:gd name="connsiteX5" fmla="*/ 10529016 w 10529016"/>
              <a:gd name="connsiteY5" fmla="*/ 1183608 h 1288000"/>
              <a:gd name="connsiteX0" fmla="*/ 0 w 10529016"/>
              <a:gd name="connsiteY0" fmla="*/ 1031763 h 1285142"/>
              <a:gd name="connsiteX1" fmla="*/ 4549588 w 10529016"/>
              <a:gd name="connsiteY1" fmla="*/ 1042070 h 1285142"/>
              <a:gd name="connsiteX2" fmla="*/ 6221794 w 10529016"/>
              <a:gd name="connsiteY2" fmla="*/ 40883 h 1285142"/>
              <a:gd name="connsiteX3" fmla="*/ 7529839 w 10529016"/>
              <a:gd name="connsiteY3" fmla="*/ 295090 h 1285142"/>
              <a:gd name="connsiteX4" fmla="*/ 8863979 w 10529016"/>
              <a:gd name="connsiteY4" fmla="*/ 1224457 h 1285142"/>
              <a:gd name="connsiteX5" fmla="*/ 10529016 w 10529016"/>
              <a:gd name="connsiteY5" fmla="*/ 1180750 h 1285142"/>
              <a:gd name="connsiteX0" fmla="*/ 0 w 10529016"/>
              <a:gd name="connsiteY0" fmla="*/ 1028922 h 1282301"/>
              <a:gd name="connsiteX1" fmla="*/ 4549588 w 10529016"/>
              <a:gd name="connsiteY1" fmla="*/ 997284 h 1282301"/>
              <a:gd name="connsiteX2" fmla="*/ 6221794 w 10529016"/>
              <a:gd name="connsiteY2" fmla="*/ 38042 h 1282301"/>
              <a:gd name="connsiteX3" fmla="*/ 7529839 w 10529016"/>
              <a:gd name="connsiteY3" fmla="*/ 292249 h 1282301"/>
              <a:gd name="connsiteX4" fmla="*/ 8863979 w 10529016"/>
              <a:gd name="connsiteY4" fmla="*/ 1221616 h 1282301"/>
              <a:gd name="connsiteX5" fmla="*/ 10529016 w 10529016"/>
              <a:gd name="connsiteY5" fmla="*/ 1177909 h 1282301"/>
              <a:gd name="connsiteX0" fmla="*/ 0 w 10529016"/>
              <a:gd name="connsiteY0" fmla="*/ 1104725 h 1358104"/>
              <a:gd name="connsiteX1" fmla="*/ 4549588 w 10529016"/>
              <a:gd name="connsiteY1" fmla="*/ 1073087 h 1358104"/>
              <a:gd name="connsiteX2" fmla="*/ 6221794 w 10529016"/>
              <a:gd name="connsiteY2" fmla="*/ 113845 h 1358104"/>
              <a:gd name="connsiteX3" fmla="*/ 7529839 w 10529016"/>
              <a:gd name="connsiteY3" fmla="*/ 149938 h 1358104"/>
              <a:gd name="connsiteX4" fmla="*/ 8863979 w 10529016"/>
              <a:gd name="connsiteY4" fmla="*/ 1297419 h 1358104"/>
              <a:gd name="connsiteX5" fmla="*/ 10529016 w 10529016"/>
              <a:gd name="connsiteY5" fmla="*/ 1253712 h 1358104"/>
              <a:gd name="connsiteX0" fmla="*/ 0 w 10529016"/>
              <a:gd name="connsiteY0" fmla="*/ 1087554 h 1340933"/>
              <a:gd name="connsiteX1" fmla="*/ 4549588 w 10529016"/>
              <a:gd name="connsiteY1" fmla="*/ 1055916 h 1340933"/>
              <a:gd name="connsiteX2" fmla="*/ 6221794 w 10529016"/>
              <a:gd name="connsiteY2" fmla="*/ 96674 h 1340933"/>
              <a:gd name="connsiteX3" fmla="*/ 7529839 w 10529016"/>
              <a:gd name="connsiteY3" fmla="*/ 132767 h 1340933"/>
              <a:gd name="connsiteX4" fmla="*/ 8863979 w 10529016"/>
              <a:gd name="connsiteY4" fmla="*/ 1280248 h 1340933"/>
              <a:gd name="connsiteX5" fmla="*/ 10529016 w 10529016"/>
              <a:gd name="connsiteY5" fmla="*/ 1236541 h 1340933"/>
              <a:gd name="connsiteX0" fmla="*/ 0 w 10529016"/>
              <a:gd name="connsiteY0" fmla="*/ 1145503 h 1398882"/>
              <a:gd name="connsiteX1" fmla="*/ 4549588 w 10529016"/>
              <a:gd name="connsiteY1" fmla="*/ 1113865 h 1398882"/>
              <a:gd name="connsiteX2" fmla="*/ 6221794 w 10529016"/>
              <a:gd name="connsiteY2" fmla="*/ 154623 h 1398882"/>
              <a:gd name="connsiteX3" fmla="*/ 7529839 w 10529016"/>
              <a:gd name="connsiteY3" fmla="*/ 90048 h 1398882"/>
              <a:gd name="connsiteX4" fmla="*/ 8863979 w 10529016"/>
              <a:gd name="connsiteY4" fmla="*/ 1338197 h 1398882"/>
              <a:gd name="connsiteX5" fmla="*/ 10529016 w 10529016"/>
              <a:gd name="connsiteY5" fmla="*/ 1294490 h 1398882"/>
              <a:gd name="connsiteX0" fmla="*/ 0 w 10529016"/>
              <a:gd name="connsiteY0" fmla="*/ 1124458 h 1377837"/>
              <a:gd name="connsiteX1" fmla="*/ 4549588 w 10529016"/>
              <a:gd name="connsiteY1" fmla="*/ 1092820 h 1377837"/>
              <a:gd name="connsiteX2" fmla="*/ 6221794 w 10529016"/>
              <a:gd name="connsiteY2" fmla="*/ 133578 h 1377837"/>
              <a:gd name="connsiteX3" fmla="*/ 7529839 w 10529016"/>
              <a:gd name="connsiteY3" fmla="*/ 69003 h 1377837"/>
              <a:gd name="connsiteX4" fmla="*/ 8863979 w 10529016"/>
              <a:gd name="connsiteY4" fmla="*/ 1317152 h 1377837"/>
              <a:gd name="connsiteX5" fmla="*/ 10529016 w 10529016"/>
              <a:gd name="connsiteY5" fmla="*/ 1273445 h 1377837"/>
              <a:gd name="connsiteX0" fmla="*/ 0 w 10529016"/>
              <a:gd name="connsiteY0" fmla="*/ 1104514 h 1357893"/>
              <a:gd name="connsiteX1" fmla="*/ 4549588 w 10529016"/>
              <a:gd name="connsiteY1" fmla="*/ 1072876 h 1357893"/>
              <a:gd name="connsiteX2" fmla="*/ 6221794 w 10529016"/>
              <a:gd name="connsiteY2" fmla="*/ 113634 h 1357893"/>
              <a:gd name="connsiteX3" fmla="*/ 7529839 w 10529016"/>
              <a:gd name="connsiteY3" fmla="*/ 49059 h 1357893"/>
              <a:gd name="connsiteX4" fmla="*/ 8863979 w 10529016"/>
              <a:gd name="connsiteY4" fmla="*/ 1297208 h 1357893"/>
              <a:gd name="connsiteX5" fmla="*/ 10529016 w 10529016"/>
              <a:gd name="connsiteY5" fmla="*/ 1253501 h 1357893"/>
              <a:gd name="connsiteX0" fmla="*/ 0 w 10529016"/>
              <a:gd name="connsiteY0" fmla="*/ 1124457 h 1377836"/>
              <a:gd name="connsiteX1" fmla="*/ 4549588 w 10529016"/>
              <a:gd name="connsiteY1" fmla="*/ 1092819 h 1377836"/>
              <a:gd name="connsiteX2" fmla="*/ 6221794 w 10529016"/>
              <a:gd name="connsiteY2" fmla="*/ 133577 h 1377836"/>
              <a:gd name="connsiteX3" fmla="*/ 7529839 w 10529016"/>
              <a:gd name="connsiteY3" fmla="*/ 69002 h 1377836"/>
              <a:gd name="connsiteX4" fmla="*/ 8863979 w 10529016"/>
              <a:gd name="connsiteY4" fmla="*/ 1317151 h 1377836"/>
              <a:gd name="connsiteX5" fmla="*/ 10529016 w 10529016"/>
              <a:gd name="connsiteY5" fmla="*/ 1273444 h 1377836"/>
              <a:gd name="connsiteX0" fmla="*/ 0 w 10529016"/>
              <a:gd name="connsiteY0" fmla="*/ 1184068 h 1646362"/>
              <a:gd name="connsiteX1" fmla="*/ 4549588 w 10529016"/>
              <a:gd name="connsiteY1" fmla="*/ 1152430 h 1646362"/>
              <a:gd name="connsiteX2" fmla="*/ 6221794 w 10529016"/>
              <a:gd name="connsiteY2" fmla="*/ 193188 h 1646362"/>
              <a:gd name="connsiteX3" fmla="*/ 7529839 w 10529016"/>
              <a:gd name="connsiteY3" fmla="*/ 128613 h 1646362"/>
              <a:gd name="connsiteX4" fmla="*/ 9056926 w 10529016"/>
              <a:gd name="connsiteY4" fmla="*/ 1611654 h 1646362"/>
              <a:gd name="connsiteX5" fmla="*/ 10529016 w 10529016"/>
              <a:gd name="connsiteY5" fmla="*/ 1333055 h 1646362"/>
              <a:gd name="connsiteX0" fmla="*/ 0 w 11149801"/>
              <a:gd name="connsiteY0" fmla="*/ 1184068 h 1638214"/>
              <a:gd name="connsiteX1" fmla="*/ 4549588 w 11149801"/>
              <a:gd name="connsiteY1" fmla="*/ 1152430 h 1638214"/>
              <a:gd name="connsiteX2" fmla="*/ 6221794 w 11149801"/>
              <a:gd name="connsiteY2" fmla="*/ 193188 h 1638214"/>
              <a:gd name="connsiteX3" fmla="*/ 7529839 w 11149801"/>
              <a:gd name="connsiteY3" fmla="*/ 128613 h 1638214"/>
              <a:gd name="connsiteX4" fmla="*/ 9056926 w 11149801"/>
              <a:gd name="connsiteY4" fmla="*/ 1611654 h 1638214"/>
              <a:gd name="connsiteX5" fmla="*/ 11149801 w 11149801"/>
              <a:gd name="connsiteY5" fmla="*/ 1165275 h 163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9801" h="1638214">
                <a:moveTo>
                  <a:pt x="0" y="1184068"/>
                </a:moveTo>
                <a:cubicBezTo>
                  <a:pt x="1027611" y="1182979"/>
                  <a:pt x="3512622" y="1317577"/>
                  <a:pt x="4549588" y="1152430"/>
                </a:cubicBezTo>
                <a:cubicBezTo>
                  <a:pt x="5586554" y="987283"/>
                  <a:pt x="5725086" y="363824"/>
                  <a:pt x="6221794" y="193188"/>
                </a:cubicBezTo>
                <a:cubicBezTo>
                  <a:pt x="6718502" y="22552"/>
                  <a:pt x="7057317" y="-107798"/>
                  <a:pt x="7529839" y="128613"/>
                </a:cubicBezTo>
                <a:cubicBezTo>
                  <a:pt x="8002361" y="365024"/>
                  <a:pt x="8569246" y="1452723"/>
                  <a:pt x="9056926" y="1611654"/>
                </a:cubicBezTo>
                <a:cubicBezTo>
                  <a:pt x="9544606" y="1770585"/>
                  <a:pt x="10839344" y="1164321"/>
                  <a:pt x="11149801" y="1165275"/>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D70EA0A-D366-9446-834D-9D8DB99159F3}"/>
              </a:ext>
            </a:extLst>
          </p:cNvPr>
          <p:cNvSpPr/>
          <p:nvPr/>
        </p:nvSpPr>
        <p:spPr>
          <a:xfrm rot="16200000">
            <a:off x="-403956" y="1812268"/>
            <a:ext cx="187220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従来のライントレース</a:t>
            </a:r>
          </a:p>
        </p:txBody>
      </p:sp>
      <p:sp>
        <p:nvSpPr>
          <p:cNvPr id="68" name="正方形/長方形 67">
            <a:extLst>
              <a:ext uri="{FF2B5EF4-FFF2-40B4-BE49-F238E27FC236}">
                <a16:creationId xmlns:a16="http://schemas.microsoft.com/office/drawing/2014/main" id="{950B6700-1EEB-9143-96EF-D61B3CF04B0E}"/>
              </a:ext>
            </a:extLst>
          </p:cNvPr>
          <p:cNvSpPr/>
          <p:nvPr/>
        </p:nvSpPr>
        <p:spPr>
          <a:xfrm>
            <a:off x="424136" y="6168752"/>
            <a:ext cx="84249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従来のライントレースでは光センサー値</a:t>
            </a:r>
            <a:r>
              <a:rPr kumimoji="1" lang="en-US" altLang="ja-JP" sz="1200" dirty="0">
                <a:solidFill>
                  <a:schemeClr val="tx1"/>
                </a:solidFill>
              </a:rPr>
              <a:t>50</a:t>
            </a:r>
            <a:r>
              <a:rPr kumimoji="1" lang="ja-JP" altLang="en-US" sz="1200">
                <a:solidFill>
                  <a:schemeClr val="tx1"/>
                </a:solidFill>
              </a:rPr>
              <a:t>を基準とし</a:t>
            </a:r>
            <a:r>
              <a:rPr lang="en-US" altLang="ja-JP" sz="1200" dirty="0">
                <a:solidFill>
                  <a:schemeClr val="tx1"/>
                </a:solidFill>
              </a:rPr>
              <a:t>50</a:t>
            </a:r>
            <a:r>
              <a:rPr lang="ja-JP" altLang="en-US" sz="1200">
                <a:solidFill>
                  <a:schemeClr val="tx1"/>
                </a:solidFill>
              </a:rPr>
              <a:t>より</a:t>
            </a:r>
            <a:r>
              <a:rPr kumimoji="1" lang="ja-JP" altLang="en-US" sz="1200">
                <a:solidFill>
                  <a:schemeClr val="tx1"/>
                </a:solidFill>
              </a:rPr>
              <a:t>明るければ右旋回、暗ければ左旋回する</a:t>
            </a:r>
          </a:p>
        </p:txBody>
      </p:sp>
      <p:sp>
        <p:nvSpPr>
          <p:cNvPr id="69" name="円/楕円 68">
            <a:extLst>
              <a:ext uri="{FF2B5EF4-FFF2-40B4-BE49-F238E27FC236}">
                <a16:creationId xmlns:a16="http://schemas.microsoft.com/office/drawing/2014/main" id="{42944911-5805-7A40-A391-5FEFB8EDB8E6}"/>
              </a:ext>
            </a:extLst>
          </p:cNvPr>
          <p:cNvSpPr/>
          <p:nvPr/>
        </p:nvSpPr>
        <p:spPr>
          <a:xfrm>
            <a:off x="8921080" y="7104856"/>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45</a:t>
            </a:r>
            <a:endParaRPr kumimoji="1" lang="ja-JP" altLang="en-US" sz="1400">
              <a:solidFill>
                <a:schemeClr val="tx1"/>
              </a:solidFill>
            </a:endParaRPr>
          </a:p>
        </p:txBody>
      </p:sp>
      <p:sp>
        <p:nvSpPr>
          <p:cNvPr id="70" name="円/楕円 69">
            <a:extLst>
              <a:ext uri="{FF2B5EF4-FFF2-40B4-BE49-F238E27FC236}">
                <a16:creationId xmlns:a16="http://schemas.microsoft.com/office/drawing/2014/main" id="{BE5CC9C0-6201-D746-BDF9-6C7FA66FA001}"/>
              </a:ext>
            </a:extLst>
          </p:cNvPr>
          <p:cNvSpPr/>
          <p:nvPr/>
        </p:nvSpPr>
        <p:spPr>
          <a:xfrm>
            <a:off x="784176" y="2568352"/>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50</a:t>
            </a:r>
            <a:endParaRPr kumimoji="1" lang="ja-JP" altLang="en-US" sz="1400">
              <a:solidFill>
                <a:schemeClr val="tx1"/>
              </a:solidFill>
            </a:endParaRPr>
          </a:p>
        </p:txBody>
      </p:sp>
      <p:sp>
        <p:nvSpPr>
          <p:cNvPr id="71" name="円/楕円 70">
            <a:extLst>
              <a:ext uri="{FF2B5EF4-FFF2-40B4-BE49-F238E27FC236}">
                <a16:creationId xmlns:a16="http://schemas.microsoft.com/office/drawing/2014/main" id="{530888B6-2137-D542-B6F8-1F2539BECE15}"/>
              </a:ext>
            </a:extLst>
          </p:cNvPr>
          <p:cNvSpPr/>
          <p:nvPr/>
        </p:nvSpPr>
        <p:spPr>
          <a:xfrm>
            <a:off x="3736504" y="2568352"/>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50</a:t>
            </a:r>
            <a:endParaRPr kumimoji="1" lang="ja-JP" altLang="en-US" sz="1400">
              <a:solidFill>
                <a:schemeClr val="tx1"/>
              </a:solidFill>
            </a:endParaRPr>
          </a:p>
        </p:txBody>
      </p:sp>
      <p:sp>
        <p:nvSpPr>
          <p:cNvPr id="72" name="円/楕円 71">
            <a:extLst>
              <a:ext uri="{FF2B5EF4-FFF2-40B4-BE49-F238E27FC236}">
                <a16:creationId xmlns:a16="http://schemas.microsoft.com/office/drawing/2014/main" id="{DF34ECDF-68F2-504D-ABD2-0146E4A7DFD2}"/>
              </a:ext>
            </a:extLst>
          </p:cNvPr>
          <p:cNvSpPr/>
          <p:nvPr/>
        </p:nvSpPr>
        <p:spPr>
          <a:xfrm>
            <a:off x="4888632" y="2568352"/>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20</a:t>
            </a:r>
            <a:endParaRPr kumimoji="1" lang="ja-JP" altLang="en-US" sz="1400">
              <a:solidFill>
                <a:schemeClr val="tx1"/>
              </a:solidFill>
            </a:endParaRPr>
          </a:p>
        </p:txBody>
      </p:sp>
      <p:sp>
        <p:nvSpPr>
          <p:cNvPr id="73" name="円/楕円 72">
            <a:extLst>
              <a:ext uri="{FF2B5EF4-FFF2-40B4-BE49-F238E27FC236}">
                <a16:creationId xmlns:a16="http://schemas.microsoft.com/office/drawing/2014/main" id="{0272C07D-513A-3F40-A977-F1B19053FFAC}"/>
              </a:ext>
            </a:extLst>
          </p:cNvPr>
          <p:cNvSpPr/>
          <p:nvPr/>
        </p:nvSpPr>
        <p:spPr>
          <a:xfrm>
            <a:off x="7048872" y="1416224"/>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50</a:t>
            </a:r>
            <a:endParaRPr kumimoji="1" lang="ja-JP" altLang="en-US" sz="1400">
              <a:solidFill>
                <a:schemeClr val="tx1"/>
              </a:solidFill>
            </a:endParaRPr>
          </a:p>
        </p:txBody>
      </p:sp>
      <p:sp>
        <p:nvSpPr>
          <p:cNvPr id="74" name="円/楕円 73">
            <a:extLst>
              <a:ext uri="{FF2B5EF4-FFF2-40B4-BE49-F238E27FC236}">
                <a16:creationId xmlns:a16="http://schemas.microsoft.com/office/drawing/2014/main" id="{7177F345-B40A-4F45-97B9-AD868D6777D9}"/>
              </a:ext>
            </a:extLst>
          </p:cNvPr>
          <p:cNvSpPr/>
          <p:nvPr/>
        </p:nvSpPr>
        <p:spPr>
          <a:xfrm>
            <a:off x="7984976" y="1416224"/>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80</a:t>
            </a:r>
            <a:endParaRPr kumimoji="1" lang="ja-JP" altLang="en-US" sz="1400">
              <a:solidFill>
                <a:schemeClr val="tx1"/>
              </a:solidFill>
            </a:endParaRPr>
          </a:p>
        </p:txBody>
      </p:sp>
      <p:sp>
        <p:nvSpPr>
          <p:cNvPr id="75" name="円/楕円 74">
            <a:extLst>
              <a:ext uri="{FF2B5EF4-FFF2-40B4-BE49-F238E27FC236}">
                <a16:creationId xmlns:a16="http://schemas.microsoft.com/office/drawing/2014/main" id="{92082AFB-ED50-2746-A6EB-E598FFBCA537}"/>
              </a:ext>
            </a:extLst>
          </p:cNvPr>
          <p:cNvSpPr/>
          <p:nvPr/>
        </p:nvSpPr>
        <p:spPr>
          <a:xfrm>
            <a:off x="8561040" y="1992288"/>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100</a:t>
            </a:r>
            <a:endParaRPr kumimoji="1" lang="ja-JP" altLang="en-US" sz="1400">
              <a:solidFill>
                <a:schemeClr val="tx1"/>
              </a:solidFill>
            </a:endParaRPr>
          </a:p>
        </p:txBody>
      </p:sp>
      <p:sp>
        <p:nvSpPr>
          <p:cNvPr id="76" name="円/楕円 75">
            <a:extLst>
              <a:ext uri="{FF2B5EF4-FFF2-40B4-BE49-F238E27FC236}">
                <a16:creationId xmlns:a16="http://schemas.microsoft.com/office/drawing/2014/main" id="{F9CF4B6A-D732-2F40-9D43-3ED12F0338D3}"/>
              </a:ext>
            </a:extLst>
          </p:cNvPr>
          <p:cNvSpPr/>
          <p:nvPr/>
        </p:nvSpPr>
        <p:spPr>
          <a:xfrm>
            <a:off x="9353128" y="2928392"/>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30</a:t>
            </a:r>
            <a:endParaRPr kumimoji="1" lang="ja-JP" altLang="en-US" sz="1400">
              <a:solidFill>
                <a:schemeClr val="tx1"/>
              </a:solidFill>
            </a:endParaRPr>
          </a:p>
        </p:txBody>
      </p:sp>
      <p:sp>
        <p:nvSpPr>
          <p:cNvPr id="77" name="円/楕円 76">
            <a:extLst>
              <a:ext uri="{FF2B5EF4-FFF2-40B4-BE49-F238E27FC236}">
                <a16:creationId xmlns:a16="http://schemas.microsoft.com/office/drawing/2014/main" id="{BF9B7926-828C-BD45-B165-2A9C2CB1AD79}"/>
              </a:ext>
            </a:extLst>
          </p:cNvPr>
          <p:cNvSpPr/>
          <p:nvPr/>
        </p:nvSpPr>
        <p:spPr>
          <a:xfrm>
            <a:off x="11009312" y="2496344"/>
            <a:ext cx="792088" cy="7920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50</a:t>
            </a:r>
            <a:endParaRPr kumimoji="1" lang="ja-JP" altLang="en-US" sz="1400">
              <a:solidFill>
                <a:schemeClr val="tx1"/>
              </a:solidFill>
            </a:endParaRPr>
          </a:p>
        </p:txBody>
      </p:sp>
      <p:sp>
        <p:nvSpPr>
          <p:cNvPr id="78" name="正方形/長方形 77">
            <a:extLst>
              <a:ext uri="{FF2B5EF4-FFF2-40B4-BE49-F238E27FC236}">
                <a16:creationId xmlns:a16="http://schemas.microsoft.com/office/drawing/2014/main" id="{5C89738D-2972-7D48-A73C-A87EBB758A84}"/>
              </a:ext>
            </a:extLst>
          </p:cNvPr>
          <p:cNvSpPr/>
          <p:nvPr/>
        </p:nvSpPr>
        <p:spPr>
          <a:xfrm>
            <a:off x="496144" y="6528792"/>
            <a:ext cx="6912768"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a:solidFill>
                  <a:schemeClr val="tx1"/>
                </a:solidFill>
              </a:rPr>
              <a:t>①光センサ値</a:t>
            </a:r>
            <a:r>
              <a:rPr kumimoji="1" lang="en-US" altLang="ja-JP" sz="1200" dirty="0">
                <a:solidFill>
                  <a:schemeClr val="tx1"/>
                </a:solidFill>
              </a:rPr>
              <a:t>50</a:t>
            </a:r>
            <a:r>
              <a:rPr lang="ja-JP" altLang="en-US" sz="1200">
                <a:solidFill>
                  <a:schemeClr val="tx1"/>
                </a:solidFill>
              </a:rPr>
              <a:t>の時直進する。</a:t>
            </a:r>
            <a:endParaRPr lang="en-US" altLang="ja-JP" sz="1200" dirty="0">
              <a:solidFill>
                <a:schemeClr val="tx1"/>
              </a:solidFill>
            </a:endParaRPr>
          </a:p>
          <a:p>
            <a:r>
              <a:rPr kumimoji="1" lang="ja-JP" altLang="en-US" sz="1200">
                <a:solidFill>
                  <a:schemeClr val="tx1"/>
                </a:solidFill>
              </a:rPr>
              <a:t>②環境光が暗くなると同じコース上でも光センサ値が減るため左旋回を開始する</a:t>
            </a:r>
            <a:endParaRPr kumimoji="1" lang="en-US" altLang="ja-JP" sz="1200" dirty="0">
              <a:solidFill>
                <a:schemeClr val="tx1"/>
              </a:solidFill>
            </a:endParaRPr>
          </a:p>
          <a:p>
            <a:r>
              <a:rPr lang="ja-JP" altLang="en-US" sz="1200">
                <a:solidFill>
                  <a:schemeClr val="tx1"/>
                </a:solidFill>
              </a:rPr>
              <a:t>③環境光が明るくなると同じコース上でも光センサ値が増えるため右旋回を開始する</a:t>
            </a:r>
            <a:endParaRPr kumimoji="1" lang="ja-JP" altLang="en-US" sz="1200">
              <a:solidFill>
                <a:schemeClr val="tx1"/>
              </a:solidFill>
            </a:endParaRPr>
          </a:p>
        </p:txBody>
      </p:sp>
      <p:sp>
        <p:nvSpPr>
          <p:cNvPr id="79" name="正方形/長方形 78">
            <a:extLst>
              <a:ext uri="{FF2B5EF4-FFF2-40B4-BE49-F238E27FC236}">
                <a16:creationId xmlns:a16="http://schemas.microsoft.com/office/drawing/2014/main" id="{3077B9DB-BB89-B546-816A-3F82E1571A32}"/>
              </a:ext>
            </a:extLst>
          </p:cNvPr>
          <p:cNvSpPr/>
          <p:nvPr/>
        </p:nvSpPr>
        <p:spPr>
          <a:xfrm>
            <a:off x="1648272" y="3144416"/>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rPr>
              <a:t>①</a:t>
            </a:r>
          </a:p>
        </p:txBody>
      </p:sp>
      <p:sp>
        <p:nvSpPr>
          <p:cNvPr id="80" name="正方形/長方形 79">
            <a:extLst>
              <a:ext uri="{FF2B5EF4-FFF2-40B4-BE49-F238E27FC236}">
                <a16:creationId xmlns:a16="http://schemas.microsoft.com/office/drawing/2014/main" id="{23E7188B-FF31-7B4E-A40D-F52E06036B0F}"/>
              </a:ext>
            </a:extLst>
          </p:cNvPr>
          <p:cNvSpPr/>
          <p:nvPr/>
        </p:nvSpPr>
        <p:spPr>
          <a:xfrm>
            <a:off x="5032648" y="3432448"/>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rPr>
              <a:t>②</a:t>
            </a:r>
          </a:p>
        </p:txBody>
      </p:sp>
      <p:sp>
        <p:nvSpPr>
          <p:cNvPr id="83" name="円弧 82">
            <a:extLst>
              <a:ext uri="{FF2B5EF4-FFF2-40B4-BE49-F238E27FC236}">
                <a16:creationId xmlns:a16="http://schemas.microsoft.com/office/drawing/2014/main" id="{39C0AB72-E303-0E42-8B02-44D415E42456}"/>
              </a:ext>
            </a:extLst>
          </p:cNvPr>
          <p:cNvSpPr/>
          <p:nvPr/>
        </p:nvSpPr>
        <p:spPr>
          <a:xfrm flipH="1">
            <a:off x="3016424" y="-1248072"/>
            <a:ext cx="4248472" cy="3792488"/>
          </a:xfrm>
          <a:prstGeom prst="arc">
            <a:avLst>
              <a:gd name="adj1" fmla="val 5378981"/>
              <a:gd name="adj2" fmla="val 883259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87" name="直線コネクタ 86">
            <a:extLst>
              <a:ext uri="{FF2B5EF4-FFF2-40B4-BE49-F238E27FC236}">
                <a16:creationId xmlns:a16="http://schemas.microsoft.com/office/drawing/2014/main" id="{BC5BB017-18CC-E441-9631-68C8AC878552}"/>
              </a:ext>
            </a:extLst>
          </p:cNvPr>
          <p:cNvCxnSpPr>
            <a:cxnSpLocks/>
          </p:cNvCxnSpPr>
          <p:nvPr/>
        </p:nvCxnSpPr>
        <p:spPr>
          <a:xfrm flipH="1">
            <a:off x="1576264" y="3072408"/>
            <a:ext cx="1800200"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4574A413-CC5E-3D46-B76C-F2CD5209435F}"/>
              </a:ext>
            </a:extLst>
          </p:cNvPr>
          <p:cNvSpPr/>
          <p:nvPr/>
        </p:nvSpPr>
        <p:spPr>
          <a:xfrm>
            <a:off x="8633048" y="1200200"/>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rPr>
              <a:t>③</a:t>
            </a:r>
          </a:p>
        </p:txBody>
      </p:sp>
      <p:sp>
        <p:nvSpPr>
          <p:cNvPr id="90" name="円弧 89">
            <a:extLst>
              <a:ext uri="{FF2B5EF4-FFF2-40B4-BE49-F238E27FC236}">
                <a16:creationId xmlns:a16="http://schemas.microsoft.com/office/drawing/2014/main" id="{7C91493A-75EB-5943-94FC-9A06D426020C}"/>
              </a:ext>
            </a:extLst>
          </p:cNvPr>
          <p:cNvSpPr/>
          <p:nvPr/>
        </p:nvSpPr>
        <p:spPr>
          <a:xfrm flipH="1">
            <a:off x="5896744" y="2136304"/>
            <a:ext cx="3456384" cy="2952328"/>
          </a:xfrm>
          <a:prstGeom prst="arc">
            <a:avLst>
              <a:gd name="adj1" fmla="val 11727941"/>
              <a:gd name="adj2" fmla="val 15641217"/>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F0C4F675-D6C1-A54A-BB31-A1C5E72B9365}"/>
              </a:ext>
            </a:extLst>
          </p:cNvPr>
          <p:cNvSpPr/>
          <p:nvPr/>
        </p:nvSpPr>
        <p:spPr>
          <a:xfrm>
            <a:off x="-14412" y="0"/>
            <a:ext cx="497361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従来のライントレース</a:t>
            </a:r>
            <a:endParaRPr kumimoji="1" lang="ja-JP" altLang="en-US" sz="1800" b="1" dirty="0">
              <a:solidFill>
                <a:schemeClr val="tx1"/>
              </a:solidFill>
            </a:endParaRPr>
          </a:p>
        </p:txBody>
      </p:sp>
      <p:sp>
        <p:nvSpPr>
          <p:cNvPr id="92" name="角丸四角形 91">
            <a:extLst>
              <a:ext uri="{FF2B5EF4-FFF2-40B4-BE49-F238E27FC236}">
                <a16:creationId xmlns:a16="http://schemas.microsoft.com/office/drawing/2014/main" id="{CB671B08-7BE6-F542-A17E-6BD19DCB5483}"/>
              </a:ext>
            </a:extLst>
          </p:cNvPr>
          <p:cNvSpPr/>
          <p:nvPr/>
        </p:nvSpPr>
        <p:spPr>
          <a:xfrm>
            <a:off x="568152" y="7248872"/>
            <a:ext cx="417646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意のままの走りではない</a:t>
            </a:r>
            <a:endParaRPr kumimoji="1" lang="ja-JP" altLang="en-US" dirty="0">
              <a:solidFill>
                <a:schemeClr val="tx1"/>
              </a:solidFill>
            </a:endParaRPr>
          </a:p>
        </p:txBody>
      </p:sp>
      <p:sp>
        <p:nvSpPr>
          <p:cNvPr id="93" name="角丸四角形 92">
            <a:extLst>
              <a:ext uri="{FF2B5EF4-FFF2-40B4-BE49-F238E27FC236}">
                <a16:creationId xmlns:a16="http://schemas.microsoft.com/office/drawing/2014/main" id="{429A0955-8C32-2044-897D-BF6598E44763}"/>
              </a:ext>
            </a:extLst>
          </p:cNvPr>
          <p:cNvSpPr/>
          <p:nvPr/>
        </p:nvSpPr>
        <p:spPr>
          <a:xfrm>
            <a:off x="568152" y="7824936"/>
            <a:ext cx="4176464" cy="414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横</a:t>
            </a:r>
            <a:r>
              <a:rPr kumimoji="1" lang="en-US" altLang="ja-JP" dirty="0">
                <a:solidFill>
                  <a:schemeClr val="tx1"/>
                </a:solidFill>
              </a:rPr>
              <a:t>G</a:t>
            </a:r>
            <a:r>
              <a:rPr kumimoji="1" lang="ja-JP" altLang="en-US">
                <a:solidFill>
                  <a:schemeClr val="tx1"/>
                </a:solidFill>
              </a:rPr>
              <a:t>の変化が大きい</a:t>
            </a:r>
            <a:endParaRPr kumimoji="1" lang="ja-JP" altLang="en-US" dirty="0">
              <a:solidFill>
                <a:schemeClr val="tx1"/>
              </a:solidFill>
            </a:endParaRPr>
          </a:p>
        </p:txBody>
      </p:sp>
    </p:spTree>
    <p:extLst>
      <p:ext uri="{BB962C8B-B14F-4D97-AF65-F5344CB8AC3E}">
        <p14:creationId xmlns:p14="http://schemas.microsoft.com/office/powerpoint/2010/main" val="320834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E597DE76-FAE2-5D42-ABB8-AA6AA0F5C8E5}"/>
              </a:ext>
            </a:extLst>
          </p:cNvPr>
          <p:cNvSpPr/>
          <p:nvPr/>
        </p:nvSpPr>
        <p:spPr>
          <a:xfrm rot="16200000">
            <a:off x="664095" y="3864496"/>
            <a:ext cx="9601200" cy="1872208"/>
          </a:xfrm>
          <a:prstGeom prst="rect">
            <a:avLst/>
          </a:prstGeom>
          <a:solidFill>
            <a:schemeClr val="bg1">
              <a:lumMod val="95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BA94A407-7B68-7A45-BDE2-3E40C679888F}"/>
              </a:ext>
            </a:extLst>
          </p:cNvPr>
          <p:cNvCxnSpPr>
            <a:cxnSpLocks/>
          </p:cNvCxnSpPr>
          <p:nvPr/>
        </p:nvCxnSpPr>
        <p:spPr>
          <a:xfrm>
            <a:off x="4528592" y="8112968"/>
            <a:ext cx="18722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9187E302-7C12-C14B-8661-F947B206A5B7}"/>
              </a:ext>
            </a:extLst>
          </p:cNvPr>
          <p:cNvSpPr/>
          <p:nvPr/>
        </p:nvSpPr>
        <p:spPr>
          <a:xfrm>
            <a:off x="6400800" y="7968952"/>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20mm</a:t>
            </a:r>
            <a:endParaRPr kumimoji="1" lang="ja-JP" altLang="en-US" sz="1200">
              <a:solidFill>
                <a:schemeClr val="tx1"/>
              </a:solidFill>
            </a:endParaRPr>
          </a:p>
        </p:txBody>
      </p:sp>
      <p:grpSp>
        <p:nvGrpSpPr>
          <p:cNvPr id="43" name="グループ化 42">
            <a:extLst>
              <a:ext uri="{FF2B5EF4-FFF2-40B4-BE49-F238E27FC236}">
                <a16:creationId xmlns:a16="http://schemas.microsoft.com/office/drawing/2014/main" id="{DDCC9B59-E822-014B-975B-B3A9072D2BAE}"/>
              </a:ext>
            </a:extLst>
          </p:cNvPr>
          <p:cNvGrpSpPr/>
          <p:nvPr/>
        </p:nvGrpSpPr>
        <p:grpSpPr>
          <a:xfrm>
            <a:off x="2728392" y="3068365"/>
            <a:ext cx="7416824" cy="4972595"/>
            <a:chOff x="2728392" y="3068365"/>
            <a:chExt cx="7416824" cy="4972595"/>
          </a:xfrm>
        </p:grpSpPr>
        <p:grpSp>
          <p:nvGrpSpPr>
            <p:cNvPr id="7" name="グループ化 6">
              <a:extLst>
                <a:ext uri="{FF2B5EF4-FFF2-40B4-BE49-F238E27FC236}">
                  <a16:creationId xmlns:a16="http://schemas.microsoft.com/office/drawing/2014/main" id="{D464C103-3A79-5C40-90B5-D5B09E15DC8E}"/>
                </a:ext>
              </a:extLst>
            </p:cNvPr>
            <p:cNvGrpSpPr/>
            <p:nvPr/>
          </p:nvGrpSpPr>
          <p:grpSpPr>
            <a:xfrm>
              <a:off x="6258111" y="6020866"/>
              <a:ext cx="288032" cy="288032"/>
              <a:chOff x="4024536" y="3216424"/>
              <a:chExt cx="3168353" cy="3168352"/>
            </a:xfrm>
          </p:grpSpPr>
          <p:sp>
            <p:nvSpPr>
              <p:cNvPr id="14" name="パイ 13">
                <a:extLst>
                  <a:ext uri="{FF2B5EF4-FFF2-40B4-BE49-F238E27FC236}">
                    <a16:creationId xmlns:a16="http://schemas.microsoft.com/office/drawing/2014/main" id="{EE549AA0-2147-3D41-B18E-8828A0F9F3CB}"/>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パイ 14">
                <a:extLst>
                  <a:ext uri="{FF2B5EF4-FFF2-40B4-BE49-F238E27FC236}">
                    <a16:creationId xmlns:a16="http://schemas.microsoft.com/office/drawing/2014/main" id="{1A77E70B-8C11-2A4F-A6B9-2ED9BE1FD123}"/>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a:extLst>
                  <a:ext uri="{FF2B5EF4-FFF2-40B4-BE49-F238E27FC236}">
                    <a16:creationId xmlns:a16="http://schemas.microsoft.com/office/drawing/2014/main" id="{14786F50-F456-3A4E-AAA0-2E616B90B944}"/>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4" name="グループ化 23">
              <a:extLst>
                <a:ext uri="{FF2B5EF4-FFF2-40B4-BE49-F238E27FC236}">
                  <a16:creationId xmlns:a16="http://schemas.microsoft.com/office/drawing/2014/main" id="{7EE4A6FE-6F93-7C48-B580-7F869FF82F49}"/>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8" name="円/楕円 7">
                <a:extLst>
                  <a:ext uri="{FF2B5EF4-FFF2-40B4-BE49-F238E27FC236}">
                    <a16:creationId xmlns:a16="http://schemas.microsoft.com/office/drawing/2014/main" id="{CFA4BC1D-E857-AB45-8F31-A1412B6460CD}"/>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15931323-0933-CD44-9193-2F8D79E3A865}"/>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EA0A24B2-5EFD-5749-AB77-F41F298F67AF}"/>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058A8174-E476-0842-9661-4CA7C1484CD7}"/>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12">
              <a:extLst>
                <a:ext uri="{FF2B5EF4-FFF2-40B4-BE49-F238E27FC236}">
                  <a16:creationId xmlns:a16="http://schemas.microsoft.com/office/drawing/2014/main" id="{B4D957EF-CF5A-9643-BC4D-EB84FD90DD47}"/>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nvGrpSpPr>
            <p:cNvPr id="23" name="グループ化 22">
              <a:extLst>
                <a:ext uri="{FF2B5EF4-FFF2-40B4-BE49-F238E27FC236}">
                  <a16:creationId xmlns:a16="http://schemas.microsoft.com/office/drawing/2014/main" id="{FBFDF642-0E91-BA4F-B461-A0A5876BA472}"/>
                </a:ext>
              </a:extLst>
            </p:cNvPr>
            <p:cNvGrpSpPr/>
            <p:nvPr/>
          </p:nvGrpSpPr>
          <p:grpSpPr>
            <a:xfrm>
              <a:off x="2728392" y="4368552"/>
              <a:ext cx="7416824" cy="3672408"/>
              <a:chOff x="2728392" y="4368552"/>
              <a:chExt cx="7416824" cy="3672408"/>
            </a:xfrm>
          </p:grpSpPr>
          <p:cxnSp>
            <p:nvCxnSpPr>
              <p:cNvPr id="18" name="直線コネクタ 17">
                <a:extLst>
                  <a:ext uri="{FF2B5EF4-FFF2-40B4-BE49-F238E27FC236}">
                    <a16:creationId xmlns:a16="http://schemas.microsoft.com/office/drawing/2014/main" id="{C492C897-147C-E242-90F6-9DC809846475}"/>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A9D2C321-82EC-FC48-871C-E6637AF05868}"/>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EEE3879-8D66-6B4D-AFD1-540AA44420FC}"/>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8A5F576C-6B3C-2B4D-8EF3-D545021DDD89}"/>
                </a:ext>
              </a:extLst>
            </p:cNvPr>
            <p:cNvCxnSpPr>
              <a:cxnSpLocks/>
              <a:stCxn id="8" idx="4"/>
              <a:endCxn id="16"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D5914D7-6767-294F-A74B-9558268942C5}"/>
                </a:ext>
              </a:extLst>
            </p:cNvPr>
            <p:cNvCxnSpPr/>
            <p:nvPr/>
          </p:nvCxnSpPr>
          <p:spPr>
            <a:xfrm>
              <a:off x="3304456" y="7536904"/>
              <a:ext cx="62646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A8001AAD-807C-4F47-A53C-A9D3D120C109}"/>
                </a:ext>
              </a:extLst>
            </p:cNvPr>
            <p:cNvSpPr/>
            <p:nvPr/>
          </p:nvSpPr>
          <p:spPr>
            <a:xfrm>
              <a:off x="7552928" y="7536904"/>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184mm</a:t>
              </a:r>
              <a:endParaRPr kumimoji="1" lang="ja-JP" altLang="en-US" sz="1200">
                <a:solidFill>
                  <a:schemeClr val="tx1"/>
                </a:solidFill>
              </a:endParaRPr>
            </a:p>
          </p:txBody>
        </p:sp>
        <p:cxnSp>
          <p:nvCxnSpPr>
            <p:cNvPr id="36" name="直線矢印コネクタ 35">
              <a:extLst>
                <a:ext uri="{FF2B5EF4-FFF2-40B4-BE49-F238E27FC236}">
                  <a16:creationId xmlns:a16="http://schemas.microsoft.com/office/drawing/2014/main" id="{CB303552-32D4-EB47-BAA9-6F5ED3BDAA89}"/>
                </a:ext>
              </a:extLst>
            </p:cNvPr>
            <p:cNvCxnSpPr>
              <a:cxnSpLocks/>
            </p:cNvCxnSpPr>
            <p:nvPr/>
          </p:nvCxnSpPr>
          <p:spPr>
            <a:xfrm>
              <a:off x="5968752" y="3936504"/>
              <a:ext cx="0" cy="2232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C89302C6-8B4E-0245-A141-211EAB2BA933}"/>
                </a:ext>
              </a:extLst>
            </p:cNvPr>
            <p:cNvSpPr/>
            <p:nvPr/>
          </p:nvSpPr>
          <p:spPr>
            <a:xfrm>
              <a:off x="5032648" y="559268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30mm</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4B642ED7-0886-3F4D-90C3-7B89D0838639}"/>
                </a:ext>
              </a:extLst>
            </p:cNvPr>
            <p:cNvCxnSpPr>
              <a:cxnSpLocks/>
              <a:stCxn id="11" idx="6"/>
              <a:endCxn id="22" idx="2"/>
            </p:cNvCxnSpPr>
            <p:nvPr/>
          </p:nvCxnSpPr>
          <p:spPr>
            <a:xfrm>
              <a:off x="6436803" y="3934482"/>
              <a:ext cx="3132349" cy="2270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28EDBB7F-9CFC-4140-A77D-0AB42D107AFE}"/>
                </a:ext>
              </a:extLst>
            </p:cNvPr>
            <p:cNvSpPr/>
            <p:nvPr/>
          </p:nvSpPr>
          <p:spPr>
            <a:xfrm>
              <a:off x="7768952" y="451256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96.8mm</a:t>
              </a:r>
              <a:endParaRPr kumimoji="1" lang="ja-JP" altLang="en-US" sz="1200">
                <a:solidFill>
                  <a:schemeClr val="tx1"/>
                </a:solidFill>
              </a:endParaRPr>
            </a:p>
          </p:txBody>
        </p:sp>
      </p:grpSp>
      <p:grpSp>
        <p:nvGrpSpPr>
          <p:cNvPr id="44" name="グループ化 43">
            <a:extLst>
              <a:ext uri="{FF2B5EF4-FFF2-40B4-BE49-F238E27FC236}">
                <a16:creationId xmlns:a16="http://schemas.microsoft.com/office/drawing/2014/main" id="{C0159047-0129-6144-8FAE-F6197D8E791D}"/>
              </a:ext>
            </a:extLst>
          </p:cNvPr>
          <p:cNvGrpSpPr/>
          <p:nvPr/>
        </p:nvGrpSpPr>
        <p:grpSpPr>
          <a:xfrm rot="18694836">
            <a:off x="1251727" y="905720"/>
            <a:ext cx="7416824" cy="4972595"/>
            <a:chOff x="2728392" y="3068365"/>
            <a:chExt cx="7416824" cy="4972595"/>
          </a:xfrm>
        </p:grpSpPr>
        <p:grpSp>
          <p:nvGrpSpPr>
            <p:cNvPr id="45" name="グループ化 44">
              <a:extLst>
                <a:ext uri="{FF2B5EF4-FFF2-40B4-BE49-F238E27FC236}">
                  <a16:creationId xmlns:a16="http://schemas.microsoft.com/office/drawing/2014/main" id="{39C01011-FBED-9244-850F-6F7F18AC3ECF}"/>
                </a:ext>
              </a:extLst>
            </p:cNvPr>
            <p:cNvGrpSpPr/>
            <p:nvPr/>
          </p:nvGrpSpPr>
          <p:grpSpPr>
            <a:xfrm>
              <a:off x="6258111" y="6020866"/>
              <a:ext cx="288032" cy="288032"/>
              <a:chOff x="4024536" y="3216424"/>
              <a:chExt cx="3168353" cy="3168352"/>
            </a:xfrm>
          </p:grpSpPr>
          <p:sp>
            <p:nvSpPr>
              <p:cNvPr id="63" name="パイ 62">
                <a:extLst>
                  <a:ext uri="{FF2B5EF4-FFF2-40B4-BE49-F238E27FC236}">
                    <a16:creationId xmlns:a16="http://schemas.microsoft.com/office/drawing/2014/main" id="{316B708B-907A-934D-A0F5-79842B84FFC6}"/>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パイ 63">
                <a:extLst>
                  <a:ext uri="{FF2B5EF4-FFF2-40B4-BE49-F238E27FC236}">
                    <a16:creationId xmlns:a16="http://schemas.microsoft.com/office/drawing/2014/main" id="{431316E2-126C-B94C-B698-088F40880F2E}"/>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パイ 64">
                <a:extLst>
                  <a:ext uri="{FF2B5EF4-FFF2-40B4-BE49-F238E27FC236}">
                    <a16:creationId xmlns:a16="http://schemas.microsoft.com/office/drawing/2014/main" id="{C2185D48-ECC7-6C41-9CF2-4B90CD313075}"/>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46" name="グループ化 45">
              <a:extLst>
                <a:ext uri="{FF2B5EF4-FFF2-40B4-BE49-F238E27FC236}">
                  <a16:creationId xmlns:a16="http://schemas.microsoft.com/office/drawing/2014/main" id="{82D359CE-ED60-8646-8A5D-29E196981082}"/>
                </a:ext>
              </a:extLst>
            </p:cNvPr>
            <p:cNvGrpSpPr/>
            <p:nvPr/>
          </p:nvGrpSpPr>
          <p:grpSpPr>
            <a:xfrm>
              <a:off x="5534682" y="3068365"/>
              <a:ext cx="1732235" cy="1732235"/>
              <a:chOff x="5534682" y="1198179"/>
              <a:chExt cx="1732235" cy="1732235"/>
            </a:xfrm>
            <a:solidFill>
              <a:schemeClr val="accent5">
                <a:lumMod val="20000"/>
                <a:lumOff val="80000"/>
              </a:schemeClr>
            </a:solidFill>
          </p:grpSpPr>
          <p:sp>
            <p:nvSpPr>
              <p:cNvPr id="59" name="円/楕円 58">
                <a:extLst>
                  <a:ext uri="{FF2B5EF4-FFF2-40B4-BE49-F238E27FC236}">
                    <a16:creationId xmlns:a16="http://schemas.microsoft.com/office/drawing/2014/main" id="{D3EC0DB6-E2B8-D149-AFC8-46A179040C6D}"/>
                  </a:ext>
                </a:extLst>
              </p:cNvPr>
              <p:cNvSpPr/>
              <p:nvPr/>
            </p:nvSpPr>
            <p:spPr>
              <a:xfrm>
                <a:off x="5534682" y="1198179"/>
                <a:ext cx="1732235" cy="173223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84D12D31-33B7-C642-8424-44DFA202A8D5}"/>
                  </a:ext>
                </a:extLst>
              </p:cNvPr>
              <p:cNvCxnSpPr/>
              <p:nvPr/>
            </p:nvCxnSpPr>
            <p:spPr>
              <a:xfrm>
                <a:off x="5534682" y="2064296"/>
                <a:ext cx="1732235" cy="0"/>
              </a:xfrm>
              <a:prstGeom prst="line">
                <a:avLst/>
              </a:prstGeom>
              <a:grpFill/>
              <a:ln w="12700">
                <a:solidFill>
                  <a:schemeClr val="tx1"/>
                </a:solidFill>
              </a:ln>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24458873-0C3C-994D-B9D3-46808DA7C9AF}"/>
                  </a:ext>
                </a:extLst>
              </p:cNvPr>
              <p:cNvCxnSpPr/>
              <p:nvPr/>
            </p:nvCxnSpPr>
            <p:spPr>
              <a:xfrm>
                <a:off x="6400799" y="1198179"/>
                <a:ext cx="0" cy="173223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円/楕円 61">
                <a:extLst>
                  <a:ext uri="{FF2B5EF4-FFF2-40B4-BE49-F238E27FC236}">
                    <a16:creationId xmlns:a16="http://schemas.microsoft.com/office/drawing/2014/main" id="{4D50D867-DE6E-5849-B034-BCEEBB8C9DD1}"/>
                  </a:ext>
                </a:extLst>
              </p:cNvPr>
              <p:cNvSpPr/>
              <p:nvPr/>
            </p:nvSpPr>
            <p:spPr>
              <a:xfrm>
                <a:off x="6364795" y="2028292"/>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正方形/長方形 46">
              <a:extLst>
                <a:ext uri="{FF2B5EF4-FFF2-40B4-BE49-F238E27FC236}">
                  <a16:creationId xmlns:a16="http://schemas.microsoft.com/office/drawing/2014/main" id="{DFAE88C3-291C-4F48-A505-3F5FE70EFAB5}"/>
                </a:ext>
              </a:extLst>
            </p:cNvPr>
            <p:cNvSpPr/>
            <p:nvPr/>
          </p:nvSpPr>
          <p:spPr>
            <a:xfrm>
              <a:off x="6402821" y="616875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M</a:t>
              </a:r>
              <a:endParaRPr kumimoji="1" lang="ja-JP" altLang="en-US" sz="1100">
                <a:solidFill>
                  <a:schemeClr val="tx1"/>
                </a:solidFill>
              </a:endParaRPr>
            </a:p>
          </p:txBody>
        </p:sp>
        <p:grpSp>
          <p:nvGrpSpPr>
            <p:cNvPr id="48" name="グループ化 47">
              <a:extLst>
                <a:ext uri="{FF2B5EF4-FFF2-40B4-BE49-F238E27FC236}">
                  <a16:creationId xmlns:a16="http://schemas.microsoft.com/office/drawing/2014/main" id="{53B5D048-9939-A747-A538-88A3687B0EAD}"/>
                </a:ext>
              </a:extLst>
            </p:cNvPr>
            <p:cNvGrpSpPr/>
            <p:nvPr/>
          </p:nvGrpSpPr>
          <p:grpSpPr>
            <a:xfrm>
              <a:off x="2728392" y="4368552"/>
              <a:ext cx="7416824" cy="3672408"/>
              <a:chOff x="2728392" y="4368552"/>
              <a:chExt cx="7416824" cy="3672408"/>
            </a:xfrm>
          </p:grpSpPr>
          <p:cxnSp>
            <p:nvCxnSpPr>
              <p:cNvPr id="56" name="直線コネクタ 55">
                <a:extLst>
                  <a:ext uri="{FF2B5EF4-FFF2-40B4-BE49-F238E27FC236}">
                    <a16:creationId xmlns:a16="http://schemas.microsoft.com/office/drawing/2014/main" id="{E2FDDB29-69E1-0B47-AA05-B122E8476E4C}"/>
                  </a:ext>
                </a:extLst>
              </p:cNvPr>
              <p:cNvCxnSpPr>
                <a:cxnSpLocks/>
              </p:cNvCxnSpPr>
              <p:nvPr/>
            </p:nvCxnSpPr>
            <p:spPr>
              <a:xfrm>
                <a:off x="2728392" y="6168752"/>
                <a:ext cx="7416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6ED3AE56-B848-244D-9B1B-278278CF4905}"/>
                  </a:ext>
                </a:extLst>
              </p:cNvPr>
              <p:cNvSpPr/>
              <p:nvPr/>
            </p:nvSpPr>
            <p:spPr>
              <a:xfrm rot="5400000">
                <a:off x="118022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6E987104-D8EB-7140-903A-60DD79AE2BD7}"/>
                  </a:ext>
                </a:extLst>
              </p:cNvPr>
              <p:cNvSpPr/>
              <p:nvPr/>
            </p:nvSpPr>
            <p:spPr>
              <a:xfrm rot="5400000">
                <a:off x="8020980" y="5916724"/>
                <a:ext cx="3672408" cy="576064"/>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2701C82B-AAD4-C44D-85A9-AB193C94939D}"/>
                </a:ext>
              </a:extLst>
            </p:cNvPr>
            <p:cNvCxnSpPr>
              <a:cxnSpLocks/>
              <a:stCxn id="59" idx="4"/>
              <a:endCxn id="65" idx="1"/>
            </p:cNvCxnSpPr>
            <p:nvPr/>
          </p:nvCxnSpPr>
          <p:spPr>
            <a:xfrm>
              <a:off x="6400800" y="4800600"/>
              <a:ext cx="1327" cy="1220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BC8E849A-DA80-5B46-835E-D088800E4C14}"/>
                </a:ext>
              </a:extLst>
            </p:cNvPr>
            <p:cNvCxnSpPr/>
            <p:nvPr/>
          </p:nvCxnSpPr>
          <p:spPr>
            <a:xfrm>
              <a:off x="3304456" y="7536904"/>
              <a:ext cx="62646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F86D6B49-8F5F-F046-8076-1347AF2F7C61}"/>
                </a:ext>
              </a:extLst>
            </p:cNvPr>
            <p:cNvSpPr/>
            <p:nvPr/>
          </p:nvSpPr>
          <p:spPr>
            <a:xfrm>
              <a:off x="7552928" y="7536904"/>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184mm</a:t>
              </a:r>
              <a:endParaRPr kumimoji="1" lang="ja-JP" altLang="en-US" sz="1200">
                <a:solidFill>
                  <a:schemeClr val="tx1"/>
                </a:solidFill>
              </a:endParaRPr>
            </a:p>
          </p:txBody>
        </p:sp>
        <p:cxnSp>
          <p:nvCxnSpPr>
            <p:cNvPr id="52" name="直線矢印コネクタ 51">
              <a:extLst>
                <a:ext uri="{FF2B5EF4-FFF2-40B4-BE49-F238E27FC236}">
                  <a16:creationId xmlns:a16="http://schemas.microsoft.com/office/drawing/2014/main" id="{036B5716-E1F6-5E4E-BF6F-679807AB62A4}"/>
                </a:ext>
              </a:extLst>
            </p:cNvPr>
            <p:cNvCxnSpPr>
              <a:cxnSpLocks/>
            </p:cNvCxnSpPr>
            <p:nvPr/>
          </p:nvCxnSpPr>
          <p:spPr>
            <a:xfrm>
              <a:off x="5968752" y="3936504"/>
              <a:ext cx="0" cy="2232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2126A144-B187-7F40-A800-2A3443455655}"/>
                </a:ext>
              </a:extLst>
            </p:cNvPr>
            <p:cNvSpPr/>
            <p:nvPr/>
          </p:nvSpPr>
          <p:spPr>
            <a:xfrm>
              <a:off x="5032648" y="559268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30mm</a:t>
              </a:r>
              <a:endParaRPr kumimoji="1" lang="ja-JP" altLang="en-US" sz="1200">
                <a:solidFill>
                  <a:schemeClr val="tx1"/>
                </a:solidFill>
              </a:endParaRPr>
            </a:p>
          </p:txBody>
        </p:sp>
        <p:cxnSp>
          <p:nvCxnSpPr>
            <p:cNvPr id="54" name="直線矢印コネクタ 53">
              <a:extLst>
                <a:ext uri="{FF2B5EF4-FFF2-40B4-BE49-F238E27FC236}">
                  <a16:creationId xmlns:a16="http://schemas.microsoft.com/office/drawing/2014/main" id="{EB4B76B9-BE32-1A40-A6F4-E8E6E5E755D6}"/>
                </a:ext>
              </a:extLst>
            </p:cNvPr>
            <p:cNvCxnSpPr>
              <a:cxnSpLocks/>
              <a:stCxn id="62" idx="6"/>
              <a:endCxn id="58" idx="2"/>
            </p:cNvCxnSpPr>
            <p:nvPr/>
          </p:nvCxnSpPr>
          <p:spPr>
            <a:xfrm>
              <a:off x="6436803" y="3934482"/>
              <a:ext cx="3132349" cy="2270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F4CFD814-270F-7A41-B13F-D0E818E5309E}"/>
                </a:ext>
              </a:extLst>
            </p:cNvPr>
            <p:cNvSpPr/>
            <p:nvPr/>
          </p:nvSpPr>
          <p:spPr>
            <a:xfrm>
              <a:off x="7768952" y="451256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96.8mm</a:t>
              </a:r>
              <a:endParaRPr kumimoji="1" lang="ja-JP" altLang="en-US" sz="1200">
                <a:solidFill>
                  <a:schemeClr val="tx1"/>
                </a:solidFill>
              </a:endParaRPr>
            </a:p>
          </p:txBody>
        </p:sp>
      </p:grpSp>
      <p:sp>
        <p:nvSpPr>
          <p:cNvPr id="66" name="円弧 65">
            <a:extLst>
              <a:ext uri="{FF2B5EF4-FFF2-40B4-BE49-F238E27FC236}">
                <a16:creationId xmlns:a16="http://schemas.microsoft.com/office/drawing/2014/main" id="{DEC61344-94FE-254E-8558-C21699A366F3}"/>
              </a:ext>
            </a:extLst>
          </p:cNvPr>
          <p:cNvSpPr/>
          <p:nvPr/>
        </p:nvSpPr>
        <p:spPr>
          <a:xfrm>
            <a:off x="3376464" y="5232648"/>
            <a:ext cx="1368152" cy="1944216"/>
          </a:xfrm>
          <a:prstGeom prst="arc">
            <a:avLst>
              <a:gd name="adj1" fmla="val 16200000"/>
              <a:gd name="adj2" fmla="val 1038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C05FB50-8B19-5B40-A9FA-70C6C20F18EE}"/>
              </a:ext>
            </a:extLst>
          </p:cNvPr>
          <p:cNvSpPr/>
          <p:nvPr/>
        </p:nvSpPr>
        <p:spPr>
          <a:xfrm>
            <a:off x="4600600" y="5160640"/>
            <a:ext cx="1008112"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50°</a:t>
            </a:r>
            <a:endParaRPr kumimoji="1" lang="ja-JP" altLang="en-US" sz="1200">
              <a:solidFill>
                <a:schemeClr val="tx1"/>
              </a:solidFill>
            </a:endParaRPr>
          </a:p>
        </p:txBody>
      </p:sp>
      <p:sp>
        <p:nvSpPr>
          <p:cNvPr id="68" name="角丸四角形 67">
            <a:extLst>
              <a:ext uri="{FF2B5EF4-FFF2-40B4-BE49-F238E27FC236}">
                <a16:creationId xmlns:a16="http://schemas.microsoft.com/office/drawing/2014/main" id="{322D5990-6C54-3A44-9188-49E2A3277CE7}"/>
              </a:ext>
            </a:extLst>
          </p:cNvPr>
          <p:cNvSpPr/>
          <p:nvPr/>
        </p:nvSpPr>
        <p:spPr>
          <a:xfrm>
            <a:off x="748172" y="552128"/>
            <a:ext cx="11305256" cy="84698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ロボットがラインに対し平行にライン上を走っている場合、ロボットを</a:t>
            </a:r>
            <a:r>
              <a:rPr lang="en-US" altLang="ja-JP" dirty="0">
                <a:solidFill>
                  <a:schemeClr val="tx1"/>
                </a:solidFill>
              </a:rPr>
              <a:t>50°</a:t>
            </a:r>
            <a:r>
              <a:rPr lang="ja-JP" altLang="en-US">
                <a:solidFill>
                  <a:schemeClr val="tx1"/>
                </a:solidFill>
              </a:rPr>
              <a:t>曲げるとカラーセンサーがラインから出てしまう。→迷子になる</a:t>
            </a:r>
            <a:endParaRPr kumimoji="1" lang="ja-JP" altLang="en-US" dirty="0">
              <a:solidFill>
                <a:schemeClr val="tx1"/>
              </a:solidFill>
            </a:endParaRPr>
          </a:p>
        </p:txBody>
      </p:sp>
      <p:sp>
        <p:nvSpPr>
          <p:cNvPr id="70" name="角丸四角形 69">
            <a:extLst>
              <a:ext uri="{FF2B5EF4-FFF2-40B4-BE49-F238E27FC236}">
                <a16:creationId xmlns:a16="http://schemas.microsoft.com/office/drawing/2014/main" id="{37F26272-8D75-054B-A4BD-ECF8F51825D6}"/>
              </a:ext>
            </a:extLst>
          </p:cNvPr>
          <p:cNvSpPr/>
          <p:nvPr/>
        </p:nvSpPr>
        <p:spPr>
          <a:xfrm>
            <a:off x="496144" y="8401000"/>
            <a:ext cx="11305256" cy="116475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直進時のヨーレートは</a:t>
            </a:r>
            <a:r>
              <a:rPr kumimoji="1" lang="en-US" altLang="ja-JP" dirty="0">
                <a:solidFill>
                  <a:schemeClr val="tx1"/>
                </a:solidFill>
              </a:rPr>
              <a:t>50[</a:t>
            </a:r>
            <a:r>
              <a:rPr kumimoji="1" lang="en-US" altLang="ja-JP" dirty="0" err="1">
                <a:solidFill>
                  <a:schemeClr val="tx1"/>
                </a:solidFill>
              </a:rPr>
              <a:t>deg</a:t>
            </a:r>
            <a:r>
              <a:rPr kumimoji="1" lang="en-US" altLang="ja-JP" dirty="0">
                <a:solidFill>
                  <a:schemeClr val="tx1"/>
                </a:solidFill>
              </a:rPr>
              <a:t>/s]</a:t>
            </a:r>
            <a:r>
              <a:rPr kumimoji="1" lang="ja-JP" altLang="en-US">
                <a:solidFill>
                  <a:schemeClr val="tx1"/>
                </a:solidFill>
              </a:rPr>
              <a:t>の半分</a:t>
            </a:r>
            <a:r>
              <a:rPr kumimoji="1" lang="en-US" altLang="ja-JP" dirty="0">
                <a:solidFill>
                  <a:schemeClr val="tx1"/>
                </a:solidFill>
              </a:rPr>
              <a:t>25[</a:t>
            </a:r>
            <a:r>
              <a:rPr kumimoji="1" lang="en-US" altLang="ja-JP" dirty="0" err="1">
                <a:solidFill>
                  <a:schemeClr val="tx1"/>
                </a:solidFill>
              </a:rPr>
              <a:t>deg</a:t>
            </a:r>
            <a:r>
              <a:rPr kumimoji="1" lang="en-US" altLang="ja-JP" dirty="0">
                <a:solidFill>
                  <a:schemeClr val="tx1"/>
                </a:solidFill>
              </a:rPr>
              <a:t>/s]</a:t>
            </a:r>
            <a:r>
              <a:rPr kumimoji="1" lang="ja-JP" altLang="en-US">
                <a:solidFill>
                  <a:schemeClr val="tx1"/>
                </a:solidFill>
              </a:rPr>
              <a:t>以下に→</a:t>
            </a:r>
            <a:r>
              <a:rPr lang="en-US" altLang="ja-JP" dirty="0">
                <a:solidFill>
                  <a:schemeClr val="tx1"/>
                </a:solidFill>
              </a:rPr>
              <a:t>π/8[rad/s]</a:t>
            </a:r>
          </a:p>
          <a:p>
            <a:pPr algn="ctr"/>
            <a:r>
              <a:rPr kumimoji="1" lang="en-US" altLang="ja-JP" dirty="0">
                <a:solidFill>
                  <a:schemeClr val="tx1"/>
                </a:solidFill>
              </a:rPr>
              <a:t>0.393[rad/s]</a:t>
            </a:r>
            <a:endParaRPr kumimoji="1" lang="ja-JP" altLang="en-US" dirty="0">
              <a:solidFill>
                <a:schemeClr val="tx1"/>
              </a:solidFill>
            </a:endParaRPr>
          </a:p>
        </p:txBody>
      </p:sp>
      <p:sp>
        <p:nvSpPr>
          <p:cNvPr id="71" name="正方形/長方形 70">
            <a:extLst>
              <a:ext uri="{FF2B5EF4-FFF2-40B4-BE49-F238E27FC236}">
                <a16:creationId xmlns:a16="http://schemas.microsoft.com/office/drawing/2014/main" id="{DD04EC30-B443-2849-A76E-4DC029DCE771}"/>
              </a:ext>
            </a:extLst>
          </p:cNvPr>
          <p:cNvSpPr/>
          <p:nvPr/>
        </p:nvSpPr>
        <p:spPr>
          <a:xfrm>
            <a:off x="-14412" y="0"/>
            <a:ext cx="497361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solidFill>
                  <a:schemeClr val="tx1"/>
                </a:solidFill>
              </a:rPr>
              <a:t>従来のライントレース</a:t>
            </a:r>
            <a:endParaRPr kumimoji="1" lang="ja-JP" altLang="en-US" sz="1800" b="1" dirty="0">
              <a:solidFill>
                <a:schemeClr val="tx1"/>
              </a:solidFill>
            </a:endParaRPr>
          </a:p>
        </p:txBody>
      </p:sp>
    </p:spTree>
    <p:extLst>
      <p:ext uri="{BB962C8B-B14F-4D97-AF65-F5344CB8AC3E}">
        <p14:creationId xmlns:p14="http://schemas.microsoft.com/office/powerpoint/2010/main" val="163592182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2471</TotalTime>
  <Words>4115</Words>
  <Application>Microsoft Macintosh PowerPoint</Application>
  <PresentationFormat>A3 297x420 mm</PresentationFormat>
  <Paragraphs>1229</Paragraphs>
  <Slides>59</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59</vt:i4>
      </vt:variant>
    </vt:vector>
  </HeadingPairs>
  <TitlesOfParts>
    <vt:vector size="65" baseType="lpstr">
      <vt:lpstr>游ゴシック</vt:lpstr>
      <vt:lpstr>游ゴシック Light</vt:lpstr>
      <vt:lpstr>Arial</vt:lpstr>
      <vt:lpstr>Calibri</vt:lpstr>
      <vt:lpstr>Calibri Light</vt:lpstr>
      <vt:lpstr>Office テーマ</vt:lpstr>
      <vt:lpstr>あなごシナリオ</vt:lpstr>
      <vt:lpstr>競技時のシナリオ、あなごの振る舞いを作成し、要求機能とリスク、リスク対策の抽出を行う。</vt:lpstr>
      <vt:lpstr>左コース右コース共通 の シナリオ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左コースのシナリオ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右コースのシナリオ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Zone検討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押入れ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389</cp:revision>
  <cp:lastPrinted>2018-04-30T01:50:01Z</cp:lastPrinted>
  <dcterms:created xsi:type="dcterms:W3CDTF">2018-04-15T11:05:07Z</dcterms:created>
  <dcterms:modified xsi:type="dcterms:W3CDTF">2018-07-16T09:28:09Z</dcterms:modified>
</cp:coreProperties>
</file>