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10"/>
  </p:notesMasterIdLst>
  <p:handoutMasterIdLst>
    <p:handoutMasterId r:id="rId11"/>
  </p:handoutMasterIdLst>
  <p:sldIdLst>
    <p:sldId id="258" r:id="rId3"/>
    <p:sldId id="278" r:id="rId4"/>
    <p:sldId id="337" r:id="rId5"/>
    <p:sldId id="283" r:id="rId6"/>
    <p:sldId id="338" r:id="rId7"/>
    <p:sldId id="275" r:id="rId8"/>
    <p:sldId id="339" r:id="rId9"/>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275"/>
            <p14:sldId id="339"/>
          </p14:sldIdLst>
        </p14:section>
      </p14:sectionLst>
    </p:ext>
    <p:ext uri="{EFAFB233-063F-42B5-8137-9DF3F51BA10A}">
      <p15:sldGuideLst xmlns:p15="http://schemas.microsoft.com/office/powerpoint/2012/main">
        <p15:guide id="1" orient="horz" pos="3296"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83" autoAdjust="0"/>
    <p:restoredTop sz="96973"/>
  </p:normalViewPr>
  <p:slideViewPr>
    <p:cSldViewPr snapToGrid="0" showGuides="1">
      <p:cViewPr>
        <p:scale>
          <a:sx n="89" d="100"/>
          <a:sy n="89" d="100"/>
        </p:scale>
        <p:origin x="3344" y="848"/>
      </p:cViewPr>
      <p:guideLst>
        <p:guide orient="horz" pos="3296"/>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XXXXXXXXXXXXXXXX</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XXXXXXXXX</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solidFill>
                  <a:prstClr val="black"/>
                </a:solidFill>
                <a:latin typeface="HG丸ｺﾞｼｯｸM-PRO" panose="020F0600000000000000" pitchFamily="50" charset="-128"/>
                <a:ea typeface="HG丸ｺﾞｼｯｸM-PRO" panose="020F0600000000000000" pitchFamily="50" charset="-128"/>
              </a:rPr>
              <a:t>XXXXXXXXXX</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34290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a:t>
            </a: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6" name="吹き出し: 四角形 5">
            <a:extLst>
              <a:ext uri="{FF2B5EF4-FFF2-40B4-BE49-F238E27FC236}">
                <a16:creationId xmlns:a16="http://schemas.microsoft.com/office/drawing/2014/main" id="{B6AB1D8E-EFB7-4B4C-85D5-45369CF4A8D5}"/>
              </a:ext>
            </a:extLst>
          </p:cNvPr>
          <p:cNvSpPr/>
          <p:nvPr/>
        </p:nvSpPr>
        <p:spPr>
          <a:xfrm>
            <a:off x="8714095" y="2490957"/>
            <a:ext cx="3794720" cy="1096888"/>
          </a:xfrm>
          <a:prstGeom prst="wedgeRectCallout">
            <a:avLst>
              <a:gd name="adj1" fmla="val -77216"/>
              <a:gd name="adj2" fmla="val -2023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注：北海道、東北、北関東、東京、</a:t>
            </a:r>
            <a:br>
              <a:rPr lang="ja-JP" altLang="en-US" dirty="0">
                <a:solidFill>
                  <a:srgbClr val="0070C0"/>
                </a:solidFill>
              </a:rPr>
            </a:br>
            <a:r>
              <a:rPr lang="ja-JP" altLang="en-US" dirty="0">
                <a:solidFill>
                  <a:srgbClr val="0070C0"/>
                </a:solidFill>
              </a:rPr>
              <a:t>南関東、東海、北陸、関西、中四国、</a:t>
            </a:r>
          </a:p>
          <a:p>
            <a:pPr eaLnBrk="1" hangingPunct="1"/>
            <a:r>
              <a:rPr lang="ja-JP" altLang="en-US" dirty="0">
                <a:solidFill>
                  <a:srgbClr val="0070C0"/>
                </a:solidFill>
              </a:rPr>
              <a:t>九州北、九州南、沖縄のいずれか</a:t>
            </a:r>
          </a:p>
          <a:p>
            <a:pPr algn="ctr"/>
            <a:endParaRPr lang="ja-JP" altLang="en-US" dirty="0">
              <a:solidFill>
                <a:srgbClr val="0070C0"/>
              </a:solidFill>
            </a:endParaRPr>
          </a:p>
        </p:txBody>
      </p:sp>
      <p:sp>
        <p:nvSpPr>
          <p:cNvPr id="19" name="吹き出し: 四角形 18">
            <a:extLst>
              <a:ext uri="{FF2B5EF4-FFF2-40B4-BE49-F238E27FC236}">
                <a16:creationId xmlns:a16="http://schemas.microsoft.com/office/drawing/2014/main" id="{7052E665-B879-48C3-8043-EA2E46118074}"/>
              </a:ext>
            </a:extLst>
          </p:cNvPr>
          <p:cNvSpPr/>
          <p:nvPr/>
        </p:nvSpPr>
        <p:spPr>
          <a:xfrm>
            <a:off x="9929192" y="1569952"/>
            <a:ext cx="2600672" cy="792088"/>
          </a:xfrm>
          <a:prstGeom prst="wedgeRectCallout">
            <a:avLst>
              <a:gd name="adj1" fmla="val -36460"/>
              <a:gd name="adj2" fmla="val -14348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注：公開されている地域、</a:t>
            </a:r>
          </a:p>
          <a:p>
            <a:pPr eaLnBrk="1" hangingPunct="1"/>
            <a:r>
              <a:rPr lang="ja-JP" altLang="en-US" dirty="0">
                <a:solidFill>
                  <a:srgbClr val="0070C0"/>
                </a:solidFill>
              </a:rPr>
              <a:t>例）「東京都中央区」等</a:t>
            </a:r>
          </a:p>
        </p:txBody>
      </p:sp>
      <p:sp>
        <p:nvSpPr>
          <p:cNvPr id="20" name="吹き出し: 四角形 19">
            <a:extLst>
              <a:ext uri="{FF2B5EF4-FFF2-40B4-BE49-F238E27FC236}">
                <a16:creationId xmlns:a16="http://schemas.microsoft.com/office/drawing/2014/main" id="{6F06F687-E105-4E40-9EA8-A139ED0DCF58}"/>
              </a:ext>
            </a:extLst>
          </p:cNvPr>
          <p:cNvSpPr/>
          <p:nvPr/>
        </p:nvSpPr>
        <p:spPr>
          <a:xfrm>
            <a:off x="8733428" y="3694819"/>
            <a:ext cx="3794720" cy="792088"/>
          </a:xfrm>
          <a:prstGeom prst="wedgeRectCallout">
            <a:avLst>
              <a:gd name="adj1" fmla="val -105881"/>
              <a:gd name="adj2" fmla="val -30570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注：公開されている所属名を記載、個人参加の場合は”個人”を記載</a:t>
            </a:r>
          </a:p>
        </p:txBody>
      </p:sp>
      <p:sp>
        <p:nvSpPr>
          <p:cNvPr id="16" name="吹き出し: 四角形 15">
            <a:extLst>
              <a:ext uri="{FF2B5EF4-FFF2-40B4-BE49-F238E27FC236}">
                <a16:creationId xmlns:a16="http://schemas.microsoft.com/office/drawing/2014/main" id="{E12CA54B-B385-4F66-81F3-7EBDCD912BFD}"/>
              </a:ext>
            </a:extLst>
          </p:cNvPr>
          <p:cNvSpPr/>
          <p:nvPr/>
        </p:nvSpPr>
        <p:spPr>
          <a:xfrm>
            <a:off x="8562082" y="6438546"/>
            <a:ext cx="2879278" cy="792088"/>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7" name="吹き出し: 四角形 16">
            <a:extLst>
              <a:ext uri="{FF2B5EF4-FFF2-40B4-BE49-F238E27FC236}">
                <a16:creationId xmlns:a16="http://schemas.microsoft.com/office/drawing/2014/main" id="{86757885-A218-4B8A-BEA8-4A623B751178}"/>
              </a:ext>
            </a:extLst>
          </p:cNvPr>
          <p:cNvSpPr/>
          <p:nvPr/>
        </p:nvSpPr>
        <p:spPr>
          <a:xfrm>
            <a:off x="8562082" y="6396403"/>
            <a:ext cx="2879278" cy="792088"/>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18" name="吹き出し: 四角形 17">
            <a:extLst>
              <a:ext uri="{FF2B5EF4-FFF2-40B4-BE49-F238E27FC236}">
                <a16:creationId xmlns:a16="http://schemas.microsoft.com/office/drawing/2014/main" id="{B1A66799-1054-423B-9A84-217A539D8FBA}"/>
              </a:ext>
            </a:extLst>
          </p:cNvPr>
          <p:cNvSpPr/>
          <p:nvPr/>
        </p:nvSpPr>
        <p:spPr>
          <a:xfrm>
            <a:off x="8562082" y="6374275"/>
            <a:ext cx="2879278" cy="792088"/>
          </a:xfrm>
          <a:prstGeom prst="wedgeRectCallout">
            <a:avLst>
              <a:gd name="adj1" fmla="val -138970"/>
              <a:gd name="adj2" fmla="val -2147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dirty="0">
                <a:solidFill>
                  <a:srgbClr val="0070C0"/>
                </a:solidFill>
              </a:rPr>
              <a:t>提出時には消してください</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r>
              <a:rPr lang="ja-JP" altLang="en-US" dirty="0">
                <a:latin typeface="HG丸ｺﾞｼｯｸM-PRO" panose="020F0600000000000000" pitchFamily="50" charset="-128"/>
                <a:ea typeface="HG丸ｺﾞｼｯｸM-PRO" panose="020F0600000000000000" pitchFamily="50" charset="-128"/>
              </a:rPr>
              <a:t>ダミーテキスト</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ダミーテキストダミーテキスト</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（文字サイズは</a:t>
            </a:r>
            <a:r>
              <a:rPr lang="en-US" altLang="ja-JP" dirty="0">
                <a:latin typeface="HG丸ｺﾞｼｯｸM-PRO" panose="020F0600000000000000" pitchFamily="50" charset="-128"/>
                <a:ea typeface="HG丸ｺﾞｼｯｸM-PRO" panose="020F0600000000000000" pitchFamily="50" charset="-128"/>
              </a:rPr>
              <a:t>16</a:t>
            </a:r>
            <a:r>
              <a:rPr lang="ja-JP" altLang="en-US" dirty="0">
                <a:latin typeface="HG丸ｺﾞｼｯｸM-PRO" panose="020F0600000000000000" pitchFamily="50" charset="-128"/>
                <a:ea typeface="HG丸ｺﾞｼｯｸM-PRO" panose="020F0600000000000000" pitchFamily="50" charset="-128"/>
              </a:rPr>
              <a:t>ポイント以上、全角で</a:t>
            </a:r>
            <a:r>
              <a:rPr lang="en-US" altLang="ja-JP" dirty="0">
                <a:latin typeface="HG丸ｺﾞｼｯｸM-PRO" panose="020F0600000000000000" pitchFamily="50" charset="-128"/>
                <a:ea typeface="HG丸ｺﾞｼｯｸM-PRO" panose="020F0600000000000000" pitchFamily="50" charset="-128"/>
              </a:rPr>
              <a:t>300</a:t>
            </a:r>
            <a:r>
              <a:rPr lang="ja-JP" altLang="en-US"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a:extLst>
              <a:ext uri="{FF2B5EF4-FFF2-40B4-BE49-F238E27FC236}">
                <a16:creationId xmlns:a16="http://schemas.microsoft.com/office/drawing/2014/main" id="{ABFA1321-9D77-F94E-A00E-3447B13F3CD1}"/>
              </a:ext>
            </a:extLst>
          </p:cNvPr>
          <p:cNvGrpSpPr/>
          <p:nvPr/>
        </p:nvGrpSpPr>
        <p:grpSpPr>
          <a:xfrm>
            <a:off x="12190868" y="1122458"/>
            <a:ext cx="459413" cy="966110"/>
            <a:chOff x="9422905" y="2878213"/>
            <a:chExt cx="1523323" cy="1523323"/>
          </a:xfrm>
        </p:grpSpPr>
        <p:cxnSp>
          <p:nvCxnSpPr>
            <p:cNvPr id="124" name="直線矢印コネクタ 123">
              <a:extLst>
                <a:ext uri="{FF2B5EF4-FFF2-40B4-BE49-F238E27FC236}">
                  <a16:creationId xmlns:a16="http://schemas.microsoft.com/office/drawing/2014/main" id="{DE04B51F-0BC1-4D4A-9CED-567F9FDD5542}"/>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91B8C45-30F0-F34B-974A-24660592B08A}"/>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9660FBEC-A770-7243-92F4-817A4FBF3F1A}"/>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B7F3BD7-C44E-7642-9B5A-85C1940E1ADB}"/>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8" name="正方形/長方形 7">
            <a:extLst>
              <a:ext uri="{FF2B5EF4-FFF2-40B4-BE49-F238E27FC236}">
                <a16:creationId xmlns:a16="http://schemas.microsoft.com/office/drawing/2014/main" id="{5B2A26BF-287F-674A-83AC-39A6219664F1}"/>
              </a:ext>
            </a:extLst>
          </p:cNvPr>
          <p:cNvSpPr/>
          <p:nvPr/>
        </p:nvSpPr>
        <p:spPr>
          <a:xfrm>
            <a:off x="577155" y="7589453"/>
            <a:ext cx="2570672"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ブロックビンゴの要素技術</a:t>
            </a:r>
          </a:p>
        </p:txBody>
      </p:sp>
      <p:sp>
        <p:nvSpPr>
          <p:cNvPr id="10" name="角丸四角形 9">
            <a:extLst>
              <a:ext uri="{FF2B5EF4-FFF2-40B4-BE49-F238E27FC236}">
                <a16:creationId xmlns:a16="http://schemas.microsoft.com/office/drawing/2014/main" id="{EE3B402F-FB73-5744-BD9B-C9BA94E54FC7}"/>
              </a:ext>
            </a:extLst>
          </p:cNvPr>
          <p:cNvSpPr/>
          <p:nvPr/>
        </p:nvSpPr>
        <p:spPr>
          <a:xfrm>
            <a:off x="14352244" y="644962"/>
            <a:ext cx="6400800" cy="3465741"/>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制御技術①</a:t>
            </a:r>
            <a:endParaRPr lang="en-US" altLang="ja-JP" dirty="0">
              <a:solidFill>
                <a:schemeClr val="tx1"/>
              </a:solidFill>
            </a:endParaRPr>
          </a:p>
          <a:p>
            <a:r>
              <a:rPr lang="ja-JP" altLang="en-US">
                <a:solidFill>
                  <a:schemeClr val="tx1"/>
                </a:solidFill>
              </a:rPr>
              <a:t>①</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a:p>
            <a:r>
              <a:rPr lang="ja-JP" altLang="en-US">
                <a:solidFill>
                  <a:schemeClr val="tx1"/>
                </a:solidFill>
              </a:rPr>
              <a:t>・機能実現する上での課題は何か？</a:t>
            </a:r>
            <a:endParaRPr lang="en-US" altLang="ja-JP" dirty="0">
              <a:solidFill>
                <a:schemeClr val="tx1"/>
              </a:solidFill>
            </a:endParaRPr>
          </a:p>
          <a:p>
            <a:r>
              <a:rPr lang="ja-JP" altLang="en-US">
                <a:solidFill>
                  <a:schemeClr val="tx1"/>
                </a:solidFill>
              </a:rPr>
              <a:t>・どのような対策を実施したか？</a:t>
            </a:r>
            <a:endParaRPr lang="en-US" altLang="ja-JP" dirty="0">
              <a:solidFill>
                <a:schemeClr val="tx1"/>
              </a:solidFill>
            </a:endParaRPr>
          </a:p>
          <a:p>
            <a:r>
              <a:rPr lang="ja-JP" altLang="en-US">
                <a:solidFill>
                  <a:schemeClr val="tx1"/>
                </a:solidFill>
              </a:rPr>
              <a:t>・どのような条件・範囲で使うのか？</a:t>
            </a:r>
            <a:endParaRPr lang="en-US" altLang="ja-JP" dirty="0">
              <a:solidFill>
                <a:schemeClr val="tx1"/>
              </a:solidFill>
            </a:endParaRPr>
          </a:p>
          <a:p>
            <a:r>
              <a:rPr lang="ja-JP" altLang="en-US">
                <a:solidFill>
                  <a:schemeClr val="tx1"/>
                </a:solidFill>
              </a:rPr>
              <a:t>・性能・信頼性・安全性など機能の実現性に対して効果があるか？</a:t>
            </a:r>
            <a:endParaRPr lang="en-US" altLang="ja-JP" dirty="0">
              <a:solidFill>
                <a:schemeClr val="tx1"/>
              </a:solidFill>
            </a:endParaRPr>
          </a:p>
        </p:txBody>
      </p:sp>
      <p:sp>
        <p:nvSpPr>
          <p:cNvPr id="11" name="正方形/長方形 10">
            <a:extLst>
              <a:ext uri="{FF2B5EF4-FFF2-40B4-BE49-F238E27FC236}">
                <a16:creationId xmlns:a16="http://schemas.microsoft.com/office/drawing/2014/main" id="{AEBE346C-A373-0646-9782-5E815671B57D}"/>
              </a:ext>
            </a:extLst>
          </p:cNvPr>
          <p:cNvSpPr/>
          <p:nvPr/>
        </p:nvSpPr>
        <p:spPr>
          <a:xfrm>
            <a:off x="46180" y="4442848"/>
            <a:ext cx="2570672"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2" name="正方形/長方形 11">
            <a:extLst>
              <a:ext uri="{FF2B5EF4-FFF2-40B4-BE49-F238E27FC236}">
                <a16:creationId xmlns:a16="http://schemas.microsoft.com/office/drawing/2014/main" id="{D9B56B1C-C8E2-4740-9CB0-4879A1EFC54C}"/>
              </a:ext>
            </a:extLst>
          </p:cNvPr>
          <p:cNvSpPr/>
          <p:nvPr/>
        </p:nvSpPr>
        <p:spPr>
          <a:xfrm>
            <a:off x="0" y="1515718"/>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2" name="表 1">
            <a:extLst>
              <a:ext uri="{FF2B5EF4-FFF2-40B4-BE49-F238E27FC236}">
                <a16:creationId xmlns:a16="http://schemas.microsoft.com/office/drawing/2014/main" id="{BB72425F-4FC0-0D43-9321-FE98FF4A1D2F}"/>
              </a:ext>
            </a:extLst>
          </p:cNvPr>
          <p:cNvGraphicFramePr>
            <a:graphicFrameLocks noGrp="1"/>
          </p:cNvGraphicFramePr>
          <p:nvPr>
            <p:extLst>
              <p:ext uri="{D42A27DB-BD31-4B8C-83A1-F6EECF244321}">
                <p14:modId xmlns:p14="http://schemas.microsoft.com/office/powerpoint/2010/main" val="3427770230"/>
              </p:ext>
            </p:extLst>
          </p:nvPr>
        </p:nvGraphicFramePr>
        <p:xfrm>
          <a:off x="78420" y="1983967"/>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a:t>①画像処理</a:t>
                      </a:r>
                      <a:endParaRPr kumimoji="1" lang="en-US" altLang="ja-JP" sz="1000" dirty="0"/>
                    </a:p>
                    <a:p>
                      <a:r>
                        <a:rPr kumimoji="1" lang="ja-JP" altLang="en-US" sz="1000"/>
                        <a:t>②</a:t>
                      </a:r>
                      <a:r>
                        <a:rPr kumimoji="1" lang="en-US" altLang="ja-JP" sz="1000" dirty="0"/>
                        <a:t>CNN (*1)</a:t>
                      </a:r>
                      <a:endParaRPr kumimoji="1" lang="ja-JP" altLang="en-US" sz="1000"/>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9" name="正方形/長方形 8">
            <a:extLst>
              <a:ext uri="{FF2B5EF4-FFF2-40B4-BE49-F238E27FC236}">
                <a16:creationId xmlns:a16="http://schemas.microsoft.com/office/drawing/2014/main" id="{059DF41F-A446-F645-86CA-8A6D4F670FDA}"/>
              </a:ext>
            </a:extLst>
          </p:cNvPr>
          <p:cNvSpPr/>
          <p:nvPr/>
        </p:nvSpPr>
        <p:spPr>
          <a:xfrm>
            <a:off x="78420" y="6046444"/>
            <a:ext cx="3258381" cy="1721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
        <p:nvSpPr>
          <p:cNvPr id="14" name="正方形/長方形 13">
            <a:extLst>
              <a:ext uri="{FF2B5EF4-FFF2-40B4-BE49-F238E27FC236}">
                <a16:creationId xmlns:a16="http://schemas.microsoft.com/office/drawing/2014/main" id="{B8F8EDB8-0905-D449-B2A1-5E596D53B953}"/>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6" name="正方形/長方形 15">
            <a:extLst>
              <a:ext uri="{FF2B5EF4-FFF2-40B4-BE49-F238E27FC236}">
                <a16:creationId xmlns:a16="http://schemas.microsoft.com/office/drawing/2014/main" id="{3C695043-EAF6-AA4E-B001-F28EF3498F20}"/>
              </a:ext>
            </a:extLst>
          </p:cNvPr>
          <p:cNvSpPr/>
          <p:nvPr/>
        </p:nvSpPr>
        <p:spPr>
          <a:xfrm>
            <a:off x="46180" y="494047"/>
            <a:ext cx="1625600"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7" name="正方形/長方形 16">
            <a:extLst>
              <a:ext uri="{FF2B5EF4-FFF2-40B4-BE49-F238E27FC236}">
                <a16:creationId xmlns:a16="http://schemas.microsoft.com/office/drawing/2014/main" id="{0A91E9D7-C146-AE49-BE1A-D04664D8A495}"/>
              </a:ext>
            </a:extLst>
          </p:cNvPr>
          <p:cNvSpPr/>
          <p:nvPr/>
        </p:nvSpPr>
        <p:spPr>
          <a:xfrm>
            <a:off x="-1" y="721462"/>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8" name="正方形/長方形 17">
            <a:extLst>
              <a:ext uri="{FF2B5EF4-FFF2-40B4-BE49-F238E27FC236}">
                <a16:creationId xmlns:a16="http://schemas.microsoft.com/office/drawing/2014/main" id="{E6E79B03-52D3-C244-9290-FC96BFB99073}"/>
              </a:ext>
            </a:extLst>
          </p:cNvPr>
          <p:cNvSpPr/>
          <p:nvPr/>
        </p:nvSpPr>
        <p:spPr>
          <a:xfrm>
            <a:off x="46180" y="1284749"/>
            <a:ext cx="1625600"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9" name="正方形/長方形 18">
            <a:extLst>
              <a:ext uri="{FF2B5EF4-FFF2-40B4-BE49-F238E27FC236}">
                <a16:creationId xmlns:a16="http://schemas.microsoft.com/office/drawing/2014/main" id="{B1064A47-825B-8844-9121-B6E67EC4BB9E}"/>
              </a:ext>
            </a:extLst>
          </p:cNvPr>
          <p:cNvSpPr/>
          <p:nvPr/>
        </p:nvSpPr>
        <p:spPr>
          <a:xfrm>
            <a:off x="0" y="4685766"/>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4" name="図 3">
            <a:extLst>
              <a:ext uri="{FF2B5EF4-FFF2-40B4-BE49-F238E27FC236}">
                <a16:creationId xmlns:a16="http://schemas.microsoft.com/office/drawing/2014/main" id="{53B05542-2D76-2748-9AF5-198438404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20" name="正方形/長方形 19">
            <a:extLst>
              <a:ext uri="{FF2B5EF4-FFF2-40B4-BE49-F238E27FC236}">
                <a16:creationId xmlns:a16="http://schemas.microsoft.com/office/drawing/2014/main" id="{AB0C4A3F-5BB3-3643-BD89-5B02E2091F37}"/>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7" name="図 6">
            <a:extLst>
              <a:ext uri="{FF2B5EF4-FFF2-40B4-BE49-F238E27FC236}">
                <a16:creationId xmlns:a16="http://schemas.microsoft.com/office/drawing/2014/main" id="{E62C7FD5-826F-E14C-8B15-C248C3128F0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24" name="角丸四角形 23">
            <a:extLst>
              <a:ext uri="{FF2B5EF4-FFF2-40B4-BE49-F238E27FC236}">
                <a16:creationId xmlns:a16="http://schemas.microsoft.com/office/drawing/2014/main" id="{6E949549-A8FF-AA42-9B7E-065C0689C9C4}"/>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latin typeface="+mn-ea"/>
              </a:rPr>
              <a:t>①画像処理</a:t>
            </a:r>
            <a:endParaRPr kumimoji="1" lang="en-US" altLang="ja-JP" sz="14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pPr algn="ctr"/>
            <a:endParaRPr kumimoji="1" lang="ja-JP" altLang="en-US" sz="1400">
              <a:solidFill>
                <a:schemeClr val="tx1"/>
              </a:solidFill>
              <a:latin typeface="+mn-ea"/>
            </a:endParaRPr>
          </a:p>
        </p:txBody>
      </p:sp>
      <p:cxnSp>
        <p:nvCxnSpPr>
          <p:cNvPr id="26" name="直線矢印コネクタ 25">
            <a:extLst>
              <a:ext uri="{FF2B5EF4-FFF2-40B4-BE49-F238E27FC236}">
                <a16:creationId xmlns:a16="http://schemas.microsoft.com/office/drawing/2014/main" id="{13CC8054-5DF4-5E4E-8418-D2A1C24D401C}"/>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E1F9AFFA-72AE-1E42-9C8B-C3B34605AF20}"/>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29" name="直線矢印コネクタ 28">
            <a:extLst>
              <a:ext uri="{FF2B5EF4-FFF2-40B4-BE49-F238E27FC236}">
                <a16:creationId xmlns:a16="http://schemas.microsoft.com/office/drawing/2014/main" id="{9664191E-6FEF-B342-AEF1-C3948363D7B7}"/>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7D899450-6A88-7D45-A81C-4BC553BCF552}"/>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00EB287-D5D4-9349-8850-BAE734C807C5}"/>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23" name="直線矢印コネクタ 122">
            <a:extLst>
              <a:ext uri="{FF2B5EF4-FFF2-40B4-BE49-F238E27FC236}">
                <a16:creationId xmlns:a16="http://schemas.microsoft.com/office/drawing/2014/main" id="{2B2E42B2-9672-4041-A5FC-D8EC22FC160E}"/>
              </a:ext>
            </a:extLst>
          </p:cNvPr>
          <p:cNvCxnSpPr>
            <a:cxnSpLocks/>
            <a:endCxn id="119"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グループ化 129">
            <a:extLst>
              <a:ext uri="{FF2B5EF4-FFF2-40B4-BE49-F238E27FC236}">
                <a16:creationId xmlns:a16="http://schemas.microsoft.com/office/drawing/2014/main" id="{94527C43-6C82-584C-BBAA-4005FBB91630}"/>
              </a:ext>
            </a:extLst>
          </p:cNvPr>
          <p:cNvGrpSpPr/>
          <p:nvPr/>
        </p:nvGrpSpPr>
        <p:grpSpPr>
          <a:xfrm flipH="1">
            <a:off x="6400797" y="2088568"/>
            <a:ext cx="6249479" cy="1343530"/>
            <a:chOff x="9422905" y="2878213"/>
            <a:chExt cx="1523323" cy="1523323"/>
          </a:xfrm>
        </p:grpSpPr>
        <p:cxnSp>
          <p:nvCxnSpPr>
            <p:cNvPr id="131" name="直線矢印コネクタ 130">
              <a:extLst>
                <a:ext uri="{FF2B5EF4-FFF2-40B4-BE49-F238E27FC236}">
                  <a16:creationId xmlns:a16="http://schemas.microsoft.com/office/drawing/2014/main" id="{4A14FFBD-90BC-AE47-B4A7-F78340C8C9CF}"/>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307C56C-46FD-9146-B5FD-683BF79055FD}"/>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566F1E70-B692-D943-B857-919F5C629981}"/>
              </a:ext>
            </a:extLst>
          </p:cNvPr>
          <p:cNvGrpSpPr/>
          <p:nvPr/>
        </p:nvGrpSpPr>
        <p:grpSpPr>
          <a:xfrm>
            <a:off x="6658517" y="2334487"/>
            <a:ext cx="4067102" cy="2160240"/>
            <a:chOff x="6658517" y="2710054"/>
            <a:chExt cx="4067102" cy="2160240"/>
          </a:xfrm>
        </p:grpSpPr>
        <p:grpSp>
          <p:nvGrpSpPr>
            <p:cNvPr id="47" name="グループ化 46">
              <a:extLst>
                <a:ext uri="{FF2B5EF4-FFF2-40B4-BE49-F238E27FC236}">
                  <a16:creationId xmlns:a16="http://schemas.microsoft.com/office/drawing/2014/main" id="{1B3E9F9C-C93D-EB44-9FCE-D545292C33DB}"/>
                </a:ext>
              </a:extLst>
            </p:cNvPr>
            <p:cNvGrpSpPr/>
            <p:nvPr/>
          </p:nvGrpSpPr>
          <p:grpSpPr>
            <a:xfrm>
              <a:off x="7616015" y="3022089"/>
              <a:ext cx="288032" cy="1536171"/>
              <a:chOff x="1127448" y="980728"/>
              <a:chExt cx="432048" cy="2304256"/>
            </a:xfrm>
          </p:grpSpPr>
          <p:sp>
            <p:nvSpPr>
              <p:cNvPr id="107" name="円/楕円 106">
                <a:extLst>
                  <a:ext uri="{FF2B5EF4-FFF2-40B4-BE49-F238E27FC236}">
                    <a16:creationId xmlns:a16="http://schemas.microsoft.com/office/drawing/2014/main" id="{08AF50C1-126A-4847-9F80-A3D0E9E2C8C5}"/>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8" name="円/楕円 107">
                <a:extLst>
                  <a:ext uri="{FF2B5EF4-FFF2-40B4-BE49-F238E27FC236}">
                    <a16:creationId xmlns:a16="http://schemas.microsoft.com/office/drawing/2014/main" id="{82FDCA29-2A22-F541-8AF4-2AB1DDE85A1D}"/>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9" name="円/楕円 108">
                <a:extLst>
                  <a:ext uri="{FF2B5EF4-FFF2-40B4-BE49-F238E27FC236}">
                    <a16:creationId xmlns:a16="http://schemas.microsoft.com/office/drawing/2014/main" id="{AB07780B-023A-3144-A425-81F91DAF189B}"/>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10" name="直線コネクタ 109">
                <a:extLst>
                  <a:ext uri="{FF2B5EF4-FFF2-40B4-BE49-F238E27FC236}">
                    <a16:creationId xmlns:a16="http://schemas.microsoft.com/office/drawing/2014/main" id="{A3E5FB30-5259-AC49-A6F5-3D5F224D970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 name="角丸四角形 51">
              <a:extLst>
                <a:ext uri="{FF2B5EF4-FFF2-40B4-BE49-F238E27FC236}">
                  <a16:creationId xmlns:a16="http://schemas.microsoft.com/office/drawing/2014/main" id="{A1816A2C-8336-D646-AA94-FDB2F4BA97BB}"/>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3" name="正方形/長方形 52">
              <a:extLst>
                <a:ext uri="{FF2B5EF4-FFF2-40B4-BE49-F238E27FC236}">
                  <a16:creationId xmlns:a16="http://schemas.microsoft.com/office/drawing/2014/main" id="{58E122D6-D18E-FC4B-B9DC-E0B146304D2F}"/>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54" name="正方形/長方形 53">
              <a:extLst>
                <a:ext uri="{FF2B5EF4-FFF2-40B4-BE49-F238E27FC236}">
                  <a16:creationId xmlns:a16="http://schemas.microsoft.com/office/drawing/2014/main" id="{A524DFCA-A9F2-9644-9B0A-BD886E685B70}"/>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55" name="グループ化 54">
              <a:extLst>
                <a:ext uri="{FF2B5EF4-FFF2-40B4-BE49-F238E27FC236}">
                  <a16:creationId xmlns:a16="http://schemas.microsoft.com/office/drawing/2014/main" id="{97EC29A4-BF90-8C43-A0A5-CCC20AED4940}"/>
                </a:ext>
              </a:extLst>
            </p:cNvPr>
            <p:cNvGrpSpPr/>
            <p:nvPr/>
          </p:nvGrpSpPr>
          <p:grpSpPr>
            <a:xfrm>
              <a:off x="8453593" y="3016183"/>
              <a:ext cx="288032" cy="1536171"/>
              <a:chOff x="1127448" y="980728"/>
              <a:chExt cx="432048" cy="2304256"/>
            </a:xfrm>
          </p:grpSpPr>
          <p:sp>
            <p:nvSpPr>
              <p:cNvPr id="103" name="円/楕円 102">
                <a:extLst>
                  <a:ext uri="{FF2B5EF4-FFF2-40B4-BE49-F238E27FC236}">
                    <a16:creationId xmlns:a16="http://schemas.microsoft.com/office/drawing/2014/main" id="{ECAB17C9-730E-4C4F-9A07-0472F38AE76F}"/>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4" name="円/楕円 103">
                <a:extLst>
                  <a:ext uri="{FF2B5EF4-FFF2-40B4-BE49-F238E27FC236}">
                    <a16:creationId xmlns:a16="http://schemas.microsoft.com/office/drawing/2014/main" id="{45134BED-EFAF-A440-9808-B9D041AA823C}"/>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5" name="円/楕円 104">
                <a:extLst>
                  <a:ext uri="{FF2B5EF4-FFF2-40B4-BE49-F238E27FC236}">
                    <a16:creationId xmlns:a16="http://schemas.microsoft.com/office/drawing/2014/main" id="{1614F197-0600-1746-BF8C-29FF4734A7BC}"/>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6" name="直線コネクタ 105">
                <a:extLst>
                  <a:ext uri="{FF2B5EF4-FFF2-40B4-BE49-F238E27FC236}">
                    <a16:creationId xmlns:a16="http://schemas.microsoft.com/office/drawing/2014/main" id="{5A9CCB5B-14D5-7F48-AC6D-0C0FB0A7FC1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6" name="角丸四角形 55">
              <a:extLst>
                <a:ext uri="{FF2B5EF4-FFF2-40B4-BE49-F238E27FC236}">
                  <a16:creationId xmlns:a16="http://schemas.microsoft.com/office/drawing/2014/main" id="{7AF2DF6D-3544-644A-B4DB-F5974CA84A4B}"/>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7" name="正方形/長方形 56">
              <a:extLst>
                <a:ext uri="{FF2B5EF4-FFF2-40B4-BE49-F238E27FC236}">
                  <a16:creationId xmlns:a16="http://schemas.microsoft.com/office/drawing/2014/main" id="{6CDB3E78-06CB-1343-A3E8-141B41DF2EAD}"/>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58" name="正方形/長方形 57">
              <a:extLst>
                <a:ext uri="{FF2B5EF4-FFF2-40B4-BE49-F238E27FC236}">
                  <a16:creationId xmlns:a16="http://schemas.microsoft.com/office/drawing/2014/main" id="{19AEE029-3DA0-F24F-8C91-68DFD2591C26}"/>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59" name="グループ化 58">
              <a:extLst>
                <a:ext uri="{FF2B5EF4-FFF2-40B4-BE49-F238E27FC236}">
                  <a16:creationId xmlns:a16="http://schemas.microsoft.com/office/drawing/2014/main" id="{B294102E-45B8-7749-A942-AB94E2202F9B}"/>
                </a:ext>
              </a:extLst>
            </p:cNvPr>
            <p:cNvGrpSpPr/>
            <p:nvPr/>
          </p:nvGrpSpPr>
          <p:grpSpPr>
            <a:xfrm>
              <a:off x="9248197" y="3022089"/>
              <a:ext cx="288032" cy="1536171"/>
              <a:chOff x="1127448" y="980728"/>
              <a:chExt cx="432048" cy="2304256"/>
            </a:xfrm>
          </p:grpSpPr>
          <p:sp>
            <p:nvSpPr>
              <p:cNvPr id="99" name="円/楕円 98">
                <a:extLst>
                  <a:ext uri="{FF2B5EF4-FFF2-40B4-BE49-F238E27FC236}">
                    <a16:creationId xmlns:a16="http://schemas.microsoft.com/office/drawing/2014/main" id="{EAA8876F-C4C5-A442-95B6-B172FE8AEC06}"/>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0" name="円/楕円 99">
                <a:extLst>
                  <a:ext uri="{FF2B5EF4-FFF2-40B4-BE49-F238E27FC236}">
                    <a16:creationId xmlns:a16="http://schemas.microsoft.com/office/drawing/2014/main" id="{DA13F0A1-B9C1-584C-B874-22ED16A85BF8}"/>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1" name="円/楕円 100">
                <a:extLst>
                  <a:ext uri="{FF2B5EF4-FFF2-40B4-BE49-F238E27FC236}">
                    <a16:creationId xmlns:a16="http://schemas.microsoft.com/office/drawing/2014/main" id="{FB6E9707-0344-F74B-AE01-5041E15F594A}"/>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2" name="直線コネクタ 101">
                <a:extLst>
                  <a:ext uri="{FF2B5EF4-FFF2-40B4-BE49-F238E27FC236}">
                    <a16:creationId xmlns:a16="http://schemas.microsoft.com/office/drawing/2014/main" id="{D47F8029-670F-A84F-B297-DEBE753B15A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0" name="角丸四角形 59">
              <a:extLst>
                <a:ext uri="{FF2B5EF4-FFF2-40B4-BE49-F238E27FC236}">
                  <a16:creationId xmlns:a16="http://schemas.microsoft.com/office/drawing/2014/main" id="{2EA8A079-56F2-4C48-ACFF-8B337969BC47}"/>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1" name="正方形/長方形 60">
              <a:extLst>
                <a:ext uri="{FF2B5EF4-FFF2-40B4-BE49-F238E27FC236}">
                  <a16:creationId xmlns:a16="http://schemas.microsoft.com/office/drawing/2014/main" id="{3896DD99-AD44-FF4E-85B1-97929F083FEA}"/>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62" name="正方形/長方形 61">
              <a:extLst>
                <a:ext uri="{FF2B5EF4-FFF2-40B4-BE49-F238E27FC236}">
                  <a16:creationId xmlns:a16="http://schemas.microsoft.com/office/drawing/2014/main" id="{1F63FAB0-1C79-314F-A547-6CD10ECAA4E6}"/>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63" name="グループ化 62">
              <a:extLst>
                <a:ext uri="{FF2B5EF4-FFF2-40B4-BE49-F238E27FC236}">
                  <a16:creationId xmlns:a16="http://schemas.microsoft.com/office/drawing/2014/main" id="{C1E67F95-1A06-6D48-852C-93B2E2344E5A}"/>
                </a:ext>
              </a:extLst>
            </p:cNvPr>
            <p:cNvGrpSpPr/>
            <p:nvPr/>
          </p:nvGrpSpPr>
          <p:grpSpPr>
            <a:xfrm>
              <a:off x="10040285" y="3016183"/>
              <a:ext cx="288032" cy="1536171"/>
              <a:chOff x="1127448" y="980728"/>
              <a:chExt cx="432048" cy="2304256"/>
            </a:xfrm>
          </p:grpSpPr>
          <p:sp>
            <p:nvSpPr>
              <p:cNvPr id="95" name="円/楕円 94">
                <a:extLst>
                  <a:ext uri="{FF2B5EF4-FFF2-40B4-BE49-F238E27FC236}">
                    <a16:creationId xmlns:a16="http://schemas.microsoft.com/office/drawing/2014/main" id="{801A3580-FC9E-2440-97BC-1EB1BBBAE70D}"/>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6" name="円/楕円 95">
                <a:extLst>
                  <a:ext uri="{FF2B5EF4-FFF2-40B4-BE49-F238E27FC236}">
                    <a16:creationId xmlns:a16="http://schemas.microsoft.com/office/drawing/2014/main" id="{0D22EBEB-0C11-DB4A-AFA8-EF2877D8CEBB}"/>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7" name="円/楕円 96">
                <a:extLst>
                  <a:ext uri="{FF2B5EF4-FFF2-40B4-BE49-F238E27FC236}">
                    <a16:creationId xmlns:a16="http://schemas.microsoft.com/office/drawing/2014/main" id="{1E0A9AF1-3D9A-8A4D-A731-E43B22743FA8}"/>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98" name="直線コネクタ 97">
                <a:extLst>
                  <a:ext uri="{FF2B5EF4-FFF2-40B4-BE49-F238E27FC236}">
                    <a16:creationId xmlns:a16="http://schemas.microsoft.com/office/drawing/2014/main" id="{65C3E2D9-1F26-E54E-9CFB-A895BC00812E}"/>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4" name="角丸四角形 63">
              <a:extLst>
                <a:ext uri="{FF2B5EF4-FFF2-40B4-BE49-F238E27FC236}">
                  <a16:creationId xmlns:a16="http://schemas.microsoft.com/office/drawing/2014/main" id="{E25BDBE5-C41D-3544-913A-127B4D0EF934}"/>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5" name="正方形/長方形 64">
              <a:extLst>
                <a:ext uri="{FF2B5EF4-FFF2-40B4-BE49-F238E27FC236}">
                  <a16:creationId xmlns:a16="http://schemas.microsoft.com/office/drawing/2014/main" id="{0F81974C-51C3-DB41-9E9F-A8C30890AF82}"/>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66" name="正方形/長方形 65">
              <a:extLst>
                <a:ext uri="{FF2B5EF4-FFF2-40B4-BE49-F238E27FC236}">
                  <a16:creationId xmlns:a16="http://schemas.microsoft.com/office/drawing/2014/main" id="{0A48D5B0-E58A-DD46-9652-BB9C4E7C0F91}"/>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67" name="直線矢印コネクタ 66">
              <a:extLst>
                <a:ext uri="{FF2B5EF4-FFF2-40B4-BE49-F238E27FC236}">
                  <a16:creationId xmlns:a16="http://schemas.microsoft.com/office/drawing/2014/main" id="{CC3EAB85-88FC-6042-A0E0-BAB0DD2A3755}"/>
                </a:ext>
              </a:extLst>
            </p:cNvPr>
            <p:cNvCxnSpPr>
              <a:stCxn id="107" idx="6"/>
              <a:endCxn id="103"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6D80298-AD33-E24F-AB6C-7FBD9A74F399}"/>
                </a:ext>
              </a:extLst>
            </p:cNvPr>
            <p:cNvCxnSpPr>
              <a:cxnSpLocks/>
              <a:stCxn id="107" idx="6"/>
              <a:endCxn id="104"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B7D2394A-AD21-1C4E-8AEA-0D903EEBB234}"/>
                </a:ext>
              </a:extLst>
            </p:cNvPr>
            <p:cNvCxnSpPr>
              <a:cxnSpLocks/>
              <a:stCxn id="107" idx="6"/>
              <a:endCxn id="105"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C44BF46-3544-4840-BC24-8DE776C9BAA7}"/>
                </a:ext>
              </a:extLst>
            </p:cNvPr>
            <p:cNvCxnSpPr>
              <a:cxnSpLocks/>
              <a:stCxn id="108" idx="6"/>
              <a:endCxn id="103"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D509B3A-D201-D346-8879-C16C27A7F498}"/>
                </a:ext>
              </a:extLst>
            </p:cNvPr>
            <p:cNvCxnSpPr>
              <a:cxnSpLocks/>
              <a:stCxn id="108" idx="6"/>
              <a:endCxn id="104"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005C936-0563-E042-B5D9-060F37A6875A}"/>
                </a:ext>
              </a:extLst>
            </p:cNvPr>
            <p:cNvCxnSpPr>
              <a:cxnSpLocks/>
              <a:stCxn id="108" idx="6"/>
              <a:endCxn id="105"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DD11092-FE37-C349-877F-F44DDA3F4491}"/>
                </a:ext>
              </a:extLst>
            </p:cNvPr>
            <p:cNvCxnSpPr>
              <a:cxnSpLocks/>
              <a:stCxn id="109" idx="6"/>
              <a:endCxn id="103"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02D6BD9-EEEF-9E40-88A6-2F7849694165}"/>
                </a:ext>
              </a:extLst>
            </p:cNvPr>
            <p:cNvCxnSpPr>
              <a:cxnSpLocks/>
              <a:stCxn id="109" idx="6"/>
              <a:endCxn id="104"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05EEB83-CB49-4543-8981-3B2542286E54}"/>
                </a:ext>
              </a:extLst>
            </p:cNvPr>
            <p:cNvCxnSpPr>
              <a:cxnSpLocks/>
              <a:stCxn id="109" idx="6"/>
              <a:endCxn id="105"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3941E33-A218-5B4B-BA36-E4AC7EC535F8}"/>
                </a:ext>
              </a:extLst>
            </p:cNvPr>
            <p:cNvCxnSpPr>
              <a:cxnSpLocks/>
              <a:stCxn id="105" idx="6"/>
              <a:endCxn id="101"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2591BA11-EEA0-524D-934D-AE848301668D}"/>
                </a:ext>
              </a:extLst>
            </p:cNvPr>
            <p:cNvCxnSpPr>
              <a:cxnSpLocks/>
              <a:stCxn id="105" idx="6"/>
              <a:endCxn id="100"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623B8441-18AA-7544-A1AE-3C1004F2E510}"/>
                </a:ext>
              </a:extLst>
            </p:cNvPr>
            <p:cNvCxnSpPr>
              <a:cxnSpLocks/>
              <a:stCxn id="105" idx="6"/>
              <a:endCxn id="99"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F7BC277E-D989-6347-B330-403DD814943C}"/>
                </a:ext>
              </a:extLst>
            </p:cNvPr>
            <p:cNvCxnSpPr>
              <a:cxnSpLocks/>
              <a:stCxn id="104" idx="6"/>
              <a:endCxn id="99"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F1D7A655-F4C0-354F-8DAA-6AD8027467C5}"/>
                </a:ext>
              </a:extLst>
            </p:cNvPr>
            <p:cNvCxnSpPr>
              <a:cxnSpLocks/>
              <a:stCxn id="104" idx="6"/>
              <a:endCxn id="100"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543FCEB-84D3-4E44-A1FC-5030ACEBA772}"/>
                </a:ext>
              </a:extLst>
            </p:cNvPr>
            <p:cNvCxnSpPr>
              <a:cxnSpLocks/>
              <a:stCxn id="104" idx="6"/>
              <a:endCxn id="101"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D7ABC353-40C2-E240-A569-DB1CC10372F4}"/>
                </a:ext>
              </a:extLst>
            </p:cNvPr>
            <p:cNvCxnSpPr>
              <a:cxnSpLocks/>
              <a:stCxn id="103" idx="6"/>
              <a:endCxn id="99"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6836C1DC-9791-9749-B891-B1FB1EBA928E}"/>
                </a:ext>
              </a:extLst>
            </p:cNvPr>
            <p:cNvCxnSpPr>
              <a:cxnSpLocks/>
              <a:stCxn id="103" idx="6"/>
              <a:endCxn id="100"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70A3863-6985-694E-A611-CA7A92A5C0B8}"/>
                </a:ext>
              </a:extLst>
            </p:cNvPr>
            <p:cNvCxnSpPr>
              <a:cxnSpLocks/>
              <a:stCxn id="103" idx="6"/>
              <a:endCxn id="101"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EE2DE842-D042-894B-B2A7-3CDCBAD5600F}"/>
                </a:ext>
              </a:extLst>
            </p:cNvPr>
            <p:cNvGrpSpPr/>
            <p:nvPr/>
          </p:nvGrpSpPr>
          <p:grpSpPr>
            <a:xfrm>
              <a:off x="9549488" y="3160199"/>
              <a:ext cx="523029" cy="1254045"/>
              <a:chOff x="3266200" y="998825"/>
              <a:chExt cx="933589" cy="1254045"/>
            </a:xfrm>
          </p:grpSpPr>
          <p:cxnSp>
            <p:nvCxnSpPr>
              <p:cNvPr id="86" name="直線矢印コネクタ 85">
                <a:extLst>
                  <a:ext uri="{FF2B5EF4-FFF2-40B4-BE49-F238E27FC236}">
                    <a16:creationId xmlns:a16="http://schemas.microsoft.com/office/drawing/2014/main" id="{6CC4ACE5-17C5-C149-B7F0-A6928E7FC245}"/>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4385D95-D5BC-B94C-9581-010241307710}"/>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8C5DDCE-F941-3E42-87AD-44C1A84DFF8E}"/>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893BF25-92F9-7747-8C0A-0E40D0566AC0}"/>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8C551AD-A0AF-5F49-9FCF-575A11532976}"/>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EAF9A103-DE6B-334D-B829-4B0D9AC830E2}"/>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790157FB-F550-7048-B8C8-27CBC8056A44}"/>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61A7614F-D9FF-2741-86AB-88D84588122F}"/>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00734343-DE1E-9F45-91C0-0A3E9BF162EC}"/>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2" name="直線矢印コネクタ 111">
            <a:extLst>
              <a:ext uri="{FF2B5EF4-FFF2-40B4-BE49-F238E27FC236}">
                <a16:creationId xmlns:a16="http://schemas.microsoft.com/office/drawing/2014/main" id="{166E6D8A-3BD1-974A-B2DE-770DF99C9BD2}"/>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a:extLst>
              <a:ext uri="{FF2B5EF4-FFF2-40B4-BE49-F238E27FC236}">
                <a16:creationId xmlns:a16="http://schemas.microsoft.com/office/drawing/2014/main" id="{08DCF442-D8E8-2B47-B967-F0CC9D47D135}"/>
              </a:ext>
            </a:extLst>
          </p:cNvPr>
          <p:cNvGraphicFramePr>
            <a:graphicFrameLocks noGrp="1"/>
          </p:cNvGraphicFramePr>
          <p:nvPr>
            <p:extLst>
              <p:ext uri="{D42A27DB-BD31-4B8C-83A1-F6EECF244321}">
                <p14:modId xmlns:p14="http://schemas.microsoft.com/office/powerpoint/2010/main" val="1881719500"/>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8</a:t>
                      </a:r>
                      <a:endParaRPr kumimoji="1" lang="ja-JP" altLang="en-US" sz="70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115" name="正方形/長方形 114">
            <a:extLst>
              <a:ext uri="{FF2B5EF4-FFF2-40B4-BE49-F238E27FC236}">
                <a16:creationId xmlns:a16="http://schemas.microsoft.com/office/drawing/2014/main" id="{F3A8E45D-A2A3-3C47-BC16-FB99ED961250}"/>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116" name="直線矢印コネクタ 115">
            <a:extLst>
              <a:ext uri="{FF2B5EF4-FFF2-40B4-BE49-F238E27FC236}">
                <a16:creationId xmlns:a16="http://schemas.microsoft.com/office/drawing/2014/main" id="{DB59FB1C-BE02-174D-8037-4778B55583C3}"/>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F495B161-754D-6844-9910-963C387F9D2F}"/>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D172F0A4-6714-994E-AB25-455D1F379426}"/>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125" name="角丸四角形 124">
            <a:extLst>
              <a:ext uri="{FF2B5EF4-FFF2-40B4-BE49-F238E27FC236}">
                <a16:creationId xmlns:a16="http://schemas.microsoft.com/office/drawing/2014/main" id="{8CDE1F32-0133-5B42-9F16-AD9519237D1B}"/>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a:solidFill>
                  <a:schemeClr val="tx1"/>
                </a:solidFill>
                <a:latin typeface="+mn-ea"/>
              </a:rPr>
              <a:t>②数字の推定　・</a:t>
            </a:r>
            <a:r>
              <a:rPr kumimoji="1" lang="en-US" altLang="ja-JP" sz="1400" dirty="0">
                <a:solidFill>
                  <a:schemeClr val="tx1"/>
                </a:solidFill>
                <a:latin typeface="+mn-ea"/>
              </a:rPr>
              <a:t>CNN(Tensor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31" name="図 30">
            <a:extLst>
              <a:ext uri="{FF2B5EF4-FFF2-40B4-BE49-F238E27FC236}">
                <a16:creationId xmlns:a16="http://schemas.microsoft.com/office/drawing/2014/main" id="{244C9BCE-7B70-4748-975A-F9ED6288B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277" y="6029305"/>
            <a:ext cx="5321300" cy="1689100"/>
          </a:xfrm>
          <a:prstGeom prst="rect">
            <a:avLst/>
          </a:prstGeom>
        </p:spPr>
      </p:pic>
      <p:sp>
        <p:nvSpPr>
          <p:cNvPr id="15" name="正方形/長方形 14">
            <a:extLst>
              <a:ext uri="{FF2B5EF4-FFF2-40B4-BE49-F238E27FC236}">
                <a16:creationId xmlns:a16="http://schemas.microsoft.com/office/drawing/2014/main" id="{40DC5537-A798-874F-8689-6755E0D8071E}"/>
              </a:ext>
            </a:extLst>
          </p:cNvPr>
          <p:cNvSpPr/>
          <p:nvPr/>
        </p:nvSpPr>
        <p:spPr>
          <a:xfrm>
            <a:off x="1630894" y="-4686"/>
            <a:ext cx="2385135"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128" name="正方形/長方形 127">
            <a:extLst>
              <a:ext uri="{FF2B5EF4-FFF2-40B4-BE49-F238E27FC236}">
                <a16:creationId xmlns:a16="http://schemas.microsoft.com/office/drawing/2014/main" id="{0882E599-AF9B-6F49-9C01-62B00D064E18}"/>
              </a:ext>
            </a:extLst>
          </p:cNvPr>
          <p:cNvSpPr/>
          <p:nvPr/>
        </p:nvSpPr>
        <p:spPr>
          <a:xfrm>
            <a:off x="6398399" y="-4686"/>
            <a:ext cx="2385135" cy="23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spTree>
    <p:extLst>
      <p:ext uri="{BB962C8B-B14F-4D97-AF65-F5344CB8AC3E}">
        <p14:creationId xmlns:p14="http://schemas.microsoft.com/office/powerpoint/2010/main" val="154166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05158CB-C805-6048-88C4-CADF3D4DD2E8}"/>
              </a:ext>
            </a:extLst>
          </p:cNvPr>
          <p:cNvSpPr/>
          <p:nvPr/>
        </p:nvSpPr>
        <p:spPr>
          <a:xfrm>
            <a:off x="0" y="6815"/>
            <a:ext cx="12801600" cy="47330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a:solidFill>
                  <a:schemeClr val="tx1"/>
                </a:solidFill>
              </a:rPr>
              <a:t>制御モデル</a:t>
            </a:r>
            <a:endParaRPr lang="ja-JP" altLang="en-US">
              <a:solidFill>
                <a:schemeClr val="tx1"/>
              </a:solidFill>
            </a:endParaRPr>
          </a:p>
        </p:txBody>
      </p:sp>
      <p:sp>
        <p:nvSpPr>
          <p:cNvPr id="5" name="角丸四角形 4">
            <a:extLst>
              <a:ext uri="{FF2B5EF4-FFF2-40B4-BE49-F238E27FC236}">
                <a16:creationId xmlns:a16="http://schemas.microsoft.com/office/drawing/2014/main" id="{8A1E88EF-EA92-FC41-8401-03792A6C0C6D}"/>
              </a:ext>
            </a:extLst>
          </p:cNvPr>
          <p:cNvSpPr/>
          <p:nvPr/>
        </p:nvSpPr>
        <p:spPr>
          <a:xfrm>
            <a:off x="0" y="1535502"/>
            <a:ext cx="6400800" cy="7945618"/>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制御技術①</a:t>
            </a:r>
            <a:endParaRPr lang="en-US" altLang="ja-JP" dirty="0">
              <a:solidFill>
                <a:schemeClr val="tx1"/>
              </a:solidFill>
            </a:endParaRPr>
          </a:p>
          <a:p>
            <a:r>
              <a:rPr lang="ja-JP" altLang="en-US">
                <a:solidFill>
                  <a:schemeClr val="tx1"/>
                </a:solidFill>
              </a:rPr>
              <a:t>①</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①</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a:p>
            <a:r>
              <a:rPr lang="ja-JP" altLang="en-US">
                <a:solidFill>
                  <a:schemeClr val="tx1"/>
                </a:solidFill>
              </a:rPr>
              <a:t>・機能実現する上での課題は何か？</a:t>
            </a:r>
            <a:endParaRPr lang="en-US" altLang="ja-JP" dirty="0">
              <a:solidFill>
                <a:schemeClr val="tx1"/>
              </a:solidFill>
            </a:endParaRPr>
          </a:p>
          <a:p>
            <a:r>
              <a:rPr lang="ja-JP" altLang="en-US">
                <a:solidFill>
                  <a:schemeClr val="tx1"/>
                </a:solidFill>
              </a:rPr>
              <a:t>・どのような対策を実施したか？</a:t>
            </a:r>
            <a:endParaRPr lang="en-US" altLang="ja-JP" dirty="0">
              <a:solidFill>
                <a:schemeClr val="tx1"/>
              </a:solidFill>
            </a:endParaRPr>
          </a:p>
          <a:p>
            <a:r>
              <a:rPr lang="ja-JP" altLang="en-US">
                <a:solidFill>
                  <a:schemeClr val="tx1"/>
                </a:solidFill>
              </a:rPr>
              <a:t>・どのような条件・範囲で使うのか？</a:t>
            </a:r>
            <a:endParaRPr lang="en-US" altLang="ja-JP" dirty="0">
              <a:solidFill>
                <a:schemeClr val="tx1"/>
              </a:solidFill>
            </a:endParaRPr>
          </a:p>
          <a:p>
            <a:r>
              <a:rPr lang="ja-JP" altLang="en-US">
                <a:solidFill>
                  <a:schemeClr val="tx1"/>
                </a:solidFill>
              </a:rPr>
              <a:t>・性能・信頼性・安全性など機能の実現性に対して効果があるか？</a:t>
            </a:r>
            <a:endParaRPr lang="en-US" altLang="ja-JP" dirty="0">
              <a:solidFill>
                <a:schemeClr val="tx1"/>
              </a:solidFill>
            </a:endParaRPr>
          </a:p>
        </p:txBody>
      </p:sp>
      <p:sp>
        <p:nvSpPr>
          <p:cNvPr id="7" name="角丸四角形 6">
            <a:extLst>
              <a:ext uri="{FF2B5EF4-FFF2-40B4-BE49-F238E27FC236}">
                <a16:creationId xmlns:a16="http://schemas.microsoft.com/office/drawing/2014/main" id="{3C785BB7-2CCF-1941-BD1F-DB99DAB12C7F}"/>
              </a:ext>
            </a:extLst>
          </p:cNvPr>
          <p:cNvSpPr/>
          <p:nvPr/>
        </p:nvSpPr>
        <p:spPr>
          <a:xfrm>
            <a:off x="6408135" y="565117"/>
            <a:ext cx="6400800" cy="9001000"/>
          </a:xfrm>
          <a:prstGeom prst="roundRect">
            <a:avLst>
              <a:gd name="adj" fmla="val 6879"/>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solidFill>
                  <a:schemeClr val="tx1"/>
                </a:solidFill>
              </a:rPr>
              <a:t>制御技術②</a:t>
            </a:r>
            <a:endParaRPr lang="en-US" altLang="ja-JP" dirty="0">
              <a:solidFill>
                <a:schemeClr val="tx1"/>
              </a:solidFill>
            </a:endParaRPr>
          </a:p>
          <a:p>
            <a:r>
              <a:rPr lang="ja-JP" altLang="en-US">
                <a:solidFill>
                  <a:schemeClr val="tx1"/>
                </a:solidFill>
              </a:rPr>
              <a:t>②</a:t>
            </a:r>
            <a:r>
              <a:rPr lang="en-US" altLang="ja-JP" dirty="0">
                <a:solidFill>
                  <a:schemeClr val="tx1"/>
                </a:solidFill>
              </a:rPr>
              <a:t>-1. </a:t>
            </a:r>
            <a:r>
              <a:rPr lang="ja-JP" altLang="en-US">
                <a:solidFill>
                  <a:schemeClr val="tx1"/>
                </a:solidFill>
              </a:rPr>
              <a:t>制御戦略</a:t>
            </a:r>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で定義した要素技術を使ってどのように選択した機能を実現するか</a:t>
            </a:r>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r>
              <a:rPr lang="ja-JP" altLang="en-US">
                <a:solidFill>
                  <a:schemeClr val="tx1"/>
                </a:solidFill>
              </a:rPr>
              <a:t>②</a:t>
            </a:r>
            <a:r>
              <a:rPr lang="en-US" altLang="ja-JP" dirty="0">
                <a:solidFill>
                  <a:schemeClr val="tx1"/>
                </a:solidFill>
              </a:rPr>
              <a:t>-2.</a:t>
            </a:r>
            <a:r>
              <a:rPr lang="ja-JP" altLang="en-US">
                <a:solidFill>
                  <a:schemeClr val="tx1"/>
                </a:solidFill>
              </a:rPr>
              <a:t>要素技術</a:t>
            </a:r>
            <a:endParaRPr lang="en-US" altLang="ja-JP" dirty="0">
              <a:solidFill>
                <a:schemeClr val="tx1"/>
              </a:solidFill>
            </a:endParaRPr>
          </a:p>
        </p:txBody>
      </p:sp>
    </p:spTree>
    <p:extLst>
      <p:ext uri="{BB962C8B-B14F-4D97-AF65-F5344CB8AC3E}">
        <p14:creationId xmlns:p14="http://schemas.microsoft.com/office/powerpoint/2010/main" val="3104918347"/>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3340</TotalTime>
  <Words>1558</Words>
  <Application>Microsoft Macintosh PowerPoint</Application>
  <PresentationFormat>A3 297x420 mm</PresentationFormat>
  <Paragraphs>391</Paragraphs>
  <Slides>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7</vt:i4>
      </vt:variant>
    </vt:vector>
  </HeadingPairs>
  <TitlesOfParts>
    <vt:vector size="16"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432</cp:revision>
  <cp:lastPrinted>2018-04-01T05:10:42Z</cp:lastPrinted>
  <dcterms:created xsi:type="dcterms:W3CDTF">2002-02-28T07:41:56Z</dcterms:created>
  <dcterms:modified xsi:type="dcterms:W3CDTF">2019-08-25T08:16:30Z</dcterms:modified>
</cp:coreProperties>
</file>