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7"/>
    <p:restoredTop sz="94689"/>
  </p:normalViewPr>
  <p:slideViewPr>
    <p:cSldViewPr snapToGrid="0" snapToObjects="1" showGuides="1">
      <p:cViewPr varScale="1">
        <p:scale>
          <a:sx n="143" d="100"/>
          <a:sy n="143" d="100"/>
        </p:scale>
        <p:origin x="64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D6B93-0E72-F640-B336-20FC6868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F939F73-8188-854C-AA94-A8CFD979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8B2FD-36B6-2845-A479-E7A7B04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62887-FBCC-B849-8B21-4D37BA1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237482-F624-E442-8637-4DEB1098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4D686-7BEC-E145-87FE-2CF82D37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E0E84D-F8A3-184C-8345-12816E4F7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C1FEC2-87BE-D043-AF0A-145CEC8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EA99CB-A983-CF44-BAE6-27282933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31680-07AE-5C4A-9FA8-5BA9835A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DB8372-657E-2D46-90CA-6FC954EF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AC3AB1-E965-2148-990C-A5CCAD8B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AF869-AE37-6348-B922-CDFCECC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2B24F4-49C4-E44E-AE85-1ACCD4A8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FF6F6-6091-F04F-B622-4B010AF9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5D975-2E45-6249-BBD7-FA83636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AC1974-2468-C44F-AFDF-BC095A00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C9B85D-EF3F-BC45-8F52-121F8D9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CF012-7398-8446-9B77-18D13AB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AB559-3B6D-4D4D-ABD4-8131506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2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9A17D-F1E2-BB44-960F-04330857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C98D7D-7E28-A442-8722-8D9562D4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82D62A-2A4A-0F4F-A92C-294A9F45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2E0B06-9F72-D24D-9351-6110E691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545E27-F6BB-FF4F-B201-3AB8683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B056D-09BB-C041-990B-033029DF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353911-797C-1542-9EA5-34E2BCBD5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74667-7746-3547-A312-9771AC67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9D24C-610D-D841-B021-902AB8B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D0FDEB-FF14-604B-B5E6-D3FDD391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B6C083-3D28-9B4C-BB8B-9FCF15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7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04A4-11F9-A944-8349-D7762CA1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0E45D-C0E2-7647-93AC-B885FBC7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A06B95-6B8A-5F48-9C84-D83BFE51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AF484F-63D4-3F42-90AB-04B024B73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4F1FBB-289A-964D-864E-35F9DB7A5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BE34F7-6A8A-BD4B-9763-46950B1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D193A8-159A-6642-BF1B-1272625B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9FB461-629F-EC49-9E1E-C632AFA3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8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645B-716A-A04B-B53B-DA7958F0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0612FD-EA1D-6141-858C-8A6D6E5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E681AE-7D2D-9C42-A593-396ABA8C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C3504-1675-7C4A-A61C-9ACAD459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2819F4-1CF8-EE4A-9804-00CFDC8A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C6D72F-54D6-E648-B741-50D66E2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328805-64BF-4F47-8B86-F0A16808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F8574-94B1-594A-A12A-7637B7D5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7ED8D2-C1FC-2547-BC65-CD5B5ACA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C22CFE-2232-3340-93AA-8D2B3114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8B58EE-C115-0A41-A481-5D9FF7CA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25EC3B-169D-4B44-8E76-FADC08D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C35F9B-BCC3-854F-BA9D-AD9CAE30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991DF-BFCA-E947-B285-C4C3CBF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269D28-D4A8-CF44-8E3E-1D0E0F95C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B747EB-4688-2142-A380-59DE8356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202AD-0710-3E49-8665-511E478A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DB5E7-FB0E-874B-9177-A4F5A3CF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122A0-09AA-1C4F-8A81-8D51EF0F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8127FB-6FFA-5548-9347-47A38A23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D8BA1E-81BE-9947-9DDB-9E7AD2C8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8CBE2-DF27-DD48-A00B-5A51C0BF3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821D-2172-BB44-A27D-4D545FF2494B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C983E-3156-5A4C-A2F7-ED4752329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EB7B7-B665-FB48-A955-D9A9254D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チームひろじれん</a:t>
            </a:r>
            <a:br>
              <a:rPr kumimoji="1" lang="en-US" altLang="ja-JP" dirty="0"/>
            </a:br>
            <a:r>
              <a:rPr kumimoji="1" lang="ja-JP" altLang="en-US"/>
              <a:t>シナリオ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8138D14-45D2-494E-BF8B-8ED14080D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15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CBAD14F2-1CE3-1A4A-AC82-18C05BBA5CBF}"/>
              </a:ext>
            </a:extLst>
          </p:cNvPr>
          <p:cNvGrpSpPr/>
          <p:nvPr/>
        </p:nvGrpSpPr>
        <p:grpSpPr>
          <a:xfrm>
            <a:off x="3588124" y="2221005"/>
            <a:ext cx="4408394" cy="2431677"/>
            <a:chOff x="3588124" y="2221005"/>
            <a:chExt cx="4408394" cy="2431677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F56E5649-D1B1-274E-BD1B-2A237E414AF0}"/>
                </a:ext>
              </a:extLst>
            </p:cNvPr>
            <p:cNvSpPr/>
            <p:nvPr/>
          </p:nvSpPr>
          <p:spPr>
            <a:xfrm rot="2708135">
              <a:off x="4159624" y="1649505"/>
              <a:ext cx="1497106" cy="2640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4714481" y="4231912"/>
              <a:ext cx="3282037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片側の 2 つの角を切り取った四角形 19">
            <a:extLst>
              <a:ext uri="{FF2B5EF4-FFF2-40B4-BE49-F238E27FC236}">
                <a16:creationId xmlns:a16="http://schemas.microsoft.com/office/drawing/2014/main" id="{994F6E10-0C0B-E74E-B5BF-07DA3D7A11CF}"/>
              </a:ext>
            </a:extLst>
          </p:cNvPr>
          <p:cNvSpPr/>
          <p:nvPr/>
        </p:nvSpPr>
        <p:spPr>
          <a:xfrm flipV="1">
            <a:off x="2763306" y="4795735"/>
            <a:ext cx="592737" cy="648205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4A64E8-5D1E-7244-9DD0-09862EF77525}"/>
              </a:ext>
            </a:extLst>
          </p:cNvPr>
          <p:cNvCxnSpPr/>
          <p:nvPr/>
        </p:nvCxnSpPr>
        <p:spPr>
          <a:xfrm>
            <a:off x="1682885" y="5992237"/>
            <a:ext cx="9309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1B7519D-3544-574E-AB7E-85005C12F179}"/>
              </a:ext>
            </a:extLst>
          </p:cNvPr>
          <p:cNvGrpSpPr/>
          <p:nvPr/>
        </p:nvGrpSpPr>
        <p:grpSpPr>
          <a:xfrm>
            <a:off x="2613303" y="5453668"/>
            <a:ext cx="898381" cy="606663"/>
            <a:chOff x="4096544" y="1776264"/>
            <a:chExt cx="576064" cy="504056"/>
          </a:xfrm>
        </p:grpSpPr>
        <p:sp>
          <p:nvSpPr>
            <p:cNvPr id="30" name="三角形 29">
              <a:extLst>
                <a:ext uri="{FF2B5EF4-FFF2-40B4-BE49-F238E27FC236}">
                  <a16:creationId xmlns:a16="http://schemas.microsoft.com/office/drawing/2014/main" id="{1EC59E7F-8481-B448-B4D0-2EFB82D94EE8}"/>
                </a:ext>
              </a:extLst>
            </p:cNvPr>
            <p:cNvSpPr/>
            <p:nvPr/>
          </p:nvSpPr>
          <p:spPr>
            <a:xfrm>
              <a:off x="4096544" y="1776264"/>
              <a:ext cx="576064" cy="36004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FA9B417D-32DE-D549-9368-AD00CDC881B6}"/>
                </a:ext>
              </a:extLst>
            </p:cNvPr>
            <p:cNvSpPr/>
            <p:nvPr/>
          </p:nvSpPr>
          <p:spPr>
            <a:xfrm>
              <a:off x="4096544" y="2064296"/>
              <a:ext cx="57606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19B65C5-22B9-CD48-9803-FDC51EA6206F}"/>
              </a:ext>
            </a:extLst>
          </p:cNvPr>
          <p:cNvGrpSpPr/>
          <p:nvPr/>
        </p:nvGrpSpPr>
        <p:grpSpPr>
          <a:xfrm>
            <a:off x="3297677" y="3570051"/>
            <a:ext cx="2412459" cy="2412459"/>
            <a:chOff x="3297677" y="3570051"/>
            <a:chExt cx="2412459" cy="2412459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95BC6E65-A6A6-DA4F-89B6-318AFFF06831}"/>
                </a:ext>
              </a:extLst>
            </p:cNvPr>
            <p:cNvSpPr/>
            <p:nvPr/>
          </p:nvSpPr>
          <p:spPr>
            <a:xfrm>
              <a:off x="4166681" y="4439055"/>
              <a:ext cx="674450" cy="6744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01C7940-1F2F-9B46-86F9-5B87F71BEC85}"/>
                </a:ext>
              </a:extLst>
            </p:cNvPr>
            <p:cNvGrpSpPr/>
            <p:nvPr/>
          </p:nvGrpSpPr>
          <p:grpSpPr>
            <a:xfrm>
              <a:off x="3297677" y="3570051"/>
              <a:ext cx="2412459" cy="2412459"/>
              <a:chOff x="3297677" y="3570051"/>
              <a:chExt cx="2412459" cy="2412459"/>
            </a:xfrm>
          </p:grpSpPr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FC6F3BDA-439B-414C-B97A-9DD594111347}"/>
                  </a:ext>
                </a:extLst>
              </p:cNvPr>
              <p:cNvSpPr/>
              <p:nvPr/>
            </p:nvSpPr>
            <p:spPr>
              <a:xfrm>
                <a:off x="3297677" y="3570051"/>
                <a:ext cx="2412459" cy="24124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A02EA583-404A-9E4B-A6B5-7EE81711ADFD}"/>
                  </a:ext>
                </a:extLst>
              </p:cNvPr>
              <p:cNvCxnSpPr>
                <a:stCxn id="5" idx="2"/>
                <a:endCxn id="5" idx="6"/>
              </p:cNvCxnSpPr>
              <p:nvPr/>
            </p:nvCxnSpPr>
            <p:spPr>
              <a:xfrm>
                <a:off x="3297677" y="4776281"/>
                <a:ext cx="24124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71EA019B-6F62-1647-B74E-7733CB3104E5}"/>
                  </a:ext>
                </a:extLst>
              </p:cNvPr>
              <p:cNvCxnSpPr>
                <a:stCxn id="5" idx="4"/>
                <a:endCxn id="5" idx="0"/>
              </p:cNvCxnSpPr>
              <p:nvPr/>
            </p:nvCxnSpPr>
            <p:spPr>
              <a:xfrm flipV="1">
                <a:off x="4503907" y="3570051"/>
                <a:ext cx="0" cy="2412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AB0C279A-ECDD-B44B-9384-4375A465EB70}"/>
              </a:ext>
            </a:extLst>
          </p:cNvPr>
          <p:cNvGrpSpPr/>
          <p:nvPr/>
        </p:nvGrpSpPr>
        <p:grpSpPr>
          <a:xfrm>
            <a:off x="3385226" y="3429000"/>
            <a:ext cx="674450" cy="674450"/>
            <a:chOff x="3385226" y="3429000"/>
            <a:chExt cx="674450" cy="67445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C16068F6-A4D1-EC4B-90FC-8043BEBD199F}"/>
                </a:ext>
              </a:extLst>
            </p:cNvPr>
            <p:cNvSpPr/>
            <p:nvPr/>
          </p:nvSpPr>
          <p:spPr>
            <a:xfrm>
              <a:off x="3385226" y="3429000"/>
              <a:ext cx="674450" cy="6744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47055E78-8374-0342-8953-D075EBACBCB5}"/>
                </a:ext>
              </a:extLst>
            </p:cNvPr>
            <p:cNvCxnSpPr>
              <a:stCxn id="17" idx="6"/>
              <a:endCxn id="17" idx="2"/>
            </p:cNvCxnSpPr>
            <p:nvPr/>
          </p:nvCxnSpPr>
          <p:spPr>
            <a:xfrm flipH="1">
              <a:off x="3385226" y="3766225"/>
              <a:ext cx="67445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E20BA8D3-03D0-C64F-97AC-A90F2A6FFD64}"/>
                </a:ext>
              </a:extLst>
            </p:cNvPr>
            <p:cNvCxnSpPr>
              <a:endCxn id="17" idx="0"/>
            </p:cNvCxnSpPr>
            <p:nvPr/>
          </p:nvCxnSpPr>
          <p:spPr>
            <a:xfrm flipV="1">
              <a:off x="3715966" y="3429000"/>
              <a:ext cx="6485" cy="66634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L 字 31">
            <a:extLst>
              <a:ext uri="{FF2B5EF4-FFF2-40B4-BE49-F238E27FC236}">
                <a16:creationId xmlns:a16="http://schemas.microsoft.com/office/drawing/2014/main" id="{32488DE0-CAB9-6746-9A76-087E0ACBFD80}"/>
              </a:ext>
            </a:extLst>
          </p:cNvPr>
          <p:cNvSpPr/>
          <p:nvPr/>
        </p:nvSpPr>
        <p:spPr>
          <a:xfrm flipH="1">
            <a:off x="1649506" y="3880386"/>
            <a:ext cx="2141993" cy="1381328"/>
          </a:xfrm>
          <a:prstGeom prst="corner">
            <a:avLst>
              <a:gd name="adj1" fmla="val 9883"/>
              <a:gd name="adj2" fmla="val 1034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793783F-6E7C-EF46-B08B-AF8A709B5CE6}"/>
              </a:ext>
            </a:extLst>
          </p:cNvPr>
          <p:cNvGrpSpPr/>
          <p:nvPr/>
        </p:nvGrpSpPr>
        <p:grpSpPr>
          <a:xfrm>
            <a:off x="1568822" y="2102223"/>
            <a:ext cx="2142566" cy="1326777"/>
            <a:chOff x="1568822" y="2102223"/>
            <a:chExt cx="2142566" cy="1326777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A855BF42-8B9B-C24F-BDB7-698AC33C537D}"/>
                </a:ext>
              </a:extLst>
            </p:cNvPr>
            <p:cNvGrpSpPr/>
            <p:nvPr/>
          </p:nvGrpSpPr>
          <p:grpSpPr>
            <a:xfrm>
              <a:off x="1568822" y="2102223"/>
              <a:ext cx="1303967" cy="1326777"/>
              <a:chOff x="4150657" y="2102223"/>
              <a:chExt cx="1303967" cy="1326777"/>
            </a:xfrm>
          </p:grpSpPr>
          <p:sp>
            <p:nvSpPr>
              <p:cNvPr id="39" name="片側の 2 つの角を切り取った四角形 38">
                <a:extLst>
                  <a:ext uri="{FF2B5EF4-FFF2-40B4-BE49-F238E27FC236}">
                    <a16:creationId xmlns:a16="http://schemas.microsoft.com/office/drawing/2014/main" id="{2DCE4FBB-E173-FC4E-A6E6-B9ACDE105EC8}"/>
                  </a:ext>
                </a:extLst>
              </p:cNvPr>
              <p:cNvSpPr/>
              <p:nvPr/>
            </p:nvSpPr>
            <p:spPr>
              <a:xfrm rot="16200000" flipV="1">
                <a:off x="4834153" y="2500770"/>
                <a:ext cx="592737" cy="648205"/>
              </a:xfrm>
              <a:prstGeom prst="snip2Same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F79545D0-B85D-4A45-B41F-BE495556F9AB}"/>
                  </a:ext>
                </a:extLst>
              </p:cNvPr>
              <p:cNvGrpSpPr/>
              <p:nvPr/>
            </p:nvGrpSpPr>
            <p:grpSpPr>
              <a:xfrm>
                <a:off x="4150657" y="2102223"/>
                <a:ext cx="1120589" cy="1326777"/>
                <a:chOff x="3774140" y="1452282"/>
                <a:chExt cx="1120589" cy="1326777"/>
              </a:xfrm>
            </p:grpSpPr>
            <p:sp>
              <p:nvSpPr>
                <p:cNvPr id="40" name="円弧 39">
                  <a:extLst>
                    <a:ext uri="{FF2B5EF4-FFF2-40B4-BE49-F238E27FC236}">
                      <a16:creationId xmlns:a16="http://schemas.microsoft.com/office/drawing/2014/main" id="{86D38046-C761-3646-B461-1E3CFB7C8B8A}"/>
                    </a:ext>
                  </a:extLst>
                </p:cNvPr>
                <p:cNvSpPr/>
                <p:nvPr/>
              </p:nvSpPr>
              <p:spPr>
                <a:xfrm>
                  <a:off x="3774140" y="1452282"/>
                  <a:ext cx="815789" cy="1326777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" name="円弧 40">
                  <a:extLst>
                    <a:ext uri="{FF2B5EF4-FFF2-40B4-BE49-F238E27FC236}">
                      <a16:creationId xmlns:a16="http://schemas.microsoft.com/office/drawing/2014/main" id="{A164673C-EF62-E240-87CC-4F300A58BF9F}"/>
                    </a:ext>
                  </a:extLst>
                </p:cNvPr>
                <p:cNvSpPr/>
                <p:nvPr/>
              </p:nvSpPr>
              <p:spPr>
                <a:xfrm>
                  <a:off x="3926540" y="1600200"/>
                  <a:ext cx="815789" cy="1030941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:a16="http://schemas.microsoft.com/office/drawing/2014/main" id="{ED505722-AB6D-3E47-BA49-B4536F823129}"/>
                    </a:ext>
                  </a:extLst>
                </p:cNvPr>
                <p:cNvSpPr/>
                <p:nvPr/>
              </p:nvSpPr>
              <p:spPr>
                <a:xfrm>
                  <a:off x="4078940" y="1698811"/>
                  <a:ext cx="815789" cy="833718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487CA86-E873-A643-BF93-B2317374DD71}"/>
                </a:ext>
              </a:extLst>
            </p:cNvPr>
            <p:cNvSpPr/>
            <p:nvPr/>
          </p:nvSpPr>
          <p:spPr>
            <a:xfrm>
              <a:off x="2401587" y="3128682"/>
              <a:ext cx="1309801" cy="127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A5FECC56-0FB4-164D-BD43-B8C72FB2B817}"/>
              </a:ext>
            </a:extLst>
          </p:cNvPr>
          <p:cNvGrpSpPr/>
          <p:nvPr/>
        </p:nvGrpSpPr>
        <p:grpSpPr>
          <a:xfrm>
            <a:off x="5746377" y="4316506"/>
            <a:ext cx="2580509" cy="1651603"/>
            <a:chOff x="5746377" y="4316506"/>
            <a:chExt cx="2580509" cy="1651603"/>
          </a:xfrm>
        </p:grpSpPr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E2DE31E5-06AD-6F49-A568-0B7E55B925D3}"/>
                </a:ext>
              </a:extLst>
            </p:cNvPr>
            <p:cNvGrpSpPr/>
            <p:nvPr/>
          </p:nvGrpSpPr>
          <p:grpSpPr>
            <a:xfrm>
              <a:off x="7652436" y="4316506"/>
              <a:ext cx="674450" cy="674450"/>
              <a:chOff x="3385226" y="3429000"/>
              <a:chExt cx="674450" cy="6744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CB07BC6C-F1FD-484C-8FA0-49EB093AED70}"/>
                  </a:ext>
                </a:extLst>
              </p:cNvPr>
              <p:cNvSpPr/>
              <p:nvPr/>
            </p:nvSpPr>
            <p:spPr>
              <a:xfrm>
                <a:off x="3385226" y="3429000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ABC6D782-BE7F-C245-8D32-AB9CBD827AAB}"/>
                  </a:ext>
                </a:extLst>
              </p:cNvPr>
              <p:cNvCxnSpPr>
                <a:stCxn id="50" idx="6"/>
                <a:endCxn id="50" idx="2"/>
              </p:cNvCxnSpPr>
              <p:nvPr/>
            </p:nvCxnSpPr>
            <p:spPr>
              <a:xfrm flipH="1">
                <a:off x="3385226" y="3766225"/>
                <a:ext cx="67445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74D4EFDB-2EDC-E945-9102-FF205236DD78}"/>
                  </a:ext>
                </a:extLst>
              </p:cNvPr>
              <p:cNvCxnSpPr>
                <a:endCxn id="50" idx="0"/>
              </p:cNvCxnSpPr>
              <p:nvPr/>
            </p:nvCxnSpPr>
            <p:spPr>
              <a:xfrm flipV="1">
                <a:off x="3715966" y="3429000"/>
                <a:ext cx="6485" cy="66634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84EB7E4-4029-7A4D-879E-B7D88DD2DA1B}"/>
                </a:ext>
              </a:extLst>
            </p:cNvPr>
            <p:cNvSpPr/>
            <p:nvPr/>
          </p:nvSpPr>
          <p:spPr>
            <a:xfrm>
              <a:off x="5746377" y="4831976"/>
              <a:ext cx="2232212" cy="1613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584A2695-63B3-F84D-8157-BADBC276CC8A}"/>
                </a:ext>
              </a:extLst>
            </p:cNvPr>
            <p:cNvGrpSpPr/>
            <p:nvPr/>
          </p:nvGrpSpPr>
          <p:grpSpPr>
            <a:xfrm>
              <a:off x="6585635" y="4993341"/>
              <a:ext cx="674450" cy="974768"/>
              <a:chOff x="6585635" y="4993341"/>
              <a:chExt cx="674450" cy="974768"/>
            </a:xfrm>
          </p:grpSpPr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13ABB243-0EE3-6449-B162-4D1737DBF78B}"/>
                  </a:ext>
                </a:extLst>
              </p:cNvPr>
              <p:cNvGrpSpPr/>
              <p:nvPr/>
            </p:nvGrpSpPr>
            <p:grpSpPr>
              <a:xfrm>
                <a:off x="6585635" y="5293659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2" name="円/楕円 61">
                  <a:extLst>
                    <a:ext uri="{FF2B5EF4-FFF2-40B4-BE49-F238E27FC236}">
                      <a16:creationId xmlns:a16="http://schemas.microsoft.com/office/drawing/2014/main" id="{CBAA3278-E88D-9648-9780-A971C0C07152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9E5F0E71-BEEE-D94D-9AC7-420D6A526C09}"/>
                    </a:ext>
                  </a:extLst>
                </p:cNvPr>
                <p:cNvCxnSpPr>
                  <a:stCxn id="62" idx="6"/>
                  <a:endCxn id="62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87363DFF-DE64-6549-B31E-770E70ED8452}"/>
                    </a:ext>
                  </a:extLst>
                </p:cNvPr>
                <p:cNvCxnSpPr>
                  <a:endCxn id="62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6B1B71B7-BEB8-C44B-9119-0D075BA00B82}"/>
                  </a:ext>
                </a:extLst>
              </p:cNvPr>
              <p:cNvSpPr/>
              <p:nvPr/>
            </p:nvSpPr>
            <p:spPr>
              <a:xfrm rot="16200000">
                <a:off x="6609095" y="5233147"/>
                <a:ext cx="627530" cy="1479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走行体の図</a:t>
            </a:r>
          </a:p>
        </p:txBody>
      </p:sp>
      <p:sp>
        <p:nvSpPr>
          <p:cNvPr id="69" name="円弧 68">
            <a:extLst>
              <a:ext uri="{FF2B5EF4-FFF2-40B4-BE49-F238E27FC236}">
                <a16:creationId xmlns:a16="http://schemas.microsoft.com/office/drawing/2014/main" id="{E7920B79-D2BB-4E47-9CEB-55FAB9F03C9D}"/>
              </a:ext>
            </a:extLst>
          </p:cNvPr>
          <p:cNvSpPr/>
          <p:nvPr/>
        </p:nvSpPr>
        <p:spPr>
          <a:xfrm>
            <a:off x="2779061" y="2859737"/>
            <a:ext cx="1837765" cy="1837765"/>
          </a:xfrm>
          <a:prstGeom prst="arc">
            <a:avLst>
              <a:gd name="adj1" fmla="val 4337217"/>
              <a:gd name="adj2" fmla="val 11164122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弧 69">
            <a:extLst>
              <a:ext uri="{FF2B5EF4-FFF2-40B4-BE49-F238E27FC236}">
                <a16:creationId xmlns:a16="http://schemas.microsoft.com/office/drawing/2014/main" id="{F1D334A4-1903-124F-A646-A27A694F6F3E}"/>
              </a:ext>
            </a:extLst>
          </p:cNvPr>
          <p:cNvSpPr/>
          <p:nvPr/>
        </p:nvSpPr>
        <p:spPr>
          <a:xfrm>
            <a:off x="7082118" y="3810002"/>
            <a:ext cx="1837765" cy="1837765"/>
          </a:xfrm>
          <a:prstGeom prst="arc">
            <a:avLst>
              <a:gd name="adj1" fmla="val 21286009"/>
              <a:gd name="adj2" fmla="val 11164122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弧 70">
            <a:extLst>
              <a:ext uri="{FF2B5EF4-FFF2-40B4-BE49-F238E27FC236}">
                <a16:creationId xmlns:a16="http://schemas.microsoft.com/office/drawing/2014/main" id="{688202EF-CA42-B947-82D0-DD58D83DCCE1}"/>
              </a:ext>
            </a:extLst>
          </p:cNvPr>
          <p:cNvSpPr/>
          <p:nvPr/>
        </p:nvSpPr>
        <p:spPr>
          <a:xfrm>
            <a:off x="3980330" y="4249274"/>
            <a:ext cx="1075762" cy="1075762"/>
          </a:xfrm>
          <a:prstGeom prst="arc">
            <a:avLst>
              <a:gd name="adj1" fmla="val 3731962"/>
              <a:gd name="adj2" fmla="val 2834782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1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3EE376B-8237-1647-8235-3A65A14B9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 rot="16200000">
            <a:off x="1079812" y="860611"/>
            <a:ext cx="4836893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6965DC-C0DC-6143-A6B9-5AEF0A25A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 rot="10800000">
            <a:off x="7109012" y="-62753"/>
            <a:ext cx="4836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1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66B52D-BB23-4741-AE53-62954BF7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581150"/>
            <a:ext cx="10464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4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</Words>
  <Application>Microsoft Macintosh PowerPoint</Application>
  <PresentationFormat>ワイド画面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チームひろじれん シナリオ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18</cp:revision>
  <dcterms:created xsi:type="dcterms:W3CDTF">2019-04-11T12:00:35Z</dcterms:created>
  <dcterms:modified xsi:type="dcterms:W3CDTF">2019-04-11T12:47:26Z</dcterms:modified>
</cp:coreProperties>
</file>