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10"/>
  </p:notesMasterIdLst>
  <p:handoutMasterIdLst>
    <p:handoutMasterId r:id="rId11"/>
  </p:handoutMasterIdLst>
  <p:sldIdLst>
    <p:sldId id="258" r:id="rId3"/>
    <p:sldId id="278" r:id="rId4"/>
    <p:sldId id="337" r:id="rId5"/>
    <p:sldId id="283" r:id="rId6"/>
    <p:sldId id="338" r:id="rId7"/>
    <p:sldId id="339" r:id="rId8"/>
    <p:sldId id="275" r:id="rId9"/>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78"/>
            <p14:sldId id="337"/>
            <p14:sldId id="283"/>
            <p14:sldId id="338"/>
            <p14:sldId id="339"/>
            <p14:sldId id="275"/>
          </p14:sldIdLst>
        </p14:section>
      </p14:sectionLst>
    </p:ext>
    <p:ext uri="{EFAFB233-063F-42B5-8137-9DF3F51BA10A}">
      <p15:sldGuideLst xmlns:p15="http://schemas.microsoft.com/office/powerpoint/2012/main">
        <p15:guide id="1" orient="horz" pos="3296"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6973"/>
  </p:normalViewPr>
  <p:slideViewPr>
    <p:cSldViewPr snapToGrid="0" showGuides="1">
      <p:cViewPr>
        <p:scale>
          <a:sx n="111" d="100"/>
          <a:sy n="111" d="100"/>
        </p:scale>
        <p:origin x="2744" y="192"/>
      </p:cViewPr>
      <p:guideLst>
        <p:guide orient="horz" pos="3296"/>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226225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1784606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2022475" y="1582738"/>
            <a:ext cx="10553700"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2</a:t>
            </a:fld>
            <a:endParaRPr lang="en-US" altLang="ja-JP"/>
          </a:p>
        </p:txBody>
      </p:sp>
    </p:spTree>
    <p:extLst>
      <p:ext uri="{BB962C8B-B14F-4D97-AF65-F5344CB8AC3E}">
        <p14:creationId xmlns:p14="http://schemas.microsoft.com/office/powerpoint/2010/main" val="387900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188763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6" y="511177"/>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6"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7"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XXXXXXXXXXXXXXXX</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3"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XXXXXXXXX</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solidFill>
                  <a:prstClr val="black"/>
                </a:solidFill>
                <a:latin typeface="HG丸ｺﾞｼｯｸM-PRO" panose="020F0600000000000000" pitchFamily="50" charset="-128"/>
                <a:ea typeface="HG丸ｺﾞｼｯｸM-PRO" panose="020F0600000000000000" pitchFamily="50" charset="-128"/>
              </a:rPr>
              <a:t>XXXXXXXXXX</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indent="-342900" defTabSz="914400" eaLnBrk="1" hangingPunct="1">
              <a:lnSpc>
                <a:spcPct val="80000"/>
              </a:lnSpc>
              <a:spcBef>
                <a:spcPts val="600"/>
              </a:spcBef>
              <a:buFont typeface="+mj-lt"/>
              <a:buAutoNum type="arabicPeriod"/>
            </a:pPr>
            <a:r>
              <a:rPr lang="ja-JP" altLang="en-US"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342900" indent="-342900" defTabSz="914400" eaLnBrk="1" hangingPunct="1">
              <a:lnSpc>
                <a:spcPct val="80000"/>
              </a:lnSpc>
              <a:spcBef>
                <a:spcPts val="600"/>
              </a:spcBef>
              <a:buFont typeface="+mj-lt"/>
              <a:buAutoNum type="arabicPeriod" startAt="2"/>
            </a:pPr>
            <a:r>
              <a:rPr lang="ja-JP" altLang="en-US"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a:t>
            </a: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239366" y="8689034"/>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29378" y="8473010"/>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3" name="テキスト ボックス 12">
            <a:extLst>
              <a:ext uri="{FF2B5EF4-FFF2-40B4-BE49-F238E27FC236}">
                <a16:creationId xmlns:a16="http://schemas.microsoft.com/office/drawing/2014/main" id="{8225249A-8E40-48E0-9B85-4D476A8A707F}"/>
              </a:ext>
            </a:extLst>
          </p:cNvPr>
          <p:cNvSpPr txBox="1"/>
          <p:nvPr/>
        </p:nvSpPr>
        <p:spPr>
          <a:xfrm>
            <a:off x="267090" y="4840086"/>
            <a:ext cx="5873402" cy="338554"/>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配布時のこの領域の大きさが記載可能な範囲です</a:t>
            </a:r>
          </a:p>
        </p:txBody>
      </p:sp>
      <p:sp>
        <p:nvSpPr>
          <p:cNvPr id="6" name="吹き出し: 四角形 5">
            <a:extLst>
              <a:ext uri="{FF2B5EF4-FFF2-40B4-BE49-F238E27FC236}">
                <a16:creationId xmlns:a16="http://schemas.microsoft.com/office/drawing/2014/main" id="{B6AB1D8E-EFB7-4B4C-85D5-45369CF4A8D5}"/>
              </a:ext>
            </a:extLst>
          </p:cNvPr>
          <p:cNvSpPr/>
          <p:nvPr/>
        </p:nvSpPr>
        <p:spPr>
          <a:xfrm>
            <a:off x="8714095" y="2490957"/>
            <a:ext cx="3794720" cy="1096888"/>
          </a:xfrm>
          <a:prstGeom prst="wedgeRectCallout">
            <a:avLst>
              <a:gd name="adj1" fmla="val -77216"/>
              <a:gd name="adj2" fmla="val -2023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注：北海道、東北、北関東、東京、</a:t>
            </a:r>
            <a:br>
              <a:rPr lang="ja-JP" altLang="en-US" dirty="0">
                <a:solidFill>
                  <a:srgbClr val="0070C0"/>
                </a:solidFill>
              </a:rPr>
            </a:br>
            <a:r>
              <a:rPr lang="ja-JP" altLang="en-US" dirty="0">
                <a:solidFill>
                  <a:srgbClr val="0070C0"/>
                </a:solidFill>
              </a:rPr>
              <a:t>南関東、東海、北陸、関西、中四国、</a:t>
            </a:r>
          </a:p>
          <a:p>
            <a:pPr eaLnBrk="1" hangingPunct="1"/>
            <a:r>
              <a:rPr lang="ja-JP" altLang="en-US" dirty="0">
                <a:solidFill>
                  <a:srgbClr val="0070C0"/>
                </a:solidFill>
              </a:rPr>
              <a:t>九州北、九州南、沖縄のいずれか</a:t>
            </a:r>
          </a:p>
          <a:p>
            <a:pPr algn="ctr"/>
            <a:endParaRPr lang="ja-JP" altLang="en-US" dirty="0">
              <a:solidFill>
                <a:srgbClr val="0070C0"/>
              </a:solidFill>
            </a:endParaRPr>
          </a:p>
        </p:txBody>
      </p:sp>
      <p:sp>
        <p:nvSpPr>
          <p:cNvPr id="19" name="吹き出し: 四角形 18">
            <a:extLst>
              <a:ext uri="{FF2B5EF4-FFF2-40B4-BE49-F238E27FC236}">
                <a16:creationId xmlns:a16="http://schemas.microsoft.com/office/drawing/2014/main" id="{7052E665-B879-48C3-8043-EA2E46118074}"/>
              </a:ext>
            </a:extLst>
          </p:cNvPr>
          <p:cNvSpPr/>
          <p:nvPr/>
        </p:nvSpPr>
        <p:spPr>
          <a:xfrm>
            <a:off x="9929192" y="1569952"/>
            <a:ext cx="2600672" cy="792088"/>
          </a:xfrm>
          <a:prstGeom prst="wedgeRectCallout">
            <a:avLst>
              <a:gd name="adj1" fmla="val -36460"/>
              <a:gd name="adj2" fmla="val -14348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注：公開されている地域、</a:t>
            </a:r>
          </a:p>
          <a:p>
            <a:pPr eaLnBrk="1" hangingPunct="1"/>
            <a:r>
              <a:rPr lang="ja-JP" altLang="en-US" dirty="0">
                <a:solidFill>
                  <a:srgbClr val="0070C0"/>
                </a:solidFill>
              </a:rPr>
              <a:t>例）「東京都中央区」等</a:t>
            </a:r>
          </a:p>
        </p:txBody>
      </p:sp>
      <p:sp>
        <p:nvSpPr>
          <p:cNvPr id="20" name="吹き出し: 四角形 19">
            <a:extLst>
              <a:ext uri="{FF2B5EF4-FFF2-40B4-BE49-F238E27FC236}">
                <a16:creationId xmlns:a16="http://schemas.microsoft.com/office/drawing/2014/main" id="{6F06F687-E105-4E40-9EA8-A139ED0DCF58}"/>
              </a:ext>
            </a:extLst>
          </p:cNvPr>
          <p:cNvSpPr/>
          <p:nvPr/>
        </p:nvSpPr>
        <p:spPr>
          <a:xfrm>
            <a:off x="8733428" y="3694819"/>
            <a:ext cx="3794720" cy="792088"/>
          </a:xfrm>
          <a:prstGeom prst="wedgeRectCallout">
            <a:avLst>
              <a:gd name="adj1" fmla="val -105881"/>
              <a:gd name="adj2" fmla="val -30570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注：公開されている所属名を記載、個人参加の場合は”個人”を記載</a:t>
            </a:r>
          </a:p>
        </p:txBody>
      </p:sp>
      <p:sp>
        <p:nvSpPr>
          <p:cNvPr id="16" name="吹き出し: 四角形 15">
            <a:extLst>
              <a:ext uri="{FF2B5EF4-FFF2-40B4-BE49-F238E27FC236}">
                <a16:creationId xmlns:a16="http://schemas.microsoft.com/office/drawing/2014/main" id="{E12CA54B-B385-4F66-81F3-7EBDCD912BFD}"/>
              </a:ext>
            </a:extLst>
          </p:cNvPr>
          <p:cNvSpPr/>
          <p:nvPr/>
        </p:nvSpPr>
        <p:spPr>
          <a:xfrm>
            <a:off x="8562082" y="6438546"/>
            <a:ext cx="2879278" cy="792088"/>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17" name="吹き出し: 四角形 16">
            <a:extLst>
              <a:ext uri="{FF2B5EF4-FFF2-40B4-BE49-F238E27FC236}">
                <a16:creationId xmlns:a16="http://schemas.microsoft.com/office/drawing/2014/main" id="{86757885-A218-4B8A-BEA8-4A623B751178}"/>
              </a:ext>
            </a:extLst>
          </p:cNvPr>
          <p:cNvSpPr/>
          <p:nvPr/>
        </p:nvSpPr>
        <p:spPr>
          <a:xfrm>
            <a:off x="8562082" y="6396403"/>
            <a:ext cx="2879278" cy="792088"/>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18" name="吹き出し: 四角形 17">
            <a:extLst>
              <a:ext uri="{FF2B5EF4-FFF2-40B4-BE49-F238E27FC236}">
                <a16:creationId xmlns:a16="http://schemas.microsoft.com/office/drawing/2014/main" id="{B1A66799-1054-423B-9A84-217A539D8FBA}"/>
              </a:ext>
            </a:extLst>
          </p:cNvPr>
          <p:cNvSpPr/>
          <p:nvPr/>
        </p:nvSpPr>
        <p:spPr>
          <a:xfrm>
            <a:off x="8562082" y="6374275"/>
            <a:ext cx="2879278" cy="792088"/>
          </a:xfrm>
          <a:prstGeom prst="wedgeRectCallout">
            <a:avLst>
              <a:gd name="adj1" fmla="val -138970"/>
              <a:gd name="adj2" fmla="val -2147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ポイント以上、全角で</a:t>
            </a:r>
            <a:r>
              <a:rPr lang="en-US" altLang="ja-JP" dirty="0">
                <a:latin typeface="HG丸ｺﾞｼｯｸM-PRO" panose="020F0600000000000000" pitchFamily="50" charset="-128"/>
                <a:ea typeface="HG丸ｺﾞｼｯｸM-PRO" panose="020F0600000000000000" pitchFamily="50" charset="-128"/>
              </a:rPr>
              <a:t>300</a:t>
            </a:r>
            <a:r>
              <a:rPr lang="ja-JP" altLang="en-US"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C6F0B0A-D303-E542-A36F-A9D5D1AA46D9}"/>
              </a:ext>
            </a:extLst>
          </p:cNvPr>
          <p:cNvPicPr>
            <a:picLocks noChangeAspect="1"/>
          </p:cNvPicPr>
          <p:nvPr/>
        </p:nvPicPr>
        <p:blipFill rotWithShape="1">
          <a:blip r:embed="rId3"/>
          <a:srcRect l="2367" t="3149" r="3282" b="2185"/>
          <a:stretch/>
        </p:blipFill>
        <p:spPr>
          <a:xfrm>
            <a:off x="76757" y="31885"/>
            <a:ext cx="6180027" cy="7573350"/>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50C1BC0-D37E-224B-AA5F-F3615F856462}"/>
              </a:ext>
            </a:extLst>
          </p:cNvPr>
          <p:cNvPicPr>
            <a:picLocks noChangeAspect="1"/>
          </p:cNvPicPr>
          <p:nvPr/>
        </p:nvPicPr>
        <p:blipFill rotWithShape="1">
          <a:blip r:embed="rId4"/>
          <a:srcRect l="830" t="14563" r="2367" b="9111"/>
          <a:stretch/>
        </p:blipFill>
        <p:spPr>
          <a:xfrm>
            <a:off x="-7912" y="8204840"/>
            <a:ext cx="6311410" cy="1402536"/>
          </a:xfrm>
          <a:prstGeom prst="rect">
            <a:avLst/>
          </a:prstGeom>
        </p:spPr>
      </p:pic>
      <p:pic>
        <p:nvPicPr>
          <p:cNvPr id="7" name="図 6">
            <a:extLst>
              <a:ext uri="{FF2B5EF4-FFF2-40B4-BE49-F238E27FC236}">
                <a16:creationId xmlns:a16="http://schemas.microsoft.com/office/drawing/2014/main" id="{0253817A-FBF9-D445-A716-7556C85D9D73}"/>
              </a:ext>
            </a:extLst>
          </p:cNvPr>
          <p:cNvPicPr>
            <a:picLocks noChangeAspect="1"/>
          </p:cNvPicPr>
          <p:nvPr/>
        </p:nvPicPr>
        <p:blipFill rotWithShape="1">
          <a:blip r:embed="rId5"/>
          <a:srcRect l="5019" t="4670" r="8618" b="5000"/>
          <a:stretch/>
        </p:blipFill>
        <p:spPr>
          <a:xfrm>
            <a:off x="6303498" y="1416223"/>
            <a:ext cx="6498102" cy="8152599"/>
          </a:xfrm>
          <a:prstGeom prst="rect">
            <a:avLst/>
          </a:prstGeom>
        </p:spPr>
      </p:pic>
      <p:sp>
        <p:nvSpPr>
          <p:cNvPr id="9" name="正方形/長方形 8">
            <a:extLst>
              <a:ext uri="{FF2B5EF4-FFF2-40B4-BE49-F238E27FC236}">
                <a16:creationId xmlns:a16="http://schemas.microsoft.com/office/drawing/2014/main" id="{8BA86385-A3E4-5148-8BD1-DE620F58CBA4}"/>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0" name="正方形/長方形 9">
            <a:extLst>
              <a:ext uri="{FF2B5EF4-FFF2-40B4-BE49-F238E27FC236}">
                <a16:creationId xmlns:a16="http://schemas.microsoft.com/office/drawing/2014/main" id="{6036863D-F99A-884C-9826-62F9491203D9}"/>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2" name="正方形/長方形 11">
            <a:extLst>
              <a:ext uri="{FF2B5EF4-FFF2-40B4-BE49-F238E27FC236}">
                <a16:creationId xmlns:a16="http://schemas.microsoft.com/office/drawing/2014/main" id="{EF100263-6E6A-3D42-8A8B-C02FBD0635EE}"/>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3" name="正方形/長方形 12">
            <a:extLst>
              <a:ext uri="{FF2B5EF4-FFF2-40B4-BE49-F238E27FC236}">
                <a16:creationId xmlns:a16="http://schemas.microsoft.com/office/drawing/2014/main" id="{6C79285B-2FAB-AD49-A6B0-2CD65FCB0D9A}"/>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4" name="正方形/長方形 13">
            <a:extLst>
              <a:ext uri="{FF2B5EF4-FFF2-40B4-BE49-F238E27FC236}">
                <a16:creationId xmlns:a16="http://schemas.microsoft.com/office/drawing/2014/main" id="{7F27F292-2E9A-E146-ADEE-4185FEE6D032}"/>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6" name="正方形/長方形 15">
            <a:extLst>
              <a:ext uri="{FF2B5EF4-FFF2-40B4-BE49-F238E27FC236}">
                <a16:creationId xmlns:a16="http://schemas.microsoft.com/office/drawing/2014/main" id="{AFADCFBE-2847-0E40-A431-51DB3B5A9C0D}"/>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7" name="正方形/長方形 16">
            <a:extLst>
              <a:ext uri="{FF2B5EF4-FFF2-40B4-BE49-F238E27FC236}">
                <a16:creationId xmlns:a16="http://schemas.microsoft.com/office/drawing/2014/main" id="{418BBD97-2AB2-5C47-B811-A4D083193C36}"/>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18" name="正方形/長方形 17">
            <a:extLst>
              <a:ext uri="{FF2B5EF4-FFF2-40B4-BE49-F238E27FC236}">
                <a16:creationId xmlns:a16="http://schemas.microsoft.com/office/drawing/2014/main" id="{1156FD7C-FBC7-C24C-ADBC-930DCA8ACAB7}"/>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19" name="正方形/長方形 18">
            <a:extLst>
              <a:ext uri="{FF2B5EF4-FFF2-40B4-BE49-F238E27FC236}">
                <a16:creationId xmlns:a16="http://schemas.microsoft.com/office/drawing/2014/main" id="{55FAA30B-21C8-0643-94C9-8DB01EBAD91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0" name="正方形/長方形 19">
            <a:extLst>
              <a:ext uri="{FF2B5EF4-FFF2-40B4-BE49-F238E27FC236}">
                <a16:creationId xmlns:a16="http://schemas.microsoft.com/office/drawing/2014/main" id="{F251106A-990D-6C42-9687-CC9A0C254A6D}"/>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1" name="正方形/長方形 20">
            <a:extLst>
              <a:ext uri="{FF2B5EF4-FFF2-40B4-BE49-F238E27FC236}">
                <a16:creationId xmlns:a16="http://schemas.microsoft.com/office/drawing/2014/main" id="{7139C140-127B-C248-BF2C-35F1D69F00C9}"/>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spTree>
    <p:extLst>
      <p:ext uri="{BB962C8B-B14F-4D97-AF65-F5344CB8AC3E}">
        <p14:creationId xmlns:p14="http://schemas.microsoft.com/office/powerpoint/2010/main" val="125838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図 356">
            <a:extLst>
              <a:ext uri="{FF2B5EF4-FFF2-40B4-BE49-F238E27FC236}">
                <a16:creationId xmlns:a16="http://schemas.microsoft.com/office/drawing/2014/main" id="{469C106A-3E15-044F-A98F-A50D12FB0C23}"/>
              </a:ext>
            </a:extLst>
          </p:cNvPr>
          <p:cNvPicPr>
            <a:picLocks noChangeAspect="1"/>
          </p:cNvPicPr>
          <p:nvPr/>
        </p:nvPicPr>
        <p:blipFill rotWithShape="1">
          <a:blip r:embed="rId3"/>
          <a:srcRect l="1876" t="5021" r="2181" b="3692"/>
          <a:stretch/>
        </p:blipFill>
        <p:spPr>
          <a:xfrm>
            <a:off x="-7912" y="5846654"/>
            <a:ext cx="5241591" cy="3016410"/>
          </a:xfrm>
          <a:prstGeom prst="rect">
            <a:avLst/>
          </a:prstGeom>
        </p:spPr>
      </p:pic>
      <p:pic>
        <p:nvPicPr>
          <p:cNvPr id="330" name="図 329">
            <a:extLst>
              <a:ext uri="{FF2B5EF4-FFF2-40B4-BE49-F238E27FC236}">
                <a16:creationId xmlns:a16="http://schemas.microsoft.com/office/drawing/2014/main" id="{097A64CD-DC71-F245-A05A-4FE6B5371A58}"/>
              </a:ext>
            </a:extLst>
          </p:cNvPr>
          <p:cNvPicPr>
            <a:picLocks noChangeAspect="1"/>
          </p:cNvPicPr>
          <p:nvPr/>
        </p:nvPicPr>
        <p:blipFill rotWithShape="1">
          <a:blip r:embed="rId4"/>
          <a:srcRect l="995" t="7091" r="2075" b="4928"/>
          <a:stretch/>
        </p:blipFill>
        <p:spPr>
          <a:xfrm>
            <a:off x="5151" y="533706"/>
            <a:ext cx="5218304" cy="226528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51" name="正方形/長方形 50">
            <a:extLst>
              <a:ext uri="{FF2B5EF4-FFF2-40B4-BE49-F238E27FC236}">
                <a16:creationId xmlns:a16="http://schemas.microsoft.com/office/drawing/2014/main" id="{CE58B199-69DB-AC41-8D1C-6DDA1D6BF08D}"/>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6A2DB86A-4044-EE46-AC68-9F7438AD8221}"/>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1" name="正方形/長方形 10">
            <a:extLst>
              <a:ext uri="{FF2B5EF4-FFF2-40B4-BE49-F238E27FC236}">
                <a16:creationId xmlns:a16="http://schemas.microsoft.com/office/drawing/2014/main" id="{3D9BB4F0-C2F7-5945-90D0-1B1DC2838AB8}"/>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57" name="正方形/長方形 56">
            <a:extLst>
              <a:ext uri="{FF2B5EF4-FFF2-40B4-BE49-F238E27FC236}">
                <a16:creationId xmlns:a16="http://schemas.microsoft.com/office/drawing/2014/main" id="{6BE7792D-C360-D145-AFD4-27A6F95E385E}"/>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7" name="表 16">
            <a:extLst>
              <a:ext uri="{FF2B5EF4-FFF2-40B4-BE49-F238E27FC236}">
                <a16:creationId xmlns:a16="http://schemas.microsoft.com/office/drawing/2014/main" id="{B8D73D49-72CF-364B-B766-11A1281D9E31}"/>
              </a:ext>
            </a:extLst>
          </p:cNvPr>
          <p:cNvGraphicFramePr>
            <a:graphicFrameLocks noGrp="1"/>
          </p:cNvGraphicFramePr>
          <p:nvPr>
            <p:extLst>
              <p:ext uri="{D42A27DB-BD31-4B8C-83A1-F6EECF244321}">
                <p14:modId xmlns:p14="http://schemas.microsoft.com/office/powerpoint/2010/main" val="4010757167"/>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2" name="図 1">
            <a:extLst>
              <a:ext uri="{FF2B5EF4-FFF2-40B4-BE49-F238E27FC236}">
                <a16:creationId xmlns:a16="http://schemas.microsoft.com/office/drawing/2014/main" id="{0F48689D-F4BB-7647-80AB-BB3AFF6F6D95}"/>
              </a:ext>
            </a:extLst>
          </p:cNvPr>
          <p:cNvPicPr>
            <a:picLocks noChangeAspect="1"/>
          </p:cNvPicPr>
          <p:nvPr/>
        </p:nvPicPr>
        <p:blipFill rotWithShape="1">
          <a:blip r:embed="rId5"/>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3" name="正方形/長方形 12">
            <a:extLst>
              <a:ext uri="{FF2B5EF4-FFF2-40B4-BE49-F238E27FC236}">
                <a16:creationId xmlns:a16="http://schemas.microsoft.com/office/drawing/2014/main" id="{0525CD01-4840-1E4C-BCBF-3B6F9852C9C1}"/>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6" name="正方形/長方形 15">
            <a:extLst>
              <a:ext uri="{FF2B5EF4-FFF2-40B4-BE49-F238E27FC236}">
                <a16:creationId xmlns:a16="http://schemas.microsoft.com/office/drawing/2014/main" id="{892A0872-A958-4947-BC63-E21E8B4F50A9}"/>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8" name="正方形/長方形 17">
            <a:extLst>
              <a:ext uri="{FF2B5EF4-FFF2-40B4-BE49-F238E27FC236}">
                <a16:creationId xmlns:a16="http://schemas.microsoft.com/office/drawing/2014/main" id="{AD73D0A3-94D6-DB45-9D19-D34191C0D414}"/>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9" name="グループ化 8">
            <a:extLst>
              <a:ext uri="{FF2B5EF4-FFF2-40B4-BE49-F238E27FC236}">
                <a16:creationId xmlns:a16="http://schemas.microsoft.com/office/drawing/2014/main" id="{91777498-B75E-CD4E-9BCB-D332D7D81A0F}"/>
              </a:ext>
            </a:extLst>
          </p:cNvPr>
          <p:cNvGrpSpPr/>
          <p:nvPr/>
        </p:nvGrpSpPr>
        <p:grpSpPr>
          <a:xfrm>
            <a:off x="19948" y="2949420"/>
            <a:ext cx="2548394" cy="2520737"/>
            <a:chOff x="19948" y="2631372"/>
            <a:chExt cx="2548394" cy="2520737"/>
          </a:xfrm>
        </p:grpSpPr>
        <p:sp>
          <p:nvSpPr>
            <p:cNvPr id="194" name="円/楕円 193">
              <a:extLst>
                <a:ext uri="{FF2B5EF4-FFF2-40B4-BE49-F238E27FC236}">
                  <a16:creationId xmlns:a16="http://schemas.microsoft.com/office/drawing/2014/main" id="{8E1D230B-FBE4-1040-97AE-273788571A48}"/>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195" name="円/楕円 194">
              <a:extLst>
                <a:ext uri="{FF2B5EF4-FFF2-40B4-BE49-F238E27FC236}">
                  <a16:creationId xmlns:a16="http://schemas.microsoft.com/office/drawing/2014/main" id="{DBD1B6F0-3DC5-E344-A285-38AA36160788}"/>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44" name="円/楕円 243">
              <a:extLst>
                <a:ext uri="{FF2B5EF4-FFF2-40B4-BE49-F238E27FC236}">
                  <a16:creationId xmlns:a16="http://schemas.microsoft.com/office/drawing/2014/main" id="{5A458D2D-78E4-1540-A115-B91877549016}"/>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5" name="円/楕円 244">
              <a:extLst>
                <a:ext uri="{FF2B5EF4-FFF2-40B4-BE49-F238E27FC236}">
                  <a16:creationId xmlns:a16="http://schemas.microsoft.com/office/drawing/2014/main" id="{57696A48-B910-DD4F-B50F-8E83E1522625}"/>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46" name="円/楕円 245">
              <a:extLst>
                <a:ext uri="{FF2B5EF4-FFF2-40B4-BE49-F238E27FC236}">
                  <a16:creationId xmlns:a16="http://schemas.microsoft.com/office/drawing/2014/main" id="{C5955445-94D1-5247-BD71-2F3363C2273A}"/>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47" name="円/楕円 246">
              <a:extLst>
                <a:ext uri="{FF2B5EF4-FFF2-40B4-BE49-F238E27FC236}">
                  <a16:creationId xmlns:a16="http://schemas.microsoft.com/office/drawing/2014/main" id="{6A41986C-0E66-3840-B959-31810BC6D783}"/>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48" name="円/楕円 247">
              <a:extLst>
                <a:ext uri="{FF2B5EF4-FFF2-40B4-BE49-F238E27FC236}">
                  <a16:creationId xmlns:a16="http://schemas.microsoft.com/office/drawing/2014/main" id="{0C255804-D4C6-CB4F-940B-A3D6B14E51B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49" name="円/楕円 248">
              <a:extLst>
                <a:ext uri="{FF2B5EF4-FFF2-40B4-BE49-F238E27FC236}">
                  <a16:creationId xmlns:a16="http://schemas.microsoft.com/office/drawing/2014/main" id="{07537467-1781-0642-A0BA-9E93E4FCFA71}"/>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50" name="円/楕円 249">
              <a:extLst>
                <a:ext uri="{FF2B5EF4-FFF2-40B4-BE49-F238E27FC236}">
                  <a16:creationId xmlns:a16="http://schemas.microsoft.com/office/drawing/2014/main" id="{96B89C84-A15B-E64D-8B02-6C3914E008B1}"/>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251" name="円/楕円 250">
              <a:extLst>
                <a:ext uri="{FF2B5EF4-FFF2-40B4-BE49-F238E27FC236}">
                  <a16:creationId xmlns:a16="http://schemas.microsoft.com/office/drawing/2014/main" id="{228026C0-1DEB-7C4B-8900-B86CE2914D8E}"/>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252" name="円/楕円 251">
              <a:extLst>
                <a:ext uri="{FF2B5EF4-FFF2-40B4-BE49-F238E27FC236}">
                  <a16:creationId xmlns:a16="http://schemas.microsoft.com/office/drawing/2014/main" id="{A23C30F3-4F8B-4942-94CD-D62E5F6B78C8}"/>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253" name="円/楕円 252">
              <a:extLst>
                <a:ext uri="{FF2B5EF4-FFF2-40B4-BE49-F238E27FC236}">
                  <a16:creationId xmlns:a16="http://schemas.microsoft.com/office/drawing/2014/main" id="{1A3F97CF-2D31-2B44-835D-E7EF4F6F3BB8}"/>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254" name="円/楕円 253">
              <a:extLst>
                <a:ext uri="{FF2B5EF4-FFF2-40B4-BE49-F238E27FC236}">
                  <a16:creationId xmlns:a16="http://schemas.microsoft.com/office/drawing/2014/main" id="{AA3B5606-6353-E243-ABCC-FE9023EF4EF8}"/>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255" name="直線コネクタ 254">
              <a:extLst>
                <a:ext uri="{FF2B5EF4-FFF2-40B4-BE49-F238E27FC236}">
                  <a16:creationId xmlns:a16="http://schemas.microsoft.com/office/drawing/2014/main" id="{61073D80-8156-A548-9768-9E138C487CED}"/>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3A014E32-F86C-544B-ACEE-56A82CF4169D}"/>
                </a:ext>
              </a:extLst>
            </p:cNvPr>
            <p:cNvCxnSpPr>
              <a:stCxn id="247" idx="0"/>
              <a:endCxn id="244"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76070BB8-289A-374A-BD34-73341181A2A4}"/>
                </a:ext>
              </a:extLst>
            </p:cNvPr>
            <p:cNvCxnSpPr>
              <a:stCxn id="244" idx="6"/>
              <a:endCxn id="245"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25206170-30A9-A544-8699-C014DDEA9E93}"/>
                </a:ext>
              </a:extLst>
            </p:cNvPr>
            <p:cNvCxnSpPr>
              <a:stCxn id="246" idx="1"/>
              <a:endCxn id="244"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643A62A7-55C3-344F-BE3A-B5592E1F09DE}"/>
                </a:ext>
              </a:extLst>
            </p:cNvPr>
            <p:cNvCxnSpPr>
              <a:stCxn id="246" idx="7"/>
              <a:endCxn id="245"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30817146-B199-7E43-A354-8D1F18F95FF7}"/>
                </a:ext>
              </a:extLst>
            </p:cNvPr>
            <p:cNvCxnSpPr>
              <a:stCxn id="247" idx="7"/>
              <a:endCxn id="246"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0B7D0F32-3F83-EE41-8AA8-66E1C597714C}"/>
                </a:ext>
              </a:extLst>
            </p:cNvPr>
            <p:cNvCxnSpPr>
              <a:cxnSpLocks/>
              <a:stCxn id="246" idx="5"/>
              <a:endCxn id="248"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DD6C9F98-C12F-C44B-AE44-10028B330D74}"/>
                </a:ext>
              </a:extLst>
            </p:cNvPr>
            <p:cNvCxnSpPr>
              <a:cxnSpLocks/>
              <a:stCxn id="251" idx="0"/>
              <a:endCxn id="249"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C4656103-8FB0-0240-9ADB-B1695073CFAF}"/>
                </a:ext>
              </a:extLst>
            </p:cNvPr>
            <p:cNvCxnSpPr>
              <a:cxnSpLocks/>
              <a:stCxn id="249" idx="7"/>
              <a:endCxn id="253"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C77C7557-3C00-694D-AA01-657009898182}"/>
                </a:ext>
              </a:extLst>
            </p:cNvPr>
            <p:cNvCxnSpPr>
              <a:cxnSpLocks/>
              <a:stCxn id="253" idx="7"/>
              <a:endCxn id="248"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42BC8684-D5FC-E94F-9B02-96F53FCE17A0}"/>
                </a:ext>
              </a:extLst>
            </p:cNvPr>
            <p:cNvCxnSpPr>
              <a:cxnSpLocks/>
              <a:stCxn id="253" idx="1"/>
              <a:endCxn id="247"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6F6ACE9-9FD8-A246-9E59-97D7FB2D28C0}"/>
                </a:ext>
              </a:extLst>
            </p:cNvPr>
            <p:cNvCxnSpPr>
              <a:cxnSpLocks/>
              <a:stCxn id="249" idx="5"/>
              <a:endCxn id="254"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32968751-988C-B64F-B9EB-E961C2DF3136}"/>
                </a:ext>
              </a:extLst>
            </p:cNvPr>
            <p:cNvCxnSpPr>
              <a:cxnSpLocks/>
              <a:stCxn id="251" idx="7"/>
              <a:endCxn id="254"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A8D21F56-585F-D445-9430-083FE6EFE32C}"/>
                </a:ext>
              </a:extLst>
            </p:cNvPr>
            <p:cNvCxnSpPr>
              <a:cxnSpLocks/>
              <a:stCxn id="249" idx="6"/>
              <a:endCxn id="250"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D8386C9F-4A56-7147-9C40-661D6FDF3EB2}"/>
                </a:ext>
              </a:extLst>
            </p:cNvPr>
            <p:cNvCxnSpPr>
              <a:cxnSpLocks/>
              <a:stCxn id="251" idx="6"/>
              <a:endCxn id="252"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3F0CA323-DA27-4041-AF97-AACCAF2FD2CB}"/>
                </a:ext>
              </a:extLst>
            </p:cNvPr>
            <p:cNvCxnSpPr>
              <a:cxnSpLocks/>
              <a:stCxn id="254" idx="5"/>
              <a:endCxn id="252"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EC0972F3-13AC-F54E-9B88-5B6A58528BCC}"/>
                </a:ext>
              </a:extLst>
            </p:cNvPr>
            <p:cNvCxnSpPr>
              <a:cxnSpLocks/>
              <a:stCxn id="254" idx="7"/>
              <a:endCxn id="250"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781DC653-7F45-6A48-98EF-880B76C0C891}"/>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3BA738E8-CAAD-4F47-B29E-A26DBB09E333}"/>
                </a:ext>
              </a:extLst>
            </p:cNvPr>
            <p:cNvCxnSpPr>
              <a:cxnSpLocks/>
              <a:stCxn id="250" idx="1"/>
              <a:endCxn id="253"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AB080421-43A2-3B48-8A51-96A2F0378A06}"/>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59CC55B-6C60-DB40-A694-8C5F2EE710D5}"/>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円/楕円 211">
              <a:extLst>
                <a:ext uri="{FF2B5EF4-FFF2-40B4-BE49-F238E27FC236}">
                  <a16:creationId xmlns:a16="http://schemas.microsoft.com/office/drawing/2014/main" id="{452A3F5D-B985-9C4D-8122-AB3959438569}"/>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213" name="円/楕円 212">
              <a:extLst>
                <a:ext uri="{FF2B5EF4-FFF2-40B4-BE49-F238E27FC236}">
                  <a16:creationId xmlns:a16="http://schemas.microsoft.com/office/drawing/2014/main" id="{E736C17C-17A2-2E42-A1C2-7168E15EB050}"/>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214" name="円/楕円 213">
              <a:extLst>
                <a:ext uri="{FF2B5EF4-FFF2-40B4-BE49-F238E27FC236}">
                  <a16:creationId xmlns:a16="http://schemas.microsoft.com/office/drawing/2014/main" id="{BD5EBF45-C307-954A-97B2-78F93BEDB721}"/>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215" name="円/楕円 214">
              <a:extLst>
                <a:ext uri="{FF2B5EF4-FFF2-40B4-BE49-F238E27FC236}">
                  <a16:creationId xmlns:a16="http://schemas.microsoft.com/office/drawing/2014/main" id="{BC4CD686-E7F3-6145-9DD8-C4BB3D6C37CD}"/>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216" name="円/楕円 215">
              <a:extLst>
                <a:ext uri="{FF2B5EF4-FFF2-40B4-BE49-F238E27FC236}">
                  <a16:creationId xmlns:a16="http://schemas.microsoft.com/office/drawing/2014/main" id="{5A833511-A628-2740-956C-E81BF0374C33}"/>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217" name="円/楕円 216">
              <a:extLst>
                <a:ext uri="{FF2B5EF4-FFF2-40B4-BE49-F238E27FC236}">
                  <a16:creationId xmlns:a16="http://schemas.microsoft.com/office/drawing/2014/main" id="{F5D7B9AE-5721-7540-8222-166F5CB6CFA2}"/>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218" name="円/楕円 217">
              <a:extLst>
                <a:ext uri="{FF2B5EF4-FFF2-40B4-BE49-F238E27FC236}">
                  <a16:creationId xmlns:a16="http://schemas.microsoft.com/office/drawing/2014/main" id="{D4073812-F356-E649-B8ED-61EB84756DE5}"/>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219" name="円/楕円 218">
              <a:extLst>
                <a:ext uri="{FF2B5EF4-FFF2-40B4-BE49-F238E27FC236}">
                  <a16:creationId xmlns:a16="http://schemas.microsoft.com/office/drawing/2014/main" id="{679D1223-249B-D448-939E-FD51E7B730BC}"/>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220" name="円/楕円 219">
              <a:extLst>
                <a:ext uri="{FF2B5EF4-FFF2-40B4-BE49-F238E27FC236}">
                  <a16:creationId xmlns:a16="http://schemas.microsoft.com/office/drawing/2014/main" id="{10BD0533-6D77-454A-84D7-5A1B44D47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221" name="円/楕円 220">
              <a:extLst>
                <a:ext uri="{FF2B5EF4-FFF2-40B4-BE49-F238E27FC236}">
                  <a16:creationId xmlns:a16="http://schemas.microsoft.com/office/drawing/2014/main" id="{F33B8658-DE36-9D48-9EF6-183C16169433}"/>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222" name="円/楕円 221">
              <a:extLst>
                <a:ext uri="{FF2B5EF4-FFF2-40B4-BE49-F238E27FC236}">
                  <a16:creationId xmlns:a16="http://schemas.microsoft.com/office/drawing/2014/main" id="{4E278E51-0F76-6F4A-A947-A00B701A1DFC}"/>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223" name="直線コネクタ 222">
              <a:extLst>
                <a:ext uri="{FF2B5EF4-FFF2-40B4-BE49-F238E27FC236}">
                  <a16:creationId xmlns:a16="http://schemas.microsoft.com/office/drawing/2014/main" id="{DDE16828-D01C-324B-8EE8-556919611E7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A5C8D9CA-BA55-3949-8323-DD2D8BCF259D}"/>
                </a:ext>
              </a:extLst>
            </p:cNvPr>
            <p:cNvCxnSpPr>
              <a:stCxn id="215" idx="0"/>
              <a:endCxn id="212"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D6874B9E-A3EB-3A49-BBEA-FCFDDF5191F1}"/>
                </a:ext>
              </a:extLst>
            </p:cNvPr>
            <p:cNvCxnSpPr>
              <a:stCxn id="212" idx="6"/>
              <a:endCxn id="213"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689874A-8932-3948-8EF5-37BD7280A40B}"/>
                </a:ext>
              </a:extLst>
            </p:cNvPr>
            <p:cNvCxnSpPr>
              <a:stCxn id="214" idx="1"/>
              <a:endCxn id="212"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EAAF3B4C-F1CC-A941-9AA6-58212F18873E}"/>
                </a:ext>
              </a:extLst>
            </p:cNvPr>
            <p:cNvCxnSpPr>
              <a:stCxn id="214" idx="7"/>
              <a:endCxn id="213"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199B4B79-BB65-B648-8551-5E5F43DD11DB}"/>
                </a:ext>
              </a:extLst>
            </p:cNvPr>
            <p:cNvCxnSpPr>
              <a:stCxn id="215" idx="7"/>
              <a:endCxn id="214"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BA8B897F-AF90-4945-996B-787D5735C554}"/>
                </a:ext>
              </a:extLst>
            </p:cNvPr>
            <p:cNvCxnSpPr>
              <a:cxnSpLocks/>
              <a:stCxn id="214" idx="5"/>
              <a:endCxn id="216"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69046D82-42A5-1A4D-8FB0-840983B93FB0}"/>
                </a:ext>
              </a:extLst>
            </p:cNvPr>
            <p:cNvCxnSpPr>
              <a:cxnSpLocks/>
              <a:stCxn id="219" idx="0"/>
              <a:endCxn id="217"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A8CA86EF-D0FD-194B-9C35-C612E9BA2BBF}"/>
                </a:ext>
              </a:extLst>
            </p:cNvPr>
            <p:cNvCxnSpPr>
              <a:cxnSpLocks/>
              <a:stCxn id="217" idx="7"/>
              <a:endCxn id="221"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D444204-D099-9F48-AA1B-834167A838E1}"/>
                </a:ext>
              </a:extLst>
            </p:cNvPr>
            <p:cNvCxnSpPr>
              <a:cxnSpLocks/>
              <a:stCxn id="221" idx="7"/>
              <a:endCxn id="216"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2FCBA52B-E4FD-FF43-BDEF-5B4516D2E4DC}"/>
                </a:ext>
              </a:extLst>
            </p:cNvPr>
            <p:cNvCxnSpPr>
              <a:cxnSpLocks/>
              <a:stCxn id="221" idx="1"/>
              <a:endCxn id="215"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A5396F4B-6F4F-3A4D-9FA6-78D43E2E6506}"/>
                </a:ext>
              </a:extLst>
            </p:cNvPr>
            <p:cNvCxnSpPr>
              <a:cxnSpLocks/>
              <a:stCxn id="217" idx="5"/>
              <a:endCxn id="222"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E6816F2-AFE1-884A-BCD2-6F57421D3214}"/>
                </a:ext>
              </a:extLst>
            </p:cNvPr>
            <p:cNvCxnSpPr>
              <a:cxnSpLocks/>
              <a:stCxn id="219" idx="7"/>
              <a:endCxn id="222"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EB0BCFF-C277-B64A-85E4-860268417189}"/>
                </a:ext>
              </a:extLst>
            </p:cNvPr>
            <p:cNvCxnSpPr>
              <a:cxnSpLocks/>
              <a:stCxn id="217" idx="6"/>
              <a:endCxn id="218"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B2945876-CF3D-D242-A105-9809ED8062E2}"/>
                </a:ext>
              </a:extLst>
            </p:cNvPr>
            <p:cNvCxnSpPr>
              <a:cxnSpLocks/>
              <a:stCxn id="219" idx="6"/>
              <a:endCxn id="220"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37A7E7A-2BCF-974E-8197-F1D51A4FFA65}"/>
                </a:ext>
              </a:extLst>
            </p:cNvPr>
            <p:cNvCxnSpPr>
              <a:cxnSpLocks/>
              <a:stCxn id="222" idx="5"/>
              <a:endCxn id="220"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89D81D79-4BA3-9543-A8A5-77325444AD79}"/>
                </a:ext>
              </a:extLst>
            </p:cNvPr>
            <p:cNvCxnSpPr>
              <a:cxnSpLocks/>
              <a:stCxn id="222" idx="7"/>
              <a:endCxn id="218"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DC22974D-EF97-F442-97EB-58AC5DE31354}"/>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A5E715E6-921E-834C-902B-492A8C95079C}"/>
                </a:ext>
              </a:extLst>
            </p:cNvPr>
            <p:cNvCxnSpPr>
              <a:cxnSpLocks/>
              <a:stCxn id="218" idx="1"/>
              <a:endCxn id="221"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0C55797B-784F-0546-92E5-1B6A97511BA2}"/>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86D887F1-7C55-8D48-965B-B06736636A87}"/>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AF49702E-7754-F049-8E7B-25CF008D0912}"/>
                </a:ext>
              </a:extLst>
            </p:cNvPr>
            <p:cNvCxnSpPr>
              <a:cxnSpLocks/>
              <a:stCxn id="245" idx="6"/>
              <a:endCxn id="212"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0EFA87E8-4017-F24B-AAA6-546237580E17}"/>
                </a:ext>
              </a:extLst>
            </p:cNvPr>
            <p:cNvCxnSpPr>
              <a:cxnSpLocks/>
              <a:stCxn id="245" idx="5"/>
              <a:endCxn id="194"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5F0F55F-C0F5-C54A-9A6C-B1B500F89488}"/>
                </a:ext>
              </a:extLst>
            </p:cNvPr>
            <p:cNvCxnSpPr>
              <a:cxnSpLocks/>
              <a:stCxn id="212" idx="3"/>
              <a:endCxn id="194"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8EAEE3C7-2508-6B49-A956-B67E87983216}"/>
                </a:ext>
              </a:extLst>
            </p:cNvPr>
            <p:cNvCxnSpPr>
              <a:cxnSpLocks/>
              <a:stCxn id="194" idx="3"/>
              <a:endCxn id="248"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CB845E8-5DEB-EE48-9C8E-1D56D357E2E6}"/>
                </a:ext>
              </a:extLst>
            </p:cNvPr>
            <p:cNvCxnSpPr>
              <a:cxnSpLocks/>
              <a:stCxn id="194" idx="5"/>
              <a:endCxn id="215"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878445D1-5C09-2541-BA4C-FACB20B1A5D0}"/>
                </a:ext>
              </a:extLst>
            </p:cNvPr>
            <p:cNvCxnSpPr>
              <a:cxnSpLocks/>
              <a:stCxn id="248" idx="6"/>
              <a:endCxn id="215"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ADE08D3-D799-F647-9F06-C8396056CD7D}"/>
                </a:ext>
              </a:extLst>
            </p:cNvPr>
            <p:cNvCxnSpPr>
              <a:cxnSpLocks/>
              <a:stCxn id="250" idx="6"/>
              <a:endCxn id="217"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B310E7CF-FC33-C24D-960E-C09A32FA0318}"/>
                </a:ext>
              </a:extLst>
            </p:cNvPr>
            <p:cNvCxnSpPr>
              <a:cxnSpLocks/>
              <a:stCxn id="248" idx="5"/>
              <a:endCxn id="217"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2A564999-D3B0-D94A-8CDA-4758B36C3189}"/>
                </a:ext>
              </a:extLst>
            </p:cNvPr>
            <p:cNvCxnSpPr>
              <a:cxnSpLocks/>
              <a:stCxn id="215" idx="3"/>
              <a:endCxn id="250"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4055D2C8-2B44-A74D-8D84-4304B54DB3FB}"/>
                </a:ext>
              </a:extLst>
            </p:cNvPr>
            <p:cNvCxnSpPr>
              <a:cxnSpLocks/>
              <a:stCxn id="195" idx="1"/>
              <a:endCxn id="250"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0DDC8DA8-5D49-394B-A99D-21726B9B21F9}"/>
                </a:ext>
              </a:extLst>
            </p:cNvPr>
            <p:cNvCxnSpPr>
              <a:cxnSpLocks/>
              <a:stCxn id="195" idx="7"/>
              <a:endCxn id="217"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0F12C384-3E9F-584A-85E8-8704BB839957}"/>
                </a:ext>
              </a:extLst>
            </p:cNvPr>
            <p:cNvCxnSpPr>
              <a:cxnSpLocks/>
              <a:stCxn id="252" idx="6"/>
              <a:endCxn id="219"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21770537-4ABA-C843-8A8A-9370EDEFE8C1}"/>
                </a:ext>
              </a:extLst>
            </p:cNvPr>
            <p:cNvCxnSpPr>
              <a:cxnSpLocks/>
              <a:stCxn id="195" idx="5"/>
              <a:endCxn id="219"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959122EB-1AC7-184F-95FE-D275BA9BBEAB}"/>
                </a:ext>
              </a:extLst>
            </p:cNvPr>
            <p:cNvCxnSpPr>
              <a:cxnSpLocks/>
              <a:stCxn id="195" idx="3"/>
              <a:endCxn id="252"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228F353C-8830-F443-AAC3-30D4F4FAA2EA}"/>
                </a:ext>
              </a:extLst>
            </p:cNvPr>
            <p:cNvCxnSpPr>
              <a:cxnSpLocks/>
              <a:stCxn id="247" idx="6"/>
              <a:endCxn id="248"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53BA04E3-006D-4E40-BC1A-B833A01373A9}"/>
                </a:ext>
              </a:extLst>
            </p:cNvPr>
            <p:cNvCxnSpPr>
              <a:cxnSpLocks/>
              <a:stCxn id="215" idx="6"/>
              <a:endCxn id="216"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0" name="グループ化 349">
            <a:extLst>
              <a:ext uri="{FF2B5EF4-FFF2-40B4-BE49-F238E27FC236}">
                <a16:creationId xmlns:a16="http://schemas.microsoft.com/office/drawing/2014/main" id="{5C3133ED-8D68-6F43-97E3-DCDEF52B17F2}"/>
              </a:ext>
            </a:extLst>
          </p:cNvPr>
          <p:cNvGrpSpPr/>
          <p:nvPr/>
        </p:nvGrpSpPr>
        <p:grpSpPr>
          <a:xfrm>
            <a:off x="2706419" y="3545706"/>
            <a:ext cx="1233132" cy="506312"/>
            <a:chOff x="2717523" y="3288432"/>
            <a:chExt cx="1233132" cy="506312"/>
          </a:xfrm>
        </p:grpSpPr>
        <p:sp>
          <p:nvSpPr>
            <p:cNvPr id="323" name="円/楕円 322">
              <a:extLst>
                <a:ext uri="{FF2B5EF4-FFF2-40B4-BE49-F238E27FC236}">
                  <a16:creationId xmlns:a16="http://schemas.microsoft.com/office/drawing/2014/main" id="{2B62A602-1E5F-4D42-B24D-065D00EE9461}"/>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1" name="円/楕円 320">
              <a:extLst>
                <a:ext uri="{FF2B5EF4-FFF2-40B4-BE49-F238E27FC236}">
                  <a16:creationId xmlns:a16="http://schemas.microsoft.com/office/drawing/2014/main" id="{200B922E-257A-0A44-AD76-9A56A2F6A59C}"/>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9" name="円/楕円 318">
              <a:extLst>
                <a:ext uri="{FF2B5EF4-FFF2-40B4-BE49-F238E27FC236}">
                  <a16:creationId xmlns:a16="http://schemas.microsoft.com/office/drawing/2014/main" id="{5350E9D1-4614-7845-9232-4D6BF5E97285}"/>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7" name="円/楕円 316">
              <a:extLst>
                <a:ext uri="{FF2B5EF4-FFF2-40B4-BE49-F238E27FC236}">
                  <a16:creationId xmlns:a16="http://schemas.microsoft.com/office/drawing/2014/main" id="{95942101-8CE0-344F-BDAD-2874DEB0FAB2}"/>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4" name="正方形/長方形 323">
              <a:extLst>
                <a:ext uri="{FF2B5EF4-FFF2-40B4-BE49-F238E27FC236}">
                  <a16:creationId xmlns:a16="http://schemas.microsoft.com/office/drawing/2014/main" id="{E466BC68-F749-3046-9B22-34051DA46C21}"/>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322" name="正方形/長方形 321">
              <a:extLst>
                <a:ext uri="{FF2B5EF4-FFF2-40B4-BE49-F238E27FC236}">
                  <a16:creationId xmlns:a16="http://schemas.microsoft.com/office/drawing/2014/main" id="{C2593113-452C-794C-87BB-D57CA408F8B3}"/>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320" name="正方形/長方形 319">
              <a:extLst>
                <a:ext uri="{FF2B5EF4-FFF2-40B4-BE49-F238E27FC236}">
                  <a16:creationId xmlns:a16="http://schemas.microsoft.com/office/drawing/2014/main" id="{3193B1B8-F11C-0041-A975-8D0A9FBADEA2}"/>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318" name="正方形/長方形 317">
              <a:extLst>
                <a:ext uri="{FF2B5EF4-FFF2-40B4-BE49-F238E27FC236}">
                  <a16:creationId xmlns:a16="http://schemas.microsoft.com/office/drawing/2014/main" id="{AB9513F2-8C0A-624E-8616-061EE0C3C8BC}"/>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328" name="正方形/長方形 327">
            <a:extLst>
              <a:ext uri="{FF2B5EF4-FFF2-40B4-BE49-F238E27FC236}">
                <a16:creationId xmlns:a16="http://schemas.microsoft.com/office/drawing/2014/main" id="{3E5EB1D5-F1DB-F947-AD6D-2C1EBDCC5DFF}"/>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329" name="正方形/長方形 328">
            <a:extLst>
              <a:ext uri="{FF2B5EF4-FFF2-40B4-BE49-F238E27FC236}">
                <a16:creationId xmlns:a16="http://schemas.microsoft.com/office/drawing/2014/main" id="{FF72B590-B704-8E40-AC6B-1E1D312CE220}"/>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349" name="グループ化 348">
            <a:extLst>
              <a:ext uri="{FF2B5EF4-FFF2-40B4-BE49-F238E27FC236}">
                <a16:creationId xmlns:a16="http://schemas.microsoft.com/office/drawing/2014/main" id="{6DC98EE3-C608-5049-8E2E-F09488251D32}"/>
              </a:ext>
            </a:extLst>
          </p:cNvPr>
          <p:cNvGrpSpPr/>
          <p:nvPr/>
        </p:nvGrpSpPr>
        <p:grpSpPr>
          <a:xfrm>
            <a:off x="3808512" y="3545706"/>
            <a:ext cx="1233132" cy="530580"/>
            <a:chOff x="4291413" y="3859510"/>
            <a:chExt cx="1233132" cy="530580"/>
          </a:xfrm>
        </p:grpSpPr>
        <p:sp>
          <p:nvSpPr>
            <p:cNvPr id="336" name="円/楕円 335">
              <a:extLst>
                <a:ext uri="{FF2B5EF4-FFF2-40B4-BE49-F238E27FC236}">
                  <a16:creationId xmlns:a16="http://schemas.microsoft.com/office/drawing/2014/main" id="{5AD405F7-FA3A-4D4C-AB01-B0D80C93738C}"/>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7" name="円/楕円 336">
              <a:extLst>
                <a:ext uri="{FF2B5EF4-FFF2-40B4-BE49-F238E27FC236}">
                  <a16:creationId xmlns:a16="http://schemas.microsoft.com/office/drawing/2014/main" id="{E292F6EC-A132-C245-B272-BFF8C24326D6}"/>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8" name="円/楕円 337">
              <a:extLst>
                <a:ext uri="{FF2B5EF4-FFF2-40B4-BE49-F238E27FC236}">
                  <a16:creationId xmlns:a16="http://schemas.microsoft.com/office/drawing/2014/main" id="{55B39030-7F68-364D-83C3-3391926953FA}"/>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9" name="円/楕円 338">
              <a:extLst>
                <a:ext uri="{FF2B5EF4-FFF2-40B4-BE49-F238E27FC236}">
                  <a16:creationId xmlns:a16="http://schemas.microsoft.com/office/drawing/2014/main" id="{19CF0E98-F63F-A143-8A60-FAC4F0BBC248}"/>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45" name="正方形/長方形 344">
              <a:extLst>
                <a:ext uri="{FF2B5EF4-FFF2-40B4-BE49-F238E27FC236}">
                  <a16:creationId xmlns:a16="http://schemas.microsoft.com/office/drawing/2014/main" id="{2842611C-BA36-3D48-B340-6528FC660A69}"/>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346" name="正方形/長方形 345">
              <a:extLst>
                <a:ext uri="{FF2B5EF4-FFF2-40B4-BE49-F238E27FC236}">
                  <a16:creationId xmlns:a16="http://schemas.microsoft.com/office/drawing/2014/main" id="{B84C97FF-9C44-3744-B51F-E1AD583E82C6}"/>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7" name="正方形/長方形 346">
              <a:extLst>
                <a:ext uri="{FF2B5EF4-FFF2-40B4-BE49-F238E27FC236}">
                  <a16:creationId xmlns:a16="http://schemas.microsoft.com/office/drawing/2014/main" id="{5929BE6E-2F73-DD42-8E8B-583CDD2FB7B3}"/>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8" name="正方形/長方形 347">
              <a:extLst>
                <a:ext uri="{FF2B5EF4-FFF2-40B4-BE49-F238E27FC236}">
                  <a16:creationId xmlns:a16="http://schemas.microsoft.com/office/drawing/2014/main" id="{766CAEA5-48FB-BE4B-8FCB-6FA9597935F6}"/>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351" name="正方形/長方形 350">
            <a:extLst>
              <a:ext uri="{FF2B5EF4-FFF2-40B4-BE49-F238E27FC236}">
                <a16:creationId xmlns:a16="http://schemas.microsoft.com/office/drawing/2014/main" id="{732FF47A-8469-FC4E-AC31-8A75D6999FDF}"/>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352" name="正方形/長方形 351">
            <a:extLst>
              <a:ext uri="{FF2B5EF4-FFF2-40B4-BE49-F238E27FC236}">
                <a16:creationId xmlns:a16="http://schemas.microsoft.com/office/drawing/2014/main" id="{A9B16AEB-AE93-6F47-895C-60C8A9C726D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353" name="正方形/長方形 352">
            <a:extLst>
              <a:ext uri="{FF2B5EF4-FFF2-40B4-BE49-F238E27FC236}">
                <a16:creationId xmlns:a16="http://schemas.microsoft.com/office/drawing/2014/main" id="{B0CF9ACC-6DA2-A849-B8EF-9CDFAC03F321}"/>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4" name="正方形/長方形 13">
            <a:extLst>
              <a:ext uri="{FF2B5EF4-FFF2-40B4-BE49-F238E27FC236}">
                <a16:creationId xmlns:a16="http://schemas.microsoft.com/office/drawing/2014/main" id="{C72AB228-670C-DF42-B929-2F031863649C}"/>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358" name="正方形/長方形 357">
            <a:extLst>
              <a:ext uri="{FF2B5EF4-FFF2-40B4-BE49-F238E27FC236}">
                <a16:creationId xmlns:a16="http://schemas.microsoft.com/office/drawing/2014/main" id="{EA1194FC-1A73-954E-ACE9-4B5750E8AD3E}"/>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359" name="正方形/長方形 358">
            <a:extLst>
              <a:ext uri="{FF2B5EF4-FFF2-40B4-BE49-F238E27FC236}">
                <a16:creationId xmlns:a16="http://schemas.microsoft.com/office/drawing/2014/main" id="{46428B14-5AB0-F746-AE6C-ED8E6D1A11A3}"/>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360" name="正方形/長方形 359">
            <a:extLst>
              <a:ext uri="{FF2B5EF4-FFF2-40B4-BE49-F238E27FC236}">
                <a16:creationId xmlns:a16="http://schemas.microsoft.com/office/drawing/2014/main" id="{DAEDF369-9F28-4F48-80BA-A97AE9C8EEC1}"/>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362" name="正方形/長方形 361">
            <a:extLst>
              <a:ext uri="{FF2B5EF4-FFF2-40B4-BE49-F238E27FC236}">
                <a16:creationId xmlns:a16="http://schemas.microsoft.com/office/drawing/2014/main" id="{B3C565FB-652F-A24A-B39B-B95B94F834D4}"/>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25" name="正方形/長方形 124">
            <a:extLst>
              <a:ext uri="{FF2B5EF4-FFF2-40B4-BE49-F238E27FC236}">
                <a16:creationId xmlns:a16="http://schemas.microsoft.com/office/drawing/2014/main" id="{8CF872C2-23E7-D64E-BD00-C5677B74FD42}"/>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159127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88900C9E-DB3D-4C4D-AEFB-D439B6BE41F5}"/>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12" name="正方形/長方形 11">
            <a:extLst>
              <a:ext uri="{FF2B5EF4-FFF2-40B4-BE49-F238E27FC236}">
                <a16:creationId xmlns:a16="http://schemas.microsoft.com/office/drawing/2014/main" id="{7CA1E9AB-9FF4-7043-A9CE-C2F19CC9963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13" name="正方形/長方形 12">
            <a:extLst>
              <a:ext uri="{FF2B5EF4-FFF2-40B4-BE49-F238E27FC236}">
                <a16:creationId xmlns:a16="http://schemas.microsoft.com/office/drawing/2014/main" id="{35B30A08-4067-6F4B-9B96-F9EE45D65461}"/>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14" name="正方形/長方形 13">
            <a:extLst>
              <a:ext uri="{FF2B5EF4-FFF2-40B4-BE49-F238E27FC236}">
                <a16:creationId xmlns:a16="http://schemas.microsoft.com/office/drawing/2014/main" id="{448806EA-9798-9E43-90F1-749EC9A7C7A9}"/>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15" name="正方形/長方形 14">
            <a:extLst>
              <a:ext uri="{FF2B5EF4-FFF2-40B4-BE49-F238E27FC236}">
                <a16:creationId xmlns:a16="http://schemas.microsoft.com/office/drawing/2014/main" id="{61226100-736F-F54F-97F6-BE7F21C8BB5B}"/>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17" name="正方形/長方形 16">
            <a:extLst>
              <a:ext uri="{FF2B5EF4-FFF2-40B4-BE49-F238E27FC236}">
                <a16:creationId xmlns:a16="http://schemas.microsoft.com/office/drawing/2014/main" id="{3D6E588D-012D-1B47-A283-D9F27E84BA0F}"/>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18" name="表 17">
            <a:extLst>
              <a:ext uri="{FF2B5EF4-FFF2-40B4-BE49-F238E27FC236}">
                <a16:creationId xmlns:a16="http://schemas.microsoft.com/office/drawing/2014/main" id="{FEBDBEB7-FD1A-D84F-B008-18FB5E742238}"/>
              </a:ext>
            </a:extLst>
          </p:cNvPr>
          <p:cNvGraphicFramePr>
            <a:graphicFrameLocks noGrp="1"/>
          </p:cNvGraphicFramePr>
          <p:nvPr>
            <p:extLst>
              <p:ext uri="{D42A27DB-BD31-4B8C-83A1-F6EECF244321}">
                <p14:modId xmlns:p14="http://schemas.microsoft.com/office/powerpoint/2010/main" val="2685019888"/>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19" name="正方形/長方形 18">
            <a:extLst>
              <a:ext uri="{FF2B5EF4-FFF2-40B4-BE49-F238E27FC236}">
                <a16:creationId xmlns:a16="http://schemas.microsoft.com/office/drawing/2014/main" id="{E17DD2E2-8DCB-E847-91DC-291926533B63}"/>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CA8B4F5-60B9-9244-AB87-7618B0235BA8}"/>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4E9E5BF-A57F-854C-AD6A-6AD13366FE1A}"/>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22" name="正方形/長方形 21">
            <a:extLst>
              <a:ext uri="{FF2B5EF4-FFF2-40B4-BE49-F238E27FC236}">
                <a16:creationId xmlns:a16="http://schemas.microsoft.com/office/drawing/2014/main" id="{E7FA4372-1883-FA44-A438-2BEC03A19ACE}"/>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3" name="正方形/長方形 22">
            <a:extLst>
              <a:ext uri="{FF2B5EF4-FFF2-40B4-BE49-F238E27FC236}">
                <a16:creationId xmlns:a16="http://schemas.microsoft.com/office/drawing/2014/main" id="{A22B9726-9692-C947-9DD3-EDA1E84B8A4B}"/>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4" name="正方形/長方形 23">
            <a:extLst>
              <a:ext uri="{FF2B5EF4-FFF2-40B4-BE49-F238E27FC236}">
                <a16:creationId xmlns:a16="http://schemas.microsoft.com/office/drawing/2014/main" id="{DB5FE673-7515-0C43-911D-7E445EDB19BB}"/>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28" name="表 27">
            <a:extLst>
              <a:ext uri="{FF2B5EF4-FFF2-40B4-BE49-F238E27FC236}">
                <a16:creationId xmlns:a16="http://schemas.microsoft.com/office/drawing/2014/main" id="{624E593B-830A-2E43-AF4C-8601BBE07E40}"/>
              </a:ext>
            </a:extLst>
          </p:cNvPr>
          <p:cNvGraphicFramePr>
            <a:graphicFrameLocks noGrp="1"/>
          </p:cNvGraphicFramePr>
          <p:nvPr>
            <p:extLst>
              <p:ext uri="{D42A27DB-BD31-4B8C-83A1-F6EECF244321}">
                <p14:modId xmlns:p14="http://schemas.microsoft.com/office/powerpoint/2010/main" val="70140316"/>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29" name="正方形/長方形 28">
            <a:extLst>
              <a:ext uri="{FF2B5EF4-FFF2-40B4-BE49-F238E27FC236}">
                <a16:creationId xmlns:a16="http://schemas.microsoft.com/office/drawing/2014/main" id="{C6556226-3A1F-F344-8295-7158D69772F5}"/>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30" name="正方形/長方形 29">
            <a:extLst>
              <a:ext uri="{FF2B5EF4-FFF2-40B4-BE49-F238E27FC236}">
                <a16:creationId xmlns:a16="http://schemas.microsoft.com/office/drawing/2014/main" id="{E5E3E301-C0C1-F842-B53F-FB6D419001AA}"/>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85B8293-58AD-254D-B572-DE7DA49E39BF}"/>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33" name="正方形/長方形 32">
            <a:extLst>
              <a:ext uri="{FF2B5EF4-FFF2-40B4-BE49-F238E27FC236}">
                <a16:creationId xmlns:a16="http://schemas.microsoft.com/office/drawing/2014/main" id="{0BD1E5B0-5A1E-9142-9F4F-9C80E4BC7BC1}"/>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34" name="正方形/長方形 33">
            <a:extLst>
              <a:ext uri="{FF2B5EF4-FFF2-40B4-BE49-F238E27FC236}">
                <a16:creationId xmlns:a16="http://schemas.microsoft.com/office/drawing/2014/main" id="{A9501C3A-28B0-7B41-AD88-396E77269C3B}"/>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35" name="正方形/長方形 34">
            <a:extLst>
              <a:ext uri="{FF2B5EF4-FFF2-40B4-BE49-F238E27FC236}">
                <a16:creationId xmlns:a16="http://schemas.microsoft.com/office/drawing/2014/main" id="{4B98D691-97AE-F74C-91DC-07A503737B9F}"/>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36" name="正方形/長方形 35">
            <a:extLst>
              <a:ext uri="{FF2B5EF4-FFF2-40B4-BE49-F238E27FC236}">
                <a16:creationId xmlns:a16="http://schemas.microsoft.com/office/drawing/2014/main" id="{4AE2DCF5-40C1-9A46-9BFF-692E52C9EC00}"/>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48107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1195A77-A5BB-CA4D-8121-8AC6B0D98B8C}"/>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2" name="図 1">
            <a:extLst>
              <a:ext uri="{FF2B5EF4-FFF2-40B4-BE49-F238E27FC236}">
                <a16:creationId xmlns:a16="http://schemas.microsoft.com/office/drawing/2014/main" id="{C1490327-C85D-7B4D-BAEC-6D38D7DA5DFC}"/>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6" name="正方形/長方形 5">
            <a:extLst>
              <a:ext uri="{FF2B5EF4-FFF2-40B4-BE49-F238E27FC236}">
                <a16:creationId xmlns:a16="http://schemas.microsoft.com/office/drawing/2014/main" id="{4783DF63-662A-B24C-8319-1F72002FC1B3}"/>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7" name="正方形/長方形 6">
            <a:extLst>
              <a:ext uri="{FF2B5EF4-FFF2-40B4-BE49-F238E27FC236}">
                <a16:creationId xmlns:a16="http://schemas.microsoft.com/office/drawing/2014/main" id="{57DEBDB5-6B1A-5643-A517-38C1BF45FA0C}"/>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8" name="正方形/長方形 7">
            <a:extLst>
              <a:ext uri="{FF2B5EF4-FFF2-40B4-BE49-F238E27FC236}">
                <a16:creationId xmlns:a16="http://schemas.microsoft.com/office/drawing/2014/main" id="{95CE0EBC-4433-D44A-80B2-A3D89725A83B}"/>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17" name="グループ化 116">
            <a:extLst>
              <a:ext uri="{FF2B5EF4-FFF2-40B4-BE49-F238E27FC236}">
                <a16:creationId xmlns:a16="http://schemas.microsoft.com/office/drawing/2014/main" id="{D39142F1-5774-0049-BF34-EC52C75CAEFF}"/>
              </a:ext>
            </a:extLst>
          </p:cNvPr>
          <p:cNvGrpSpPr/>
          <p:nvPr/>
        </p:nvGrpSpPr>
        <p:grpSpPr>
          <a:xfrm>
            <a:off x="208112" y="625068"/>
            <a:ext cx="3145319" cy="2764202"/>
            <a:chOff x="4808204" y="575369"/>
            <a:chExt cx="6688396" cy="5877967"/>
          </a:xfrm>
        </p:grpSpPr>
        <p:grpSp>
          <p:nvGrpSpPr>
            <p:cNvPr id="9" name="グループ化 8">
              <a:extLst>
                <a:ext uri="{FF2B5EF4-FFF2-40B4-BE49-F238E27FC236}">
                  <a16:creationId xmlns:a16="http://schemas.microsoft.com/office/drawing/2014/main" id="{6630B9E4-0415-644C-B69C-F35D8D7E31CC}"/>
                </a:ext>
              </a:extLst>
            </p:cNvPr>
            <p:cNvGrpSpPr/>
            <p:nvPr/>
          </p:nvGrpSpPr>
          <p:grpSpPr>
            <a:xfrm>
              <a:off x="5690955" y="710698"/>
              <a:ext cx="5805645" cy="5742638"/>
              <a:chOff x="5816969" y="692696"/>
              <a:chExt cx="5805645" cy="5742638"/>
            </a:xfrm>
          </p:grpSpPr>
          <p:sp>
            <p:nvSpPr>
              <p:cNvPr id="10" name="円/楕円 9">
                <a:extLst>
                  <a:ext uri="{FF2B5EF4-FFF2-40B4-BE49-F238E27FC236}">
                    <a16:creationId xmlns:a16="http://schemas.microsoft.com/office/drawing/2014/main" id="{1EA68950-F270-4A40-A801-B33B36594514}"/>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1" name="円/楕円 10">
                <a:extLst>
                  <a:ext uri="{FF2B5EF4-FFF2-40B4-BE49-F238E27FC236}">
                    <a16:creationId xmlns:a16="http://schemas.microsoft.com/office/drawing/2014/main" id="{128B0F16-6E33-B64A-AB47-9B6E1C2346C8}"/>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12" name="グループ化 11">
                <a:extLst>
                  <a:ext uri="{FF2B5EF4-FFF2-40B4-BE49-F238E27FC236}">
                    <a16:creationId xmlns:a16="http://schemas.microsoft.com/office/drawing/2014/main" id="{DD7BC3BE-E034-914F-B941-968FAC164EAC}"/>
                  </a:ext>
                </a:extLst>
              </p:cNvPr>
              <p:cNvGrpSpPr/>
              <p:nvPr/>
            </p:nvGrpSpPr>
            <p:grpSpPr>
              <a:xfrm>
                <a:off x="5816969" y="692696"/>
                <a:ext cx="2286254" cy="5742638"/>
                <a:chOff x="5816969" y="692696"/>
                <a:chExt cx="2286254" cy="5742638"/>
              </a:xfrm>
            </p:grpSpPr>
            <p:sp>
              <p:nvSpPr>
                <p:cNvPr id="60" name="円/楕円 59">
                  <a:extLst>
                    <a:ext uri="{FF2B5EF4-FFF2-40B4-BE49-F238E27FC236}">
                      <a16:creationId xmlns:a16="http://schemas.microsoft.com/office/drawing/2014/main" id="{4094D369-4FB8-4E40-9DA7-260603E41D27}"/>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5F9692AB-BDD5-3F4A-B850-84E36D1B123A}"/>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1B7DFF9F-F3A6-7A4B-999F-7B90E2519C64}"/>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F7134702-89E2-8645-98A3-ADACB2F469F5}"/>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B387B624-2208-A340-80D4-A67DDFE7A2D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8070B1FF-8FA1-0B4D-8F34-9D50E3C648EE}"/>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616D0F1B-F470-594D-9C1E-79C0B48839B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45A0C48D-7438-4E42-8629-04F4ECD68AF6}"/>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68" name="円/楕円 67">
                  <a:extLst>
                    <a:ext uri="{FF2B5EF4-FFF2-40B4-BE49-F238E27FC236}">
                      <a16:creationId xmlns:a16="http://schemas.microsoft.com/office/drawing/2014/main" id="{3223213F-F040-3347-BDF1-CBBA3F07CDE0}"/>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69" name="円/楕円 68">
                  <a:extLst>
                    <a:ext uri="{FF2B5EF4-FFF2-40B4-BE49-F238E27FC236}">
                      <a16:creationId xmlns:a16="http://schemas.microsoft.com/office/drawing/2014/main" id="{D9C315F1-3585-FE44-A582-A6583EE69939}"/>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70" name="円/楕円 69">
                  <a:extLst>
                    <a:ext uri="{FF2B5EF4-FFF2-40B4-BE49-F238E27FC236}">
                      <a16:creationId xmlns:a16="http://schemas.microsoft.com/office/drawing/2014/main" id="{17A0F35B-9B66-0A42-875A-F51DC57B6B4C}"/>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71" name="直線コネクタ 70">
                  <a:extLst>
                    <a:ext uri="{FF2B5EF4-FFF2-40B4-BE49-F238E27FC236}">
                      <a16:creationId xmlns:a16="http://schemas.microsoft.com/office/drawing/2014/main" id="{D967586E-8274-EB41-8A9A-67E9CB994D4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C44BD8C-3C5F-4C47-9F0C-D2155C4CB3CE}"/>
                    </a:ext>
                  </a:extLst>
                </p:cNvPr>
                <p:cNvCxnSpPr>
                  <a:stCxn id="63" idx="0"/>
                  <a:endCxn id="60"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2EAFE0-C734-964C-B33C-BF9F91F99EED}"/>
                    </a:ext>
                  </a:extLst>
                </p:cNvPr>
                <p:cNvCxnSpPr>
                  <a:stCxn id="60" idx="6"/>
                  <a:endCxn id="61"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005CA33F-8310-EF49-8135-5F93599A538E}"/>
                    </a:ext>
                  </a:extLst>
                </p:cNvPr>
                <p:cNvCxnSpPr>
                  <a:stCxn id="62" idx="1"/>
                  <a:endCxn id="60"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ABBACF1-F047-5344-B80A-F15FE513C32F}"/>
                    </a:ext>
                  </a:extLst>
                </p:cNvPr>
                <p:cNvCxnSpPr>
                  <a:stCxn id="62" idx="7"/>
                  <a:endCxn id="61"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2F83B2-4C28-C940-98A7-58E3730FA0A9}"/>
                    </a:ext>
                  </a:extLst>
                </p:cNvPr>
                <p:cNvCxnSpPr>
                  <a:stCxn id="63" idx="7"/>
                  <a:endCxn id="62"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244F63E-6C69-1D4C-AF56-E7940F9F0965}"/>
                    </a:ext>
                  </a:extLst>
                </p:cNvPr>
                <p:cNvCxnSpPr>
                  <a:cxnSpLocks/>
                  <a:stCxn id="62" idx="5"/>
                  <a:endCxn id="64"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16CD432-AC37-4441-B132-4FBE50207DD4}"/>
                    </a:ext>
                  </a:extLst>
                </p:cNvPr>
                <p:cNvCxnSpPr>
                  <a:cxnSpLocks/>
                  <a:stCxn id="67" idx="0"/>
                  <a:endCxn id="65"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E1D783D8-2F46-334A-BA34-C8BCEF3DB554}"/>
                    </a:ext>
                  </a:extLst>
                </p:cNvPr>
                <p:cNvCxnSpPr>
                  <a:cxnSpLocks/>
                  <a:stCxn id="65" idx="7"/>
                  <a:endCxn id="69"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C247EAB-08F1-E94A-9233-2146C86321B1}"/>
                    </a:ext>
                  </a:extLst>
                </p:cNvPr>
                <p:cNvCxnSpPr>
                  <a:cxnSpLocks/>
                  <a:stCxn id="69" idx="7"/>
                  <a:endCxn id="64"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89AB64-84A6-5D47-88FD-073D0AD33831}"/>
                    </a:ext>
                  </a:extLst>
                </p:cNvPr>
                <p:cNvCxnSpPr>
                  <a:cxnSpLocks/>
                  <a:stCxn id="69" idx="1"/>
                  <a:endCxn id="63"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B17F516-22A7-F04A-8E06-D17125E86225}"/>
                    </a:ext>
                  </a:extLst>
                </p:cNvPr>
                <p:cNvCxnSpPr>
                  <a:cxnSpLocks/>
                  <a:stCxn id="65" idx="5"/>
                  <a:endCxn id="70"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3EA6587-2F35-0744-A8E6-3817F3BE9D39}"/>
                    </a:ext>
                  </a:extLst>
                </p:cNvPr>
                <p:cNvCxnSpPr>
                  <a:cxnSpLocks/>
                  <a:stCxn id="67" idx="7"/>
                  <a:endCxn id="70"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73ED667-E273-8E46-A0B5-7F83742BA4C0}"/>
                    </a:ext>
                  </a:extLst>
                </p:cNvPr>
                <p:cNvCxnSpPr>
                  <a:cxnSpLocks/>
                  <a:stCxn id="65" idx="6"/>
                  <a:endCxn id="66"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5E4E484B-8CE0-F443-9C97-96D8EB4CBA28}"/>
                    </a:ext>
                  </a:extLst>
                </p:cNvPr>
                <p:cNvCxnSpPr>
                  <a:cxnSpLocks/>
                  <a:stCxn id="67" idx="6"/>
                  <a:endCxn id="68"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00944C5-D175-8747-9EBF-C302F5F4503C}"/>
                    </a:ext>
                  </a:extLst>
                </p:cNvPr>
                <p:cNvCxnSpPr>
                  <a:cxnSpLocks/>
                  <a:stCxn id="70" idx="5"/>
                  <a:endCxn id="68"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C66221A-4136-334A-B63D-302FD266C110}"/>
                    </a:ext>
                  </a:extLst>
                </p:cNvPr>
                <p:cNvCxnSpPr>
                  <a:cxnSpLocks/>
                  <a:stCxn id="70" idx="7"/>
                  <a:endCxn id="66"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F20C2FA-A5B4-7047-8D88-9C1EACF77FE9}"/>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D3EDE38-0112-4F40-AA4B-DB2C5C205123}"/>
                    </a:ext>
                  </a:extLst>
                </p:cNvPr>
                <p:cNvCxnSpPr>
                  <a:cxnSpLocks/>
                  <a:stCxn id="66" idx="1"/>
                  <a:endCxn id="69"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1D71D171-4D0B-CF46-A088-39532A1D453A}"/>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3DEC8BB-A73B-804C-AF87-E060201241C5}"/>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D463124-8363-1441-AEA4-FEEC7B7A5A89}"/>
                  </a:ext>
                </a:extLst>
              </p:cNvPr>
              <p:cNvGrpSpPr/>
              <p:nvPr/>
            </p:nvGrpSpPr>
            <p:grpSpPr>
              <a:xfrm>
                <a:off x="9336360" y="692696"/>
                <a:ext cx="2286254" cy="5742638"/>
                <a:chOff x="5816969" y="692696"/>
                <a:chExt cx="2286254" cy="5742638"/>
              </a:xfrm>
            </p:grpSpPr>
            <p:sp>
              <p:nvSpPr>
                <p:cNvPr id="28" name="円/楕円 27">
                  <a:extLst>
                    <a:ext uri="{FF2B5EF4-FFF2-40B4-BE49-F238E27FC236}">
                      <a16:creationId xmlns:a16="http://schemas.microsoft.com/office/drawing/2014/main" id="{38DD5EA3-568A-BB46-AB1D-0D949E41ADD2}"/>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29" name="円/楕円 28">
                  <a:extLst>
                    <a:ext uri="{FF2B5EF4-FFF2-40B4-BE49-F238E27FC236}">
                      <a16:creationId xmlns:a16="http://schemas.microsoft.com/office/drawing/2014/main" id="{AB26E5DB-B02C-6549-815D-5A0C1CF87350}"/>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30" name="円/楕円 29">
                  <a:extLst>
                    <a:ext uri="{FF2B5EF4-FFF2-40B4-BE49-F238E27FC236}">
                      <a16:creationId xmlns:a16="http://schemas.microsoft.com/office/drawing/2014/main" id="{C493F549-D0AE-5146-855A-9E3B1CDF3D65}"/>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31" name="円/楕円 30">
                  <a:extLst>
                    <a:ext uri="{FF2B5EF4-FFF2-40B4-BE49-F238E27FC236}">
                      <a16:creationId xmlns:a16="http://schemas.microsoft.com/office/drawing/2014/main" id="{F6C27C71-3CE0-A04B-B7FF-964FEBC3F4CA}"/>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2" name="円/楕円 31">
                  <a:extLst>
                    <a:ext uri="{FF2B5EF4-FFF2-40B4-BE49-F238E27FC236}">
                      <a16:creationId xmlns:a16="http://schemas.microsoft.com/office/drawing/2014/main" id="{1213AEE1-46C6-6B4C-A377-F3FA204B496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33" name="円/楕円 32">
                  <a:extLst>
                    <a:ext uri="{FF2B5EF4-FFF2-40B4-BE49-F238E27FC236}">
                      <a16:creationId xmlns:a16="http://schemas.microsoft.com/office/drawing/2014/main" id="{500C338D-CA45-EC40-B3F3-6B565091170D}"/>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34" name="円/楕円 33">
                  <a:extLst>
                    <a:ext uri="{FF2B5EF4-FFF2-40B4-BE49-F238E27FC236}">
                      <a16:creationId xmlns:a16="http://schemas.microsoft.com/office/drawing/2014/main" id="{08996574-24AB-5E43-BB9E-7396AC151CEE}"/>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5" name="円/楕円 34">
                  <a:extLst>
                    <a:ext uri="{FF2B5EF4-FFF2-40B4-BE49-F238E27FC236}">
                      <a16:creationId xmlns:a16="http://schemas.microsoft.com/office/drawing/2014/main" id="{D9D7E409-BD8D-AB45-B5AD-005734DAA7FB}"/>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6" name="円/楕円 35">
                  <a:extLst>
                    <a:ext uri="{FF2B5EF4-FFF2-40B4-BE49-F238E27FC236}">
                      <a16:creationId xmlns:a16="http://schemas.microsoft.com/office/drawing/2014/main" id="{87F45E75-7202-724C-9488-0A5E370446D4}"/>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37" name="円/楕円 36">
                  <a:extLst>
                    <a:ext uri="{FF2B5EF4-FFF2-40B4-BE49-F238E27FC236}">
                      <a16:creationId xmlns:a16="http://schemas.microsoft.com/office/drawing/2014/main" id="{3EE0A66D-3EF7-DD41-B8C8-9794B72DE2B7}"/>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38" name="円/楕円 37">
                  <a:extLst>
                    <a:ext uri="{FF2B5EF4-FFF2-40B4-BE49-F238E27FC236}">
                      <a16:creationId xmlns:a16="http://schemas.microsoft.com/office/drawing/2014/main" id="{36329CC2-4495-AE43-AA87-EFB1EFC370E1}"/>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9" name="直線コネクタ 38">
                  <a:extLst>
                    <a:ext uri="{FF2B5EF4-FFF2-40B4-BE49-F238E27FC236}">
                      <a16:creationId xmlns:a16="http://schemas.microsoft.com/office/drawing/2014/main" id="{7D25A40C-5B4F-FD47-A2FC-70AAE9869589}"/>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DC31BC-DBC0-0944-AEAA-92F483987E08}"/>
                    </a:ext>
                  </a:extLst>
                </p:cNvPr>
                <p:cNvCxnSpPr>
                  <a:stCxn id="31" idx="0"/>
                  <a:endCxn id="28"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6EB1FC5-E624-384E-B704-EFE86DEDC474}"/>
                    </a:ext>
                  </a:extLst>
                </p:cNvPr>
                <p:cNvCxnSpPr>
                  <a:stCxn id="28" idx="6"/>
                  <a:endCxn id="29"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5170C69-EA2A-D548-991C-999DC9932685}"/>
                    </a:ext>
                  </a:extLst>
                </p:cNvPr>
                <p:cNvCxnSpPr>
                  <a:stCxn id="30" idx="1"/>
                  <a:endCxn id="28"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ACABE2E-EB2B-B647-B4BF-DC68470EF9C3}"/>
                    </a:ext>
                  </a:extLst>
                </p:cNvPr>
                <p:cNvCxnSpPr>
                  <a:stCxn id="30" idx="7"/>
                  <a:endCxn id="29"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6B38526-1E80-F345-A450-66C1DE64A50A}"/>
                    </a:ext>
                  </a:extLst>
                </p:cNvPr>
                <p:cNvCxnSpPr>
                  <a:stCxn id="31" idx="7"/>
                  <a:endCxn id="30"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0B508F2-93DC-2843-AF78-7EAA27FA129F}"/>
                    </a:ext>
                  </a:extLst>
                </p:cNvPr>
                <p:cNvCxnSpPr>
                  <a:cxnSpLocks/>
                  <a:stCxn id="30" idx="5"/>
                  <a:endCxn id="32"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ED09844-E5B5-D648-8618-827F48901C4A}"/>
                    </a:ext>
                  </a:extLst>
                </p:cNvPr>
                <p:cNvCxnSpPr>
                  <a:cxnSpLocks/>
                  <a:stCxn id="35" idx="0"/>
                  <a:endCxn id="33"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CE1E983-82BD-D24B-BF13-F39ABD39A232}"/>
                    </a:ext>
                  </a:extLst>
                </p:cNvPr>
                <p:cNvCxnSpPr>
                  <a:cxnSpLocks/>
                  <a:stCxn id="33" idx="7"/>
                  <a:endCxn id="37"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EA0E72-89EC-9544-8952-0B8243E82238}"/>
                    </a:ext>
                  </a:extLst>
                </p:cNvPr>
                <p:cNvCxnSpPr>
                  <a:cxnSpLocks/>
                  <a:stCxn id="37" idx="7"/>
                  <a:endCxn id="32"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57396F3-1C4C-FF4A-8F2E-EF13E99CFE61}"/>
                    </a:ext>
                  </a:extLst>
                </p:cNvPr>
                <p:cNvCxnSpPr>
                  <a:cxnSpLocks/>
                  <a:stCxn id="37" idx="1"/>
                  <a:endCxn id="31"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3A434CF-1234-C64F-8964-0D36EF0894E4}"/>
                    </a:ext>
                  </a:extLst>
                </p:cNvPr>
                <p:cNvCxnSpPr>
                  <a:cxnSpLocks/>
                  <a:stCxn id="33" idx="5"/>
                  <a:endCxn id="38"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8E9681E-877C-C84F-A12F-B8A24E2D3EF4}"/>
                    </a:ext>
                  </a:extLst>
                </p:cNvPr>
                <p:cNvCxnSpPr>
                  <a:cxnSpLocks/>
                  <a:stCxn id="35" idx="7"/>
                  <a:endCxn id="38"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35EEB30-8B2E-9D4F-953C-E63CD84A4932}"/>
                    </a:ext>
                  </a:extLst>
                </p:cNvPr>
                <p:cNvCxnSpPr>
                  <a:cxnSpLocks/>
                  <a:stCxn id="33" idx="6"/>
                  <a:endCxn id="34"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DC6EFAD-3AC3-5E4B-8AAE-BA203EE4F701}"/>
                    </a:ext>
                  </a:extLst>
                </p:cNvPr>
                <p:cNvCxnSpPr>
                  <a:cxnSpLocks/>
                  <a:stCxn id="35" idx="6"/>
                  <a:endCxn id="36"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AF6E1C-B0D4-CD47-80C7-029B92DA8A9A}"/>
                    </a:ext>
                  </a:extLst>
                </p:cNvPr>
                <p:cNvCxnSpPr>
                  <a:cxnSpLocks/>
                  <a:stCxn id="38" idx="5"/>
                  <a:endCxn id="36"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D0F3B5-F5EB-0B49-99BE-313649D35CCD}"/>
                    </a:ext>
                  </a:extLst>
                </p:cNvPr>
                <p:cNvCxnSpPr>
                  <a:cxnSpLocks/>
                  <a:stCxn id="38" idx="7"/>
                  <a:endCxn id="34"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0EC0949C-5C79-5B42-85EC-4C6F3B61680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50A2DC4-87BA-8841-9817-893747098A52}"/>
                    </a:ext>
                  </a:extLst>
                </p:cNvPr>
                <p:cNvCxnSpPr>
                  <a:cxnSpLocks/>
                  <a:stCxn id="34" idx="1"/>
                  <a:endCxn id="37"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A7CE026-FE44-984E-A129-6497903A240E}"/>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2AF2C18-44A1-FD44-AB38-52CC4B16C0AF}"/>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コネクタ 13">
                <a:extLst>
                  <a:ext uri="{FF2B5EF4-FFF2-40B4-BE49-F238E27FC236}">
                    <a16:creationId xmlns:a16="http://schemas.microsoft.com/office/drawing/2014/main" id="{7F86E00C-1CF8-4E46-98A3-AB8B1A1B8D91}"/>
                  </a:ext>
                </a:extLst>
              </p:cNvPr>
              <p:cNvCxnSpPr>
                <a:cxnSpLocks/>
                <a:stCxn id="61" idx="6"/>
                <a:endCxn id="28"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7C29B81-3EE9-A94F-B1C2-B5982B7A710F}"/>
                  </a:ext>
                </a:extLst>
              </p:cNvPr>
              <p:cNvCxnSpPr>
                <a:cxnSpLocks/>
                <a:stCxn id="61" idx="5"/>
                <a:endCxn id="10"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CB3C15D-8FB6-A14D-AA1D-13E95506AAA3}"/>
                  </a:ext>
                </a:extLst>
              </p:cNvPr>
              <p:cNvCxnSpPr>
                <a:cxnSpLocks/>
                <a:stCxn id="28" idx="3"/>
                <a:endCxn id="10"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E0DFE84-B5AE-2341-BDCB-24251F5B9D17}"/>
                  </a:ext>
                </a:extLst>
              </p:cNvPr>
              <p:cNvCxnSpPr>
                <a:cxnSpLocks/>
                <a:stCxn id="10" idx="3"/>
                <a:endCxn id="64"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930A74A-A27F-9947-8A52-EA46E4EFEBB2}"/>
                  </a:ext>
                </a:extLst>
              </p:cNvPr>
              <p:cNvCxnSpPr>
                <a:cxnSpLocks/>
                <a:stCxn id="10" idx="5"/>
                <a:endCxn id="31"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737A94F-1C38-7D44-8CCA-0B7C5A15FEC3}"/>
                  </a:ext>
                </a:extLst>
              </p:cNvPr>
              <p:cNvCxnSpPr>
                <a:cxnSpLocks/>
                <a:stCxn id="64" idx="6"/>
                <a:endCxn id="31"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0655B59-D5C2-A441-9109-FE4DA30C1390}"/>
                  </a:ext>
                </a:extLst>
              </p:cNvPr>
              <p:cNvCxnSpPr>
                <a:cxnSpLocks/>
                <a:stCxn id="66" idx="6"/>
                <a:endCxn id="33"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641800-562C-6C43-99D3-74D0C4C0D38F}"/>
                  </a:ext>
                </a:extLst>
              </p:cNvPr>
              <p:cNvCxnSpPr>
                <a:cxnSpLocks/>
                <a:stCxn id="64" idx="5"/>
                <a:endCxn id="33"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A884879-E512-064C-97A3-69D9BECF9F94}"/>
                  </a:ext>
                </a:extLst>
              </p:cNvPr>
              <p:cNvCxnSpPr>
                <a:cxnSpLocks/>
                <a:stCxn id="31" idx="3"/>
                <a:endCxn id="66"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6086FDD-F783-2F43-BAF5-698334E275BB}"/>
                  </a:ext>
                </a:extLst>
              </p:cNvPr>
              <p:cNvCxnSpPr>
                <a:cxnSpLocks/>
                <a:stCxn id="11" idx="1"/>
                <a:endCxn id="66"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D9F8F7-E372-234C-958E-BAE28A254416}"/>
                  </a:ext>
                </a:extLst>
              </p:cNvPr>
              <p:cNvCxnSpPr>
                <a:cxnSpLocks/>
                <a:stCxn id="11" idx="7"/>
                <a:endCxn id="33"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4EEB552-6948-374D-B4BF-71D9CC002686}"/>
                  </a:ext>
                </a:extLst>
              </p:cNvPr>
              <p:cNvCxnSpPr>
                <a:cxnSpLocks/>
                <a:stCxn id="68" idx="6"/>
                <a:endCxn id="35"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5A91CB3-4999-8F42-BCF8-5CC9894FA236}"/>
                  </a:ext>
                </a:extLst>
              </p:cNvPr>
              <p:cNvCxnSpPr>
                <a:cxnSpLocks/>
                <a:stCxn id="11" idx="5"/>
                <a:endCxn id="35"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752113C-F477-044D-8C93-8A4C8845DFA1}"/>
                  </a:ext>
                </a:extLst>
              </p:cNvPr>
              <p:cNvCxnSpPr>
                <a:cxnSpLocks/>
                <a:stCxn id="11" idx="3"/>
                <a:endCxn id="68"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B18A6679-84EF-AD45-B3BD-E9072BCF9B3C}"/>
                </a:ext>
              </a:extLst>
            </p:cNvPr>
            <p:cNvCxnSpPr>
              <a:cxnSpLocks/>
              <a:stCxn id="63" idx="6"/>
              <a:endCxn id="64"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1FF0D09-6273-CB4F-BF1F-AEDAD96D858E}"/>
                </a:ext>
              </a:extLst>
            </p:cNvPr>
            <p:cNvCxnSpPr>
              <a:cxnSpLocks/>
              <a:stCxn id="31" idx="6"/>
              <a:endCxn id="32"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61AB3C27-E637-8047-93C0-83D0732B310C}"/>
                </a:ext>
              </a:extLst>
            </p:cNvPr>
            <p:cNvGrpSpPr/>
            <p:nvPr/>
          </p:nvGrpSpPr>
          <p:grpSpPr>
            <a:xfrm>
              <a:off x="5766452" y="575369"/>
              <a:ext cx="5695034" cy="5711028"/>
              <a:chOff x="5766452" y="575369"/>
              <a:chExt cx="5695034" cy="5711028"/>
            </a:xfrm>
          </p:grpSpPr>
          <p:sp>
            <p:nvSpPr>
              <p:cNvPr id="95" name="円柱 94">
                <a:extLst>
                  <a:ext uri="{FF2B5EF4-FFF2-40B4-BE49-F238E27FC236}">
                    <a16:creationId xmlns:a16="http://schemas.microsoft.com/office/drawing/2014/main" id="{590AEF23-1A86-C54F-9E2B-9C1EF5CF89A3}"/>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6" name="円柱 95">
                <a:extLst>
                  <a:ext uri="{FF2B5EF4-FFF2-40B4-BE49-F238E27FC236}">
                    <a16:creationId xmlns:a16="http://schemas.microsoft.com/office/drawing/2014/main" id="{2C9D9FFA-0CE0-0841-A954-7813A77AC579}"/>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7" name="円柱 96">
                <a:extLst>
                  <a:ext uri="{FF2B5EF4-FFF2-40B4-BE49-F238E27FC236}">
                    <a16:creationId xmlns:a16="http://schemas.microsoft.com/office/drawing/2014/main" id="{0F2BBB19-E367-354C-844D-458AE80D2A50}"/>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8" name="円柱 97">
                <a:extLst>
                  <a:ext uri="{FF2B5EF4-FFF2-40B4-BE49-F238E27FC236}">
                    <a16:creationId xmlns:a16="http://schemas.microsoft.com/office/drawing/2014/main" id="{1E565D9C-943A-CA4F-BA42-FAA627575784}"/>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9" name="円柱 98">
                <a:extLst>
                  <a:ext uri="{FF2B5EF4-FFF2-40B4-BE49-F238E27FC236}">
                    <a16:creationId xmlns:a16="http://schemas.microsoft.com/office/drawing/2014/main" id="{BE060022-1B4D-0544-B98A-A3433A5CCFF1}"/>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0" name="円柱 99">
                <a:extLst>
                  <a:ext uri="{FF2B5EF4-FFF2-40B4-BE49-F238E27FC236}">
                    <a16:creationId xmlns:a16="http://schemas.microsoft.com/office/drawing/2014/main" id="{F2F2399D-4FE9-A24B-B1E5-3FEBF59CCB0E}"/>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1" name="円柱 100">
                <a:extLst>
                  <a:ext uri="{FF2B5EF4-FFF2-40B4-BE49-F238E27FC236}">
                    <a16:creationId xmlns:a16="http://schemas.microsoft.com/office/drawing/2014/main" id="{84F284FF-B279-7049-AB20-EEC12EDD9966}"/>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2" name="円柱 101">
                <a:extLst>
                  <a:ext uri="{FF2B5EF4-FFF2-40B4-BE49-F238E27FC236}">
                    <a16:creationId xmlns:a16="http://schemas.microsoft.com/office/drawing/2014/main" id="{F50522A7-E12E-CF4D-9853-E10FB0769830}"/>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3" name="円柱 102">
                <a:extLst>
                  <a:ext uri="{FF2B5EF4-FFF2-40B4-BE49-F238E27FC236}">
                    <a16:creationId xmlns:a16="http://schemas.microsoft.com/office/drawing/2014/main" id="{293D8E54-DDF1-3643-8A55-76C996369E0F}"/>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4" name="円柱 103">
                <a:extLst>
                  <a:ext uri="{FF2B5EF4-FFF2-40B4-BE49-F238E27FC236}">
                    <a16:creationId xmlns:a16="http://schemas.microsoft.com/office/drawing/2014/main" id="{AC548AD7-1B63-A14B-A092-DACE714312E8}"/>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05" name="グループ化 104">
              <a:extLst>
                <a:ext uri="{FF2B5EF4-FFF2-40B4-BE49-F238E27FC236}">
                  <a16:creationId xmlns:a16="http://schemas.microsoft.com/office/drawing/2014/main" id="{4A36811C-71BB-0E4A-8A8F-B62904DDCD16}"/>
                </a:ext>
              </a:extLst>
            </p:cNvPr>
            <p:cNvGrpSpPr/>
            <p:nvPr/>
          </p:nvGrpSpPr>
          <p:grpSpPr>
            <a:xfrm rot="10800000">
              <a:off x="4808204" y="4038082"/>
              <a:ext cx="720080" cy="605336"/>
              <a:chOff x="5881370" y="2780928"/>
              <a:chExt cx="1798806" cy="1512168"/>
            </a:xfrm>
          </p:grpSpPr>
          <p:sp>
            <p:nvSpPr>
              <p:cNvPr id="106" name="正方形/長方形 105">
                <a:extLst>
                  <a:ext uri="{FF2B5EF4-FFF2-40B4-BE49-F238E27FC236}">
                    <a16:creationId xmlns:a16="http://schemas.microsoft.com/office/drawing/2014/main" id="{9EAEC835-3E89-E54E-B462-0D496A25FE9E}"/>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107" name="グループ化 106">
                <a:extLst>
                  <a:ext uri="{FF2B5EF4-FFF2-40B4-BE49-F238E27FC236}">
                    <a16:creationId xmlns:a16="http://schemas.microsoft.com/office/drawing/2014/main" id="{65533922-49AF-0B40-A671-A6DEFCD49186}"/>
                  </a:ext>
                </a:extLst>
              </p:cNvPr>
              <p:cNvGrpSpPr/>
              <p:nvPr/>
            </p:nvGrpSpPr>
            <p:grpSpPr>
              <a:xfrm>
                <a:off x="6852084" y="3392996"/>
                <a:ext cx="288032" cy="288032"/>
                <a:chOff x="4024536" y="3216424"/>
                <a:chExt cx="3168353" cy="3168352"/>
              </a:xfrm>
            </p:grpSpPr>
            <p:sp>
              <p:nvSpPr>
                <p:cNvPr id="111" name="パイ 110">
                  <a:extLst>
                    <a:ext uri="{FF2B5EF4-FFF2-40B4-BE49-F238E27FC236}">
                      <a16:creationId xmlns:a16="http://schemas.microsoft.com/office/drawing/2014/main" id="{DC3FA4AD-4022-0B49-8062-1558D2F7F5FD}"/>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2" name="パイ 111">
                  <a:extLst>
                    <a:ext uri="{FF2B5EF4-FFF2-40B4-BE49-F238E27FC236}">
                      <a16:creationId xmlns:a16="http://schemas.microsoft.com/office/drawing/2014/main" id="{4429F9E5-35B6-C546-A8F7-550E9F04A34F}"/>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3" name="パイ 112">
                  <a:extLst>
                    <a:ext uri="{FF2B5EF4-FFF2-40B4-BE49-F238E27FC236}">
                      <a16:creationId xmlns:a16="http://schemas.microsoft.com/office/drawing/2014/main" id="{29C2B89F-535E-5B42-9F50-4F1DC985843A}"/>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108" name="角丸四角形 107">
                <a:extLst>
                  <a:ext uri="{FF2B5EF4-FFF2-40B4-BE49-F238E27FC236}">
                    <a16:creationId xmlns:a16="http://schemas.microsoft.com/office/drawing/2014/main" id="{C82F3B15-E7FE-8A48-9294-10A810DD0F78}"/>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09" name="角丸四角形 108">
                <a:extLst>
                  <a:ext uri="{FF2B5EF4-FFF2-40B4-BE49-F238E27FC236}">
                    <a16:creationId xmlns:a16="http://schemas.microsoft.com/office/drawing/2014/main" id="{07506D22-2795-9142-9CC8-023AD1495F0D}"/>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10" name="円/楕円 109">
                <a:extLst>
                  <a:ext uri="{FF2B5EF4-FFF2-40B4-BE49-F238E27FC236}">
                    <a16:creationId xmlns:a16="http://schemas.microsoft.com/office/drawing/2014/main" id="{D4359018-C43E-1A41-80C9-DA9E1A76A885}"/>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14" name="直線コネクタ 113">
              <a:extLst>
                <a:ext uri="{FF2B5EF4-FFF2-40B4-BE49-F238E27FC236}">
                  <a16:creationId xmlns:a16="http://schemas.microsoft.com/office/drawing/2014/main" id="{805EB9DC-1CD8-444E-AAB7-9FEEE4E37226}"/>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53908FC1-A861-544B-8DB0-50A9FA10A409}"/>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8" name="正方形/長方形 117">
            <a:extLst>
              <a:ext uri="{FF2B5EF4-FFF2-40B4-BE49-F238E27FC236}">
                <a16:creationId xmlns:a16="http://schemas.microsoft.com/office/drawing/2014/main" id="{4B1BF838-8A31-5F46-BA35-FE2ABDE05A93}"/>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19" name="正方形/長方形 118">
            <a:extLst>
              <a:ext uri="{FF2B5EF4-FFF2-40B4-BE49-F238E27FC236}">
                <a16:creationId xmlns:a16="http://schemas.microsoft.com/office/drawing/2014/main" id="{A1CABB43-A393-9A4E-9C57-4461B7FEF3C3}"/>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0" name="正方形/長方形 119">
            <a:extLst>
              <a:ext uri="{FF2B5EF4-FFF2-40B4-BE49-F238E27FC236}">
                <a16:creationId xmlns:a16="http://schemas.microsoft.com/office/drawing/2014/main" id="{39335C8A-CAA7-A941-B481-23AB45E3D3B2}"/>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1" name="正方形/長方形 120">
            <a:extLst>
              <a:ext uri="{FF2B5EF4-FFF2-40B4-BE49-F238E27FC236}">
                <a16:creationId xmlns:a16="http://schemas.microsoft.com/office/drawing/2014/main" id="{7BC9947D-1205-3149-A091-61C41817FA47}"/>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3" name="正方形/長方形 122">
            <a:extLst>
              <a:ext uri="{FF2B5EF4-FFF2-40B4-BE49-F238E27FC236}">
                <a16:creationId xmlns:a16="http://schemas.microsoft.com/office/drawing/2014/main" id="{61B566E0-E1C4-E34E-9169-444A47D27AFC}"/>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4" name="正方形/長方形 123">
            <a:extLst>
              <a:ext uri="{FF2B5EF4-FFF2-40B4-BE49-F238E27FC236}">
                <a16:creationId xmlns:a16="http://schemas.microsoft.com/office/drawing/2014/main" id="{6AC7F256-FEFA-5747-8413-97BDA3F40078}"/>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5" name="正方形/長方形 124">
            <a:extLst>
              <a:ext uri="{FF2B5EF4-FFF2-40B4-BE49-F238E27FC236}">
                <a16:creationId xmlns:a16="http://schemas.microsoft.com/office/drawing/2014/main" id="{BD8D9231-4FF1-4244-B9C3-6A21B460BCF7}"/>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6" name="正方形/長方形 125">
            <a:extLst>
              <a:ext uri="{FF2B5EF4-FFF2-40B4-BE49-F238E27FC236}">
                <a16:creationId xmlns:a16="http://schemas.microsoft.com/office/drawing/2014/main" id="{F21F9736-9D65-4D43-82FC-FACD95051111}"/>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7" name="正方形/長方形 126">
            <a:extLst>
              <a:ext uri="{FF2B5EF4-FFF2-40B4-BE49-F238E27FC236}">
                <a16:creationId xmlns:a16="http://schemas.microsoft.com/office/drawing/2014/main" id="{958DECFA-DB29-F742-987B-82E3E3801C37}"/>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274" name="グループ化 273">
            <a:extLst>
              <a:ext uri="{FF2B5EF4-FFF2-40B4-BE49-F238E27FC236}">
                <a16:creationId xmlns:a16="http://schemas.microsoft.com/office/drawing/2014/main" id="{9BDBF273-5CC4-1E40-A67D-8997DD660831}"/>
              </a:ext>
            </a:extLst>
          </p:cNvPr>
          <p:cNvGrpSpPr/>
          <p:nvPr/>
        </p:nvGrpSpPr>
        <p:grpSpPr>
          <a:xfrm>
            <a:off x="3773714" y="3751943"/>
            <a:ext cx="2334611" cy="2158012"/>
            <a:chOff x="3773714" y="3751943"/>
            <a:chExt cx="2334611" cy="2158012"/>
          </a:xfrm>
        </p:grpSpPr>
        <p:sp>
          <p:nvSpPr>
            <p:cNvPr id="272" name="正方形/長方形 271">
              <a:extLst>
                <a:ext uri="{FF2B5EF4-FFF2-40B4-BE49-F238E27FC236}">
                  <a16:creationId xmlns:a16="http://schemas.microsoft.com/office/drawing/2014/main" id="{92F8B902-706F-9F48-AFDC-F9257AD30C6E}"/>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7" name="グループ化 236">
              <a:extLst>
                <a:ext uri="{FF2B5EF4-FFF2-40B4-BE49-F238E27FC236}">
                  <a16:creationId xmlns:a16="http://schemas.microsoft.com/office/drawing/2014/main" id="{29583F5A-5001-6D47-8CDC-A95EFB920CC9}"/>
                </a:ext>
              </a:extLst>
            </p:cNvPr>
            <p:cNvGrpSpPr/>
            <p:nvPr/>
          </p:nvGrpSpPr>
          <p:grpSpPr>
            <a:xfrm>
              <a:off x="3910154" y="3811272"/>
              <a:ext cx="2061730" cy="2039355"/>
              <a:chOff x="623239" y="688708"/>
              <a:chExt cx="2730192" cy="2700562"/>
            </a:xfrm>
          </p:grpSpPr>
          <p:sp>
            <p:nvSpPr>
              <p:cNvPr id="238" name="円/楕円 237">
                <a:extLst>
                  <a:ext uri="{FF2B5EF4-FFF2-40B4-BE49-F238E27FC236}">
                    <a16:creationId xmlns:a16="http://schemas.microsoft.com/office/drawing/2014/main" id="{893ABA98-8671-4D49-ABD9-CB5806C0E154}"/>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239" name="円/楕円 238">
                <a:extLst>
                  <a:ext uri="{FF2B5EF4-FFF2-40B4-BE49-F238E27FC236}">
                    <a16:creationId xmlns:a16="http://schemas.microsoft.com/office/drawing/2014/main" id="{D68AEC80-152E-544F-9DDF-202CEDD30F51}"/>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40" name="円/楕円 239">
                <a:extLst>
                  <a:ext uri="{FF2B5EF4-FFF2-40B4-BE49-F238E27FC236}">
                    <a16:creationId xmlns:a16="http://schemas.microsoft.com/office/drawing/2014/main" id="{C8D1C41D-598D-5941-A440-61E848FFCC3E}"/>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241" name="円/楕円 240">
                <a:extLst>
                  <a:ext uri="{FF2B5EF4-FFF2-40B4-BE49-F238E27FC236}">
                    <a16:creationId xmlns:a16="http://schemas.microsoft.com/office/drawing/2014/main" id="{8D0DEF7F-FEDC-0E46-8105-CE9BEFE6243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242" name="円/楕円 241">
                <a:extLst>
                  <a:ext uri="{FF2B5EF4-FFF2-40B4-BE49-F238E27FC236}">
                    <a16:creationId xmlns:a16="http://schemas.microsoft.com/office/drawing/2014/main" id="{DF0E35C7-7AC3-FF4D-B37A-D8060DCE1B13}"/>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43" name="円/楕円 242">
                <a:extLst>
                  <a:ext uri="{FF2B5EF4-FFF2-40B4-BE49-F238E27FC236}">
                    <a16:creationId xmlns:a16="http://schemas.microsoft.com/office/drawing/2014/main" id="{760BCEDF-DD35-204A-88FA-15D9E339FEA1}"/>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44" name="円/楕円 243">
                <a:extLst>
                  <a:ext uri="{FF2B5EF4-FFF2-40B4-BE49-F238E27FC236}">
                    <a16:creationId xmlns:a16="http://schemas.microsoft.com/office/drawing/2014/main" id="{8661E2B4-D8BC-6246-9291-182B8E9382D9}"/>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45" name="円/楕円 244">
                <a:extLst>
                  <a:ext uri="{FF2B5EF4-FFF2-40B4-BE49-F238E27FC236}">
                    <a16:creationId xmlns:a16="http://schemas.microsoft.com/office/drawing/2014/main" id="{0068CD61-1962-914D-A011-9A751122921C}"/>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46" name="円/楕円 245">
                <a:extLst>
                  <a:ext uri="{FF2B5EF4-FFF2-40B4-BE49-F238E27FC236}">
                    <a16:creationId xmlns:a16="http://schemas.microsoft.com/office/drawing/2014/main" id="{370354A2-022D-FD44-AF17-3E2818AB56C6}"/>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47" name="直線コネクタ 246">
                <a:extLst>
                  <a:ext uri="{FF2B5EF4-FFF2-40B4-BE49-F238E27FC236}">
                    <a16:creationId xmlns:a16="http://schemas.microsoft.com/office/drawing/2014/main" id="{FB04E516-4110-784A-8F82-21E4B04324CD}"/>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B7889219-DE1C-4547-A95A-3644F5526DD4}"/>
                  </a:ext>
                </a:extLst>
              </p:cNvPr>
              <p:cNvCxnSpPr>
                <a:cxnSpLocks/>
                <a:stCxn id="241" idx="7"/>
                <a:endCxn id="240"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59389B95-35B2-9949-A2DF-76D75AC788AE}"/>
                  </a:ext>
                </a:extLst>
              </p:cNvPr>
              <p:cNvCxnSpPr>
                <a:cxnSpLocks/>
                <a:stCxn id="242" idx="7"/>
                <a:endCxn id="241"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550598A3-4CB5-0040-99F1-7B57ABF86BF3}"/>
                  </a:ext>
                </a:extLst>
              </p:cNvPr>
              <p:cNvCxnSpPr>
                <a:cxnSpLocks/>
                <a:stCxn id="245" idx="0"/>
                <a:endCxn id="243"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33673769-1823-944E-A259-C9D93888802D}"/>
                  </a:ext>
                </a:extLst>
              </p:cNvPr>
              <p:cNvCxnSpPr>
                <a:cxnSpLocks/>
                <a:stCxn id="243" idx="7"/>
                <a:endCxn id="246"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432308F-BDC6-3446-8856-D09FD5890056}"/>
                  </a:ext>
                </a:extLst>
              </p:cNvPr>
              <p:cNvCxnSpPr>
                <a:cxnSpLocks/>
                <a:stCxn id="246" idx="1"/>
                <a:endCxn id="242"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BA9CEA0F-11AB-6044-97CC-98C6043461A8}"/>
                  </a:ext>
                </a:extLst>
              </p:cNvPr>
              <p:cNvCxnSpPr>
                <a:cxnSpLocks/>
                <a:stCxn id="243" idx="6"/>
                <a:endCxn id="244"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325BDF35-632A-0C49-A0D6-49D5F3D1BA05}"/>
                  </a:ext>
                </a:extLst>
              </p:cNvPr>
              <p:cNvCxnSpPr>
                <a:cxnSpLocks/>
                <a:stCxn id="244" idx="1"/>
                <a:endCxn id="246"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5" name="円/楕円 254">
                <a:extLst>
                  <a:ext uri="{FF2B5EF4-FFF2-40B4-BE49-F238E27FC236}">
                    <a16:creationId xmlns:a16="http://schemas.microsoft.com/office/drawing/2014/main" id="{BF29F359-CE2D-8540-9587-9F00882375E1}"/>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256" name="円/楕円 255">
                <a:extLst>
                  <a:ext uri="{FF2B5EF4-FFF2-40B4-BE49-F238E27FC236}">
                    <a16:creationId xmlns:a16="http://schemas.microsoft.com/office/drawing/2014/main" id="{9F66A238-15EB-D645-B3CB-65D8EB4C05A2}"/>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257" name="円/楕円 256">
                <a:extLst>
                  <a:ext uri="{FF2B5EF4-FFF2-40B4-BE49-F238E27FC236}">
                    <a16:creationId xmlns:a16="http://schemas.microsoft.com/office/drawing/2014/main" id="{5BC3D834-6732-5D42-B012-B8D463EAA5C3}"/>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258" name="円/楕円 257">
                <a:extLst>
                  <a:ext uri="{FF2B5EF4-FFF2-40B4-BE49-F238E27FC236}">
                    <a16:creationId xmlns:a16="http://schemas.microsoft.com/office/drawing/2014/main" id="{C803A8DB-969F-1A4A-A4FD-444BA907357E}"/>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259" name="円/楕円 258">
                <a:extLst>
                  <a:ext uri="{FF2B5EF4-FFF2-40B4-BE49-F238E27FC236}">
                    <a16:creationId xmlns:a16="http://schemas.microsoft.com/office/drawing/2014/main" id="{51369550-4594-1849-B2BD-562163327E56}"/>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260" name="円/楕円 259">
                <a:extLst>
                  <a:ext uri="{FF2B5EF4-FFF2-40B4-BE49-F238E27FC236}">
                    <a16:creationId xmlns:a16="http://schemas.microsoft.com/office/drawing/2014/main" id="{A563E9B3-9A79-C54F-AFEC-50CEA7134BA2}"/>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261" name="直線コネクタ 260">
                <a:extLst>
                  <a:ext uri="{FF2B5EF4-FFF2-40B4-BE49-F238E27FC236}">
                    <a16:creationId xmlns:a16="http://schemas.microsoft.com/office/drawing/2014/main" id="{C811200B-9F51-674D-8AFF-ABA2DC35B87D}"/>
                  </a:ext>
                </a:extLst>
              </p:cNvPr>
              <p:cNvCxnSpPr>
                <a:cxnSpLocks/>
                <a:stCxn id="256" idx="7"/>
                <a:endCxn id="255"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9FF78513-5F6F-194B-9517-BFCAA310D4CB}"/>
                  </a:ext>
                </a:extLst>
              </p:cNvPr>
              <p:cNvCxnSpPr>
                <a:cxnSpLocks/>
                <a:stCxn id="257" idx="7"/>
                <a:endCxn id="256"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3198B65D-EA55-9C4D-983F-B80032C4D24A}"/>
                  </a:ext>
                </a:extLst>
              </p:cNvPr>
              <p:cNvCxnSpPr>
                <a:cxnSpLocks/>
                <a:stCxn id="259" idx="7"/>
                <a:endCxn id="260"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F8FBEE16-613B-8C43-A6F3-8FD42D7612D0}"/>
                  </a:ext>
                </a:extLst>
              </p:cNvPr>
              <p:cNvCxnSpPr>
                <a:cxnSpLocks/>
                <a:stCxn id="260" idx="7"/>
                <a:endCxn id="258"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2A3B7EFE-467D-E74D-B44C-15F58BB19B1A}"/>
                  </a:ext>
                </a:extLst>
              </p:cNvPr>
              <p:cNvCxnSpPr>
                <a:cxnSpLocks/>
                <a:stCxn id="240" idx="5"/>
                <a:endCxn id="238"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A2E2354C-7E24-0948-84D3-36088A4B43DD}"/>
                  </a:ext>
                </a:extLst>
              </p:cNvPr>
              <p:cNvCxnSpPr>
                <a:cxnSpLocks/>
                <a:stCxn id="238" idx="5"/>
                <a:endCxn id="257"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06EC760F-9010-9D41-9E96-FAD238A7CE7D}"/>
                  </a:ext>
                </a:extLst>
              </p:cNvPr>
              <p:cNvCxnSpPr>
                <a:cxnSpLocks/>
                <a:stCxn id="257" idx="3"/>
                <a:endCxn id="244"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44D83644-07E9-EA4E-8538-B0EF502C2A51}"/>
                  </a:ext>
                </a:extLst>
              </p:cNvPr>
              <p:cNvCxnSpPr>
                <a:cxnSpLocks/>
                <a:stCxn id="239" idx="1"/>
                <a:endCxn id="244"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C1A67844-D720-4243-819E-F5789F84F5F6}"/>
                  </a:ext>
                </a:extLst>
              </p:cNvPr>
              <p:cNvCxnSpPr>
                <a:cxnSpLocks/>
                <a:stCxn id="239" idx="5"/>
                <a:endCxn id="259"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270" name="正方形/長方形 269">
            <a:extLst>
              <a:ext uri="{FF2B5EF4-FFF2-40B4-BE49-F238E27FC236}">
                <a16:creationId xmlns:a16="http://schemas.microsoft.com/office/drawing/2014/main" id="{D67F6AB3-8951-FD4B-9A62-ED2E68FE52C2}"/>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271" name="正方形/長方形 270">
            <a:extLst>
              <a:ext uri="{FF2B5EF4-FFF2-40B4-BE49-F238E27FC236}">
                <a16:creationId xmlns:a16="http://schemas.microsoft.com/office/drawing/2014/main" id="{7BC63768-6E5E-4E4E-B731-1EED9697918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275" name="正方形/長方形 274">
            <a:extLst>
              <a:ext uri="{FF2B5EF4-FFF2-40B4-BE49-F238E27FC236}">
                <a16:creationId xmlns:a16="http://schemas.microsoft.com/office/drawing/2014/main" id="{0DC3B6E4-7146-E44B-BF0C-3045BEB5EBD7}"/>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276" name="正方形/長方形 275">
            <a:extLst>
              <a:ext uri="{FF2B5EF4-FFF2-40B4-BE49-F238E27FC236}">
                <a16:creationId xmlns:a16="http://schemas.microsoft.com/office/drawing/2014/main" id="{B185057D-5B37-E44B-859B-C673E578B0FC}"/>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277" name="正方形/長方形 276">
            <a:extLst>
              <a:ext uri="{FF2B5EF4-FFF2-40B4-BE49-F238E27FC236}">
                <a16:creationId xmlns:a16="http://schemas.microsoft.com/office/drawing/2014/main" id="{7A1E8DCA-4E27-7642-A49C-142941647D27}"/>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326" name="グループ化 325">
            <a:extLst>
              <a:ext uri="{FF2B5EF4-FFF2-40B4-BE49-F238E27FC236}">
                <a16:creationId xmlns:a16="http://schemas.microsoft.com/office/drawing/2014/main" id="{9243E264-CAEC-C04C-83B6-504CA33857FC}"/>
              </a:ext>
            </a:extLst>
          </p:cNvPr>
          <p:cNvGrpSpPr/>
          <p:nvPr/>
        </p:nvGrpSpPr>
        <p:grpSpPr>
          <a:xfrm>
            <a:off x="3781264" y="7671712"/>
            <a:ext cx="2334611" cy="1629154"/>
            <a:chOff x="3781264" y="7805723"/>
            <a:chExt cx="2334611" cy="1629154"/>
          </a:xfrm>
        </p:grpSpPr>
        <p:sp>
          <p:nvSpPr>
            <p:cNvPr id="279" name="正方形/長方形 278">
              <a:extLst>
                <a:ext uri="{FF2B5EF4-FFF2-40B4-BE49-F238E27FC236}">
                  <a16:creationId xmlns:a16="http://schemas.microsoft.com/office/drawing/2014/main" id="{A94601FA-5D1B-324E-BD22-E29FB454B88E}"/>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円/楕円 281">
              <a:extLst>
                <a:ext uri="{FF2B5EF4-FFF2-40B4-BE49-F238E27FC236}">
                  <a16:creationId xmlns:a16="http://schemas.microsoft.com/office/drawing/2014/main" id="{573600CD-1F47-9448-9658-F45A1F6D8A21}"/>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85" name="円/楕円 284">
              <a:extLst>
                <a:ext uri="{FF2B5EF4-FFF2-40B4-BE49-F238E27FC236}">
                  <a16:creationId xmlns:a16="http://schemas.microsoft.com/office/drawing/2014/main" id="{B510F9CE-FCB9-3C48-8F01-5DF7D20C6CE5}"/>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86" name="円/楕円 285">
              <a:extLst>
                <a:ext uri="{FF2B5EF4-FFF2-40B4-BE49-F238E27FC236}">
                  <a16:creationId xmlns:a16="http://schemas.microsoft.com/office/drawing/2014/main" id="{F28D0434-673D-F849-84A0-7F3711962C7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87" name="円/楕円 286">
              <a:extLst>
                <a:ext uri="{FF2B5EF4-FFF2-40B4-BE49-F238E27FC236}">
                  <a16:creationId xmlns:a16="http://schemas.microsoft.com/office/drawing/2014/main" id="{523C8F46-5B40-A444-9D34-320AFAE172FF}"/>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88" name="円/楕円 287">
              <a:extLst>
                <a:ext uri="{FF2B5EF4-FFF2-40B4-BE49-F238E27FC236}">
                  <a16:creationId xmlns:a16="http://schemas.microsoft.com/office/drawing/2014/main" id="{260F46B9-5269-C249-B445-DFD0C2BCB6E7}"/>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89" name="円/楕円 288">
              <a:extLst>
                <a:ext uri="{FF2B5EF4-FFF2-40B4-BE49-F238E27FC236}">
                  <a16:creationId xmlns:a16="http://schemas.microsoft.com/office/drawing/2014/main" id="{5C845F61-59B6-3F43-BC92-3816A462E319}"/>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90" name="直線コネクタ 289">
              <a:extLst>
                <a:ext uri="{FF2B5EF4-FFF2-40B4-BE49-F238E27FC236}">
                  <a16:creationId xmlns:a16="http://schemas.microsoft.com/office/drawing/2014/main" id="{C5277FE0-5B6B-DC4C-91EF-BE3E30424F58}"/>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5399475-C4E4-3844-9144-10EAD47A5CAE}"/>
                </a:ext>
              </a:extLst>
            </p:cNvPr>
            <p:cNvCxnSpPr>
              <a:cxnSpLocks/>
              <a:stCxn id="285"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6602245-EE17-4A47-BC5C-4A08BD1D6E4C}"/>
                </a:ext>
              </a:extLst>
            </p:cNvPr>
            <p:cNvCxnSpPr>
              <a:cxnSpLocks/>
              <a:stCxn id="288" idx="0"/>
              <a:endCxn id="286"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8211486-BE15-FB48-829D-68ED1CF020F6}"/>
                </a:ext>
              </a:extLst>
            </p:cNvPr>
            <p:cNvCxnSpPr>
              <a:cxnSpLocks/>
              <a:stCxn id="286" idx="7"/>
              <a:endCxn id="289"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820A4FE9-0EE5-5A4B-A523-222FE32C857E}"/>
                </a:ext>
              </a:extLst>
            </p:cNvPr>
            <p:cNvCxnSpPr>
              <a:cxnSpLocks/>
              <a:stCxn id="289" idx="1"/>
              <a:endCxn id="285"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EFD25E33-727B-384C-83D9-2A0AEE56F400}"/>
                </a:ext>
              </a:extLst>
            </p:cNvPr>
            <p:cNvCxnSpPr>
              <a:cxnSpLocks/>
              <a:stCxn id="286" idx="6"/>
              <a:endCxn id="287"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074E0DE0-8DC0-C74B-8FEA-8A6EE49890E0}"/>
                </a:ext>
              </a:extLst>
            </p:cNvPr>
            <p:cNvCxnSpPr>
              <a:cxnSpLocks/>
              <a:stCxn id="287" idx="1"/>
              <a:endCxn id="289"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0" name="円/楕円 299">
              <a:extLst>
                <a:ext uri="{FF2B5EF4-FFF2-40B4-BE49-F238E27FC236}">
                  <a16:creationId xmlns:a16="http://schemas.microsoft.com/office/drawing/2014/main" id="{BDDD137F-23A7-8840-A1D0-799B214F3274}"/>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01" name="円/楕円 300">
              <a:extLst>
                <a:ext uri="{FF2B5EF4-FFF2-40B4-BE49-F238E27FC236}">
                  <a16:creationId xmlns:a16="http://schemas.microsoft.com/office/drawing/2014/main" id="{C3C10A5B-C99C-744F-9871-B559003C5460}"/>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02" name="円/楕円 301">
              <a:extLst>
                <a:ext uri="{FF2B5EF4-FFF2-40B4-BE49-F238E27FC236}">
                  <a16:creationId xmlns:a16="http://schemas.microsoft.com/office/drawing/2014/main" id="{DD52F3F9-8A67-A14B-98CF-F95D09020836}"/>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03" name="円/楕円 302">
              <a:extLst>
                <a:ext uri="{FF2B5EF4-FFF2-40B4-BE49-F238E27FC236}">
                  <a16:creationId xmlns:a16="http://schemas.microsoft.com/office/drawing/2014/main" id="{6C21189F-97FE-D740-9E22-CDA3C67AFDFF}"/>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05" name="直線コネクタ 304">
              <a:extLst>
                <a:ext uri="{FF2B5EF4-FFF2-40B4-BE49-F238E27FC236}">
                  <a16:creationId xmlns:a16="http://schemas.microsoft.com/office/drawing/2014/main" id="{BD1050EC-743B-AE4F-B392-F68C3A7FED2B}"/>
                </a:ext>
              </a:extLst>
            </p:cNvPr>
            <p:cNvCxnSpPr>
              <a:cxnSpLocks/>
              <a:stCxn id="300"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ED8C1681-010A-0741-A4B0-53DC04A9C6B3}"/>
                </a:ext>
              </a:extLst>
            </p:cNvPr>
            <p:cNvCxnSpPr>
              <a:cxnSpLocks/>
              <a:stCxn id="302" idx="7"/>
              <a:endCxn id="303"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66DC52B8-D1BB-B74D-B276-95545EBFD205}"/>
                </a:ext>
              </a:extLst>
            </p:cNvPr>
            <p:cNvCxnSpPr>
              <a:cxnSpLocks/>
              <a:stCxn id="303" idx="7"/>
              <a:endCxn id="301"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C908FFD7-9090-A24D-96A0-45BAD9E7C0F6}"/>
                </a:ext>
              </a:extLst>
            </p:cNvPr>
            <p:cNvCxnSpPr>
              <a:cxnSpLocks/>
              <a:endCxn id="300"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D01E2999-770C-4745-88F0-724CF53BD2B5}"/>
                </a:ext>
              </a:extLst>
            </p:cNvPr>
            <p:cNvCxnSpPr>
              <a:cxnSpLocks/>
              <a:stCxn id="300" idx="3"/>
              <a:endCxn id="287"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8ED8E3E9-4086-F243-8888-20E36F82A840}"/>
                </a:ext>
              </a:extLst>
            </p:cNvPr>
            <p:cNvCxnSpPr>
              <a:cxnSpLocks/>
              <a:stCxn id="282" idx="1"/>
              <a:endCxn id="287"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D47FB8DD-F139-4440-9C18-B051D30E4960}"/>
                </a:ext>
              </a:extLst>
            </p:cNvPr>
            <p:cNvCxnSpPr>
              <a:cxnSpLocks/>
              <a:stCxn id="282" idx="5"/>
              <a:endCxn id="302"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5C30DB2-8209-8041-90C8-74473E4B3554}"/>
                </a:ext>
              </a:extLst>
            </p:cNvPr>
            <p:cNvCxnSpPr>
              <a:stCxn id="288"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7D03E011-78DD-AF4B-B7CB-BF539B7AE749}"/>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6109282C-D9A5-4044-992C-68203A4EFAD5}"/>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818A9AF3-EA10-6B4F-91D2-DF28F3D9488C}"/>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7" name="正方形/長方形 326">
            <a:extLst>
              <a:ext uri="{FF2B5EF4-FFF2-40B4-BE49-F238E27FC236}">
                <a16:creationId xmlns:a16="http://schemas.microsoft.com/office/drawing/2014/main" id="{275274E3-515E-FF40-99F2-7A39D8D44EAB}"/>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39865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グループ化 111">
            <a:extLst>
              <a:ext uri="{FF2B5EF4-FFF2-40B4-BE49-F238E27FC236}">
                <a16:creationId xmlns:a16="http://schemas.microsoft.com/office/drawing/2014/main" id="{335587AE-2CE0-A146-9EDF-AC5A43B3B092}"/>
              </a:ext>
            </a:extLst>
          </p:cNvPr>
          <p:cNvGrpSpPr/>
          <p:nvPr/>
        </p:nvGrpSpPr>
        <p:grpSpPr>
          <a:xfrm>
            <a:off x="623239" y="688708"/>
            <a:ext cx="2730192" cy="2700562"/>
            <a:chOff x="623239" y="688708"/>
            <a:chExt cx="2730192" cy="2700562"/>
          </a:xfrm>
        </p:grpSpPr>
        <p:sp>
          <p:nvSpPr>
            <p:cNvPr id="30" name="円/楕円 29">
              <a:extLst>
                <a:ext uri="{FF2B5EF4-FFF2-40B4-BE49-F238E27FC236}">
                  <a16:creationId xmlns:a16="http://schemas.microsoft.com/office/drawing/2014/main" id="{5E42C6B8-6BAD-9D46-8020-4E5CD176AF79}"/>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31" name="円/楕円 30">
              <a:extLst>
                <a:ext uri="{FF2B5EF4-FFF2-40B4-BE49-F238E27FC236}">
                  <a16:creationId xmlns:a16="http://schemas.microsoft.com/office/drawing/2014/main" id="{0A44E3BB-06AB-6F48-8053-6A53F2CF438E}"/>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81" name="円/楕円 80">
              <a:extLst>
                <a:ext uri="{FF2B5EF4-FFF2-40B4-BE49-F238E27FC236}">
                  <a16:creationId xmlns:a16="http://schemas.microsoft.com/office/drawing/2014/main" id="{39CCBFC3-F048-3243-9702-6ABB8E646D90}"/>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82" name="円/楕円 81">
              <a:extLst>
                <a:ext uri="{FF2B5EF4-FFF2-40B4-BE49-F238E27FC236}">
                  <a16:creationId xmlns:a16="http://schemas.microsoft.com/office/drawing/2014/main" id="{D9325A96-1241-A042-8702-AD5125619B5B}"/>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83" name="円/楕円 82">
              <a:extLst>
                <a:ext uri="{FF2B5EF4-FFF2-40B4-BE49-F238E27FC236}">
                  <a16:creationId xmlns:a16="http://schemas.microsoft.com/office/drawing/2014/main" id="{D96BCA27-E4C6-2C4B-8B4A-D43721B1B30B}"/>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85" name="円/楕円 84">
              <a:extLst>
                <a:ext uri="{FF2B5EF4-FFF2-40B4-BE49-F238E27FC236}">
                  <a16:creationId xmlns:a16="http://schemas.microsoft.com/office/drawing/2014/main" id="{76765D84-4B93-224B-BD7C-C66AB861208C}"/>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86" name="円/楕円 85">
              <a:extLst>
                <a:ext uri="{FF2B5EF4-FFF2-40B4-BE49-F238E27FC236}">
                  <a16:creationId xmlns:a16="http://schemas.microsoft.com/office/drawing/2014/main" id="{A61E3ED4-D08D-004D-A521-571CDBC64495}"/>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87" name="円/楕円 86">
              <a:extLst>
                <a:ext uri="{FF2B5EF4-FFF2-40B4-BE49-F238E27FC236}">
                  <a16:creationId xmlns:a16="http://schemas.microsoft.com/office/drawing/2014/main" id="{7C75EE2E-4896-6F4E-8004-2B887F97C889}"/>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89" name="円/楕円 88">
              <a:extLst>
                <a:ext uri="{FF2B5EF4-FFF2-40B4-BE49-F238E27FC236}">
                  <a16:creationId xmlns:a16="http://schemas.microsoft.com/office/drawing/2014/main" id="{6BA5CE20-CD50-CE49-A603-45C520225286}"/>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91" name="直線コネクタ 90">
              <a:extLst>
                <a:ext uri="{FF2B5EF4-FFF2-40B4-BE49-F238E27FC236}">
                  <a16:creationId xmlns:a16="http://schemas.microsoft.com/office/drawing/2014/main" id="{346D38FB-9C64-964B-A92B-EE00D777933C}"/>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0E4CE03-BFB6-A642-A139-67B3BECBDA61}"/>
                </a:ext>
              </a:extLst>
            </p:cNvPr>
            <p:cNvCxnSpPr>
              <a:cxnSpLocks/>
              <a:stCxn id="82" idx="7"/>
              <a:endCxn id="81"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96EEB6D5-E725-984A-8DB3-EE37928C60DF}"/>
                </a:ext>
              </a:extLst>
            </p:cNvPr>
            <p:cNvCxnSpPr>
              <a:cxnSpLocks/>
              <a:stCxn id="83" idx="7"/>
              <a:endCxn id="82"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C0A4EBB8-21AE-2544-AD84-28A9B4358167}"/>
                </a:ext>
              </a:extLst>
            </p:cNvPr>
            <p:cNvCxnSpPr>
              <a:cxnSpLocks/>
              <a:stCxn id="87" idx="0"/>
              <a:endCxn id="85"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5A5E4445-130B-E34E-A39B-6391C76F4E74}"/>
                </a:ext>
              </a:extLst>
            </p:cNvPr>
            <p:cNvCxnSpPr>
              <a:cxnSpLocks/>
              <a:stCxn id="85" idx="7"/>
              <a:endCxn id="89"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0816455E-84AE-B447-8D70-E9516D09E15D}"/>
                </a:ext>
              </a:extLst>
            </p:cNvPr>
            <p:cNvCxnSpPr>
              <a:cxnSpLocks/>
              <a:stCxn id="89" idx="1"/>
              <a:endCxn id="83"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48B93D8-BCBB-F44F-9AC9-CF4AC608C533}"/>
                </a:ext>
              </a:extLst>
            </p:cNvPr>
            <p:cNvCxnSpPr>
              <a:cxnSpLocks/>
              <a:stCxn id="85" idx="6"/>
              <a:endCxn id="86"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69385F5D-B572-3F4E-A5E3-5391DC765DB0}"/>
                </a:ext>
              </a:extLst>
            </p:cNvPr>
            <p:cNvCxnSpPr>
              <a:cxnSpLocks/>
              <a:stCxn id="86" idx="1"/>
              <a:endCxn id="89"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円/楕円 48">
              <a:extLst>
                <a:ext uri="{FF2B5EF4-FFF2-40B4-BE49-F238E27FC236}">
                  <a16:creationId xmlns:a16="http://schemas.microsoft.com/office/drawing/2014/main" id="{A4B647F1-B559-1549-8793-5A7A281748A8}"/>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50" name="円/楕円 49">
              <a:extLst>
                <a:ext uri="{FF2B5EF4-FFF2-40B4-BE49-F238E27FC236}">
                  <a16:creationId xmlns:a16="http://schemas.microsoft.com/office/drawing/2014/main" id="{30726A4C-AF7F-E246-9465-F7AF35C2A496}"/>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51" name="円/楕円 50">
              <a:extLst>
                <a:ext uri="{FF2B5EF4-FFF2-40B4-BE49-F238E27FC236}">
                  <a16:creationId xmlns:a16="http://schemas.microsoft.com/office/drawing/2014/main" id="{FBC8074C-6C60-8840-9708-FDCE64F32087}"/>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54" name="円/楕円 53">
              <a:extLst>
                <a:ext uri="{FF2B5EF4-FFF2-40B4-BE49-F238E27FC236}">
                  <a16:creationId xmlns:a16="http://schemas.microsoft.com/office/drawing/2014/main" id="{4DE78F4F-A450-404F-AAD0-1F5018C4C48A}"/>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55" name="円/楕円 54">
              <a:extLst>
                <a:ext uri="{FF2B5EF4-FFF2-40B4-BE49-F238E27FC236}">
                  <a16:creationId xmlns:a16="http://schemas.microsoft.com/office/drawing/2014/main" id="{A8ECB4EC-EAD7-2944-941E-919FAB33E133}"/>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58" name="円/楕円 57">
              <a:extLst>
                <a:ext uri="{FF2B5EF4-FFF2-40B4-BE49-F238E27FC236}">
                  <a16:creationId xmlns:a16="http://schemas.microsoft.com/office/drawing/2014/main" id="{60DB4D53-75E3-AA4F-9F2F-7895EFD28268}"/>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63" name="直線コネクタ 62">
              <a:extLst>
                <a:ext uri="{FF2B5EF4-FFF2-40B4-BE49-F238E27FC236}">
                  <a16:creationId xmlns:a16="http://schemas.microsoft.com/office/drawing/2014/main" id="{6FD3C34C-C091-4E43-93EC-E799477C9801}"/>
                </a:ext>
              </a:extLst>
            </p:cNvPr>
            <p:cNvCxnSpPr>
              <a:cxnSpLocks/>
              <a:stCxn id="50" idx="7"/>
              <a:endCxn id="49"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8FBF0187-431B-0846-8863-B0477E878359}"/>
                </a:ext>
              </a:extLst>
            </p:cNvPr>
            <p:cNvCxnSpPr>
              <a:cxnSpLocks/>
              <a:stCxn id="51" idx="7"/>
              <a:endCxn id="50"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67CC3B32-7EEE-4640-99FC-63ED6371EA70}"/>
                </a:ext>
              </a:extLst>
            </p:cNvPr>
            <p:cNvCxnSpPr>
              <a:cxnSpLocks/>
              <a:stCxn id="55" idx="7"/>
              <a:endCxn id="58"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F7263250-EE1A-014F-9F7E-6FA9558A4EA9}"/>
                </a:ext>
              </a:extLst>
            </p:cNvPr>
            <p:cNvCxnSpPr>
              <a:cxnSpLocks/>
              <a:stCxn id="58" idx="7"/>
              <a:endCxn id="54"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9B86C1-9DB3-C742-9D78-4B6E65C6DDD6}"/>
                </a:ext>
              </a:extLst>
            </p:cNvPr>
            <p:cNvCxnSpPr>
              <a:cxnSpLocks/>
              <a:stCxn id="81" idx="5"/>
              <a:endCxn id="30"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CE85559-5118-BC44-9325-6C00E235E631}"/>
                </a:ext>
              </a:extLst>
            </p:cNvPr>
            <p:cNvCxnSpPr>
              <a:cxnSpLocks/>
              <a:stCxn id="30" idx="5"/>
              <a:endCxn id="51"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6E5C7DF-FEC7-CC4A-8610-AD5C7A01BF33}"/>
                </a:ext>
              </a:extLst>
            </p:cNvPr>
            <p:cNvCxnSpPr>
              <a:cxnSpLocks/>
              <a:stCxn id="51" idx="3"/>
              <a:endCxn id="86"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65902C3-45AB-DC46-9BA8-5F6373856ADA}"/>
                </a:ext>
              </a:extLst>
            </p:cNvPr>
            <p:cNvCxnSpPr>
              <a:cxnSpLocks/>
              <a:stCxn id="31" idx="1"/>
              <a:endCxn id="86"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A280132-4966-664A-9047-54DE17A22518}"/>
                </a:ext>
              </a:extLst>
            </p:cNvPr>
            <p:cNvCxnSpPr>
              <a:cxnSpLocks/>
              <a:stCxn id="31" idx="5"/>
              <a:endCxn id="55"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105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5158CB-C805-6048-88C4-CADF3D4DD2E8}"/>
              </a:ext>
            </a:extLst>
          </p:cNvPr>
          <p:cNvSpPr/>
          <p:nvPr/>
        </p:nvSpPr>
        <p:spPr>
          <a:xfrm>
            <a:off x="0" y="6815"/>
            <a:ext cx="12801600" cy="47330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a:solidFill>
                  <a:schemeClr val="tx1"/>
                </a:solidFill>
              </a:rPr>
              <a:t>制御モデル</a:t>
            </a:r>
            <a:endParaRPr lang="ja-JP" altLang="en-US">
              <a:solidFill>
                <a:schemeClr val="tx1"/>
              </a:solidFill>
            </a:endParaRPr>
          </a:p>
        </p:txBody>
      </p:sp>
      <p:sp>
        <p:nvSpPr>
          <p:cNvPr id="5" name="角丸四角形 4">
            <a:extLst>
              <a:ext uri="{FF2B5EF4-FFF2-40B4-BE49-F238E27FC236}">
                <a16:creationId xmlns:a16="http://schemas.microsoft.com/office/drawing/2014/main" id="{8A1E88EF-EA92-FC41-8401-03792A6C0C6D}"/>
              </a:ext>
            </a:extLst>
          </p:cNvPr>
          <p:cNvSpPr/>
          <p:nvPr/>
        </p:nvSpPr>
        <p:spPr>
          <a:xfrm>
            <a:off x="0" y="480120"/>
            <a:ext cx="6400800" cy="9001000"/>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制御技術①</a:t>
            </a:r>
            <a:endParaRPr lang="en-US" altLang="ja-JP" dirty="0">
              <a:solidFill>
                <a:schemeClr val="tx1"/>
              </a:solidFill>
            </a:endParaRPr>
          </a:p>
          <a:p>
            <a:r>
              <a:rPr lang="ja-JP" altLang="en-US">
                <a:solidFill>
                  <a:schemeClr val="tx1"/>
                </a:solidFill>
              </a:rPr>
              <a:t>①</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a:p>
            <a:r>
              <a:rPr lang="ja-JP" altLang="en-US">
                <a:solidFill>
                  <a:schemeClr val="tx1"/>
                </a:solidFill>
              </a:rPr>
              <a:t>・機能実現する上での課題は何か？</a:t>
            </a:r>
            <a:endParaRPr lang="en-US" altLang="ja-JP" dirty="0">
              <a:solidFill>
                <a:schemeClr val="tx1"/>
              </a:solidFill>
            </a:endParaRPr>
          </a:p>
          <a:p>
            <a:r>
              <a:rPr lang="ja-JP" altLang="en-US">
                <a:solidFill>
                  <a:schemeClr val="tx1"/>
                </a:solidFill>
              </a:rPr>
              <a:t>・どのような対策を実施したか？</a:t>
            </a:r>
            <a:endParaRPr lang="en-US" altLang="ja-JP" dirty="0">
              <a:solidFill>
                <a:schemeClr val="tx1"/>
              </a:solidFill>
            </a:endParaRPr>
          </a:p>
          <a:p>
            <a:r>
              <a:rPr lang="ja-JP" altLang="en-US">
                <a:solidFill>
                  <a:schemeClr val="tx1"/>
                </a:solidFill>
              </a:rPr>
              <a:t>・どのような条件・範囲で使うのか？</a:t>
            </a:r>
            <a:endParaRPr lang="en-US" altLang="ja-JP" dirty="0">
              <a:solidFill>
                <a:schemeClr val="tx1"/>
              </a:solidFill>
            </a:endParaRPr>
          </a:p>
          <a:p>
            <a:r>
              <a:rPr lang="ja-JP" altLang="en-US">
                <a:solidFill>
                  <a:schemeClr val="tx1"/>
                </a:solidFill>
              </a:rPr>
              <a:t>・性能・信頼性・安全性など機能の実現性に対して効果があるか？</a:t>
            </a:r>
            <a:endParaRPr lang="en-US" altLang="ja-JP" dirty="0">
              <a:solidFill>
                <a:schemeClr val="tx1"/>
              </a:solidFill>
            </a:endParaRPr>
          </a:p>
        </p:txBody>
      </p:sp>
      <p:sp>
        <p:nvSpPr>
          <p:cNvPr id="7" name="角丸四角形 6">
            <a:extLst>
              <a:ext uri="{FF2B5EF4-FFF2-40B4-BE49-F238E27FC236}">
                <a16:creationId xmlns:a16="http://schemas.microsoft.com/office/drawing/2014/main" id="{3C785BB7-2CCF-1941-BD1F-DB99DAB12C7F}"/>
              </a:ext>
            </a:extLst>
          </p:cNvPr>
          <p:cNvSpPr/>
          <p:nvPr/>
        </p:nvSpPr>
        <p:spPr>
          <a:xfrm>
            <a:off x="6408135" y="565117"/>
            <a:ext cx="6400800" cy="9001000"/>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制御技術②</a:t>
            </a:r>
            <a:endParaRPr lang="en-US" altLang="ja-JP" dirty="0">
              <a:solidFill>
                <a:schemeClr val="tx1"/>
              </a:solidFill>
            </a:endParaRPr>
          </a:p>
          <a:p>
            <a:r>
              <a:rPr lang="ja-JP" altLang="en-US">
                <a:solidFill>
                  <a:schemeClr val="tx1"/>
                </a:solidFill>
              </a:rPr>
              <a:t>②</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②</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②</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p:txBody>
      </p:sp>
    </p:spTree>
    <p:extLst>
      <p:ext uri="{BB962C8B-B14F-4D97-AF65-F5344CB8AC3E}">
        <p14:creationId xmlns:p14="http://schemas.microsoft.com/office/powerpoint/2010/main" val="154166733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3152</TotalTime>
  <Words>1131</Words>
  <Application>Microsoft Macintosh PowerPoint</Application>
  <PresentationFormat>A3 297x420 mm</PresentationFormat>
  <Paragraphs>296</Paragraphs>
  <Slides>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7</vt:i4>
      </vt:variant>
    </vt:vector>
  </HeadingPairs>
  <TitlesOfParts>
    <vt:vector size="16"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392</cp:revision>
  <cp:lastPrinted>2018-04-01T05:10:42Z</cp:lastPrinted>
  <dcterms:created xsi:type="dcterms:W3CDTF">2002-02-28T07:41:56Z</dcterms:created>
  <dcterms:modified xsi:type="dcterms:W3CDTF">2019-08-24T10:56:52Z</dcterms:modified>
</cp:coreProperties>
</file>