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8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49"/>
    <p:restoredTop sz="94659"/>
  </p:normalViewPr>
  <p:slideViewPr>
    <p:cSldViewPr snapToObjects="1" showGuides="1">
      <p:cViewPr>
        <p:scale>
          <a:sx n="114" d="100"/>
          <a:sy n="114" d="100"/>
        </p:scale>
        <p:origin x="896" y="7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3D6B93-0E72-F640-B336-20FC6868B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3F939F73-8188-854C-AA94-A8CFD979C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クリックしてマスター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48B2FD-36B6-2845-A479-E7A7B043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B62887-FBCC-B849-8B21-4D37BA13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237482-F624-E442-8637-4DEB1098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48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64D686-7BEC-E145-87FE-2CF82D37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E0E84D-F8A3-184C-8345-12816E4F7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C1FEC2-87BE-D043-AF0A-145CEC85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EA99CB-A983-CF44-BAE6-27282933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31680-07AE-5C4A-9FA8-5BA9835A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89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6DB8372-657E-2D46-90CA-6FC954EF8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AC3AB1-E965-2148-990C-A5CCAD8BC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5AF869-AE37-6348-B922-CDFCECC5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2B24F4-49C4-E44E-AE85-1ACCD4A8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6FF6F6-6091-F04F-B622-4B010AF9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5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5D975-2E45-6249-BBD7-FA836364F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AC1974-2468-C44F-AFDF-BC095A00E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C9B85D-EF3F-BC45-8F52-121F8D9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DCF012-7398-8446-9B77-18D13AB0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8AB559-3B6D-4D4D-ABD4-81315069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24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9A17D-F1E2-BB44-960F-04330857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C98D7D-7E28-A442-8722-8D9562D40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82D62A-2A4A-0F4F-A92C-294A9F45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2E0B06-9F72-D24D-9351-6110E691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545E27-F6BB-FF4F-B201-3AB86833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03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CB056D-09BB-C041-990B-033029DF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353911-797C-1542-9EA5-34E2BCBD5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E74667-7746-3547-A312-9771AC67F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49D24C-610D-D841-B021-902AB8B5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D0FDEB-FF14-604B-B5E6-D3FDD391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B6C083-3D28-9B4C-BB8B-9FCF15C7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74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404A4-11F9-A944-8349-D7762CA1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10E45D-C0E2-7647-93AC-B885FBC71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A06B95-6B8A-5F48-9C84-D83BFE51F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AF484F-63D4-3F42-90AB-04B024B73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4F1FBB-289A-964D-864E-35F9DB7A5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4BE34F7-6A8A-BD4B-9763-46950B1B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ED193A8-159A-6642-BF1B-1272625B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9FB461-629F-EC49-9E1E-C632AFA3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08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2645B-716A-A04B-B53B-DA7958F0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0612FD-EA1D-6141-858C-8A6D6E56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E681AE-7D2D-9C42-A593-396ABA8C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1C3504-1675-7C4A-A61C-9ACAD459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68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C2819F4-1CF8-EE4A-9804-00CFDC8A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C6D72F-54D6-E648-B741-50D66E2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328805-64BF-4F47-8B86-F0A16808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62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EF8574-94B1-594A-A12A-7637B7D5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7ED8D2-C1FC-2547-BC65-CD5B5ACA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C22CFE-2232-3340-93AA-8D2B3114B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8B58EE-C115-0A41-A481-5D9FF7CA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25EC3B-169D-4B44-8E76-FADC08DE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C35F9B-BCC3-854F-BA9D-AD9CAE30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26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991DF-BFCA-E947-B285-C4C3CBFD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8269D28-D4A8-CF44-8E3E-1D0E0F95C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B747EB-4688-2142-A380-59DE83568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E202AD-0710-3E49-8665-511E478A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5DB5E7-FB0E-874B-9177-A4F5A3CF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8122A0-09AA-1C4F-8A81-8D51EF0F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55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08127FB-6FFA-5548-9347-47A38A23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D8BA1E-81BE-9947-9DDB-9E7AD2C85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C8CBE2-DF27-DD48-A00B-5A51C0BF3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2821D-2172-BB44-A27D-4D545FF2494B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6C983E-3156-5A4C-A2F7-ED4752329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6EB7B7-B665-FB48-A955-D9A9254D5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73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チームひろじれん</a:t>
            </a:r>
            <a:br>
              <a:rPr kumimoji="1" lang="en-US" altLang="ja-JP" dirty="0"/>
            </a:br>
            <a:r>
              <a:rPr kumimoji="1" lang="ja-JP" altLang="en-US"/>
              <a:t>シナリオ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C8138D14-45D2-494E-BF8B-8ED14080D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15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A4A64E8-5D1E-7244-9DD0-09862EF77525}"/>
              </a:ext>
            </a:extLst>
          </p:cNvPr>
          <p:cNvCxnSpPr>
            <a:cxnSpLocks/>
          </p:cNvCxnSpPr>
          <p:nvPr/>
        </p:nvCxnSpPr>
        <p:spPr>
          <a:xfrm>
            <a:off x="407368" y="6601266"/>
            <a:ext cx="1058488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52CE438-4AF5-C841-B571-13EE86D45C3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走行体システム図</a:t>
            </a:r>
          </a:p>
        </p:txBody>
      </p: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06BAE010-8C3A-B847-8207-12148B6CA988}"/>
              </a:ext>
            </a:extLst>
          </p:cNvPr>
          <p:cNvGrpSpPr/>
          <p:nvPr/>
        </p:nvGrpSpPr>
        <p:grpSpPr>
          <a:xfrm>
            <a:off x="2423592" y="620688"/>
            <a:ext cx="8115832" cy="6048672"/>
            <a:chOff x="804051" y="620688"/>
            <a:chExt cx="8115832" cy="6048672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ABC7FB96-33F9-5B4C-B205-11C2A68153C1}"/>
                </a:ext>
              </a:extLst>
            </p:cNvPr>
            <p:cNvSpPr/>
            <p:nvPr/>
          </p:nvSpPr>
          <p:spPr>
            <a:xfrm>
              <a:off x="2783632" y="620688"/>
              <a:ext cx="4680520" cy="4248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79F2556D-3BF4-0540-AF4B-51FC5A2CB234}"/>
                </a:ext>
              </a:extLst>
            </p:cNvPr>
            <p:cNvSpPr/>
            <p:nvPr/>
          </p:nvSpPr>
          <p:spPr>
            <a:xfrm>
              <a:off x="4714481" y="4840941"/>
              <a:ext cx="3282037" cy="4207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A19B65C5-22B9-CD48-9803-FDC51EA6206F}"/>
                </a:ext>
              </a:extLst>
            </p:cNvPr>
            <p:cNvGrpSpPr/>
            <p:nvPr/>
          </p:nvGrpSpPr>
          <p:grpSpPr>
            <a:xfrm>
              <a:off x="3297677" y="4179080"/>
              <a:ext cx="2412459" cy="2412459"/>
              <a:chOff x="3297677" y="3570051"/>
              <a:chExt cx="2412459" cy="2412459"/>
            </a:xfrm>
            <a:solidFill>
              <a:schemeClr val="bg1"/>
            </a:solidFill>
          </p:grpSpPr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95BC6E65-A6A6-DA4F-89B6-318AFFF06831}"/>
                  </a:ext>
                </a:extLst>
              </p:cNvPr>
              <p:cNvSpPr/>
              <p:nvPr/>
            </p:nvSpPr>
            <p:spPr>
              <a:xfrm>
                <a:off x="4166681" y="4439055"/>
                <a:ext cx="674450" cy="6744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101C7940-1F2F-9B46-86F9-5B87F71BEC85}"/>
                  </a:ext>
                </a:extLst>
              </p:cNvPr>
              <p:cNvGrpSpPr/>
              <p:nvPr/>
            </p:nvGrpSpPr>
            <p:grpSpPr>
              <a:xfrm>
                <a:off x="3297677" y="3570051"/>
                <a:ext cx="2412459" cy="2412459"/>
                <a:chOff x="3297677" y="3570051"/>
                <a:chExt cx="2412459" cy="2412459"/>
              </a:xfrm>
              <a:grpFill/>
            </p:grpSpPr>
            <p:sp>
              <p:nvSpPr>
                <p:cNvPr id="5" name="円/楕円 4">
                  <a:extLst>
                    <a:ext uri="{FF2B5EF4-FFF2-40B4-BE49-F238E27FC236}">
                      <a16:creationId xmlns:a16="http://schemas.microsoft.com/office/drawing/2014/main" id="{FC6F3BDA-439B-414C-B97A-9DD594111347}"/>
                    </a:ext>
                  </a:extLst>
                </p:cNvPr>
                <p:cNvSpPr/>
                <p:nvPr/>
              </p:nvSpPr>
              <p:spPr>
                <a:xfrm>
                  <a:off x="3297677" y="3570051"/>
                  <a:ext cx="2412459" cy="2412459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" name="直線コネクタ 6">
                  <a:extLst>
                    <a:ext uri="{FF2B5EF4-FFF2-40B4-BE49-F238E27FC236}">
                      <a16:creationId xmlns:a16="http://schemas.microsoft.com/office/drawing/2014/main" id="{A02EA583-404A-9E4B-A6B5-7EE81711ADFD}"/>
                    </a:ext>
                  </a:extLst>
                </p:cNvPr>
                <p:cNvCxnSpPr>
                  <a:stCxn id="5" idx="2"/>
                  <a:endCxn id="5" idx="6"/>
                </p:cNvCxnSpPr>
                <p:nvPr/>
              </p:nvCxnSpPr>
              <p:spPr>
                <a:xfrm>
                  <a:off x="3297677" y="4776281"/>
                  <a:ext cx="2412459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コネクタ 8">
                  <a:extLst>
                    <a:ext uri="{FF2B5EF4-FFF2-40B4-BE49-F238E27FC236}">
                      <a16:creationId xmlns:a16="http://schemas.microsoft.com/office/drawing/2014/main" id="{71EA019B-6F62-1647-B74E-7733CB3104E5}"/>
                    </a:ext>
                  </a:extLst>
                </p:cNvPr>
                <p:cNvCxnSpPr>
                  <a:stCxn id="5" idx="4"/>
                  <a:endCxn id="5" idx="0"/>
                </p:cNvCxnSpPr>
                <p:nvPr/>
              </p:nvCxnSpPr>
              <p:spPr>
                <a:xfrm flipV="1">
                  <a:off x="4503907" y="3570051"/>
                  <a:ext cx="0" cy="2412459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" name="片側の 2 つの角を切り取った四角形 19">
              <a:extLst>
                <a:ext uri="{FF2B5EF4-FFF2-40B4-BE49-F238E27FC236}">
                  <a16:creationId xmlns:a16="http://schemas.microsoft.com/office/drawing/2014/main" id="{994F6E10-0C0B-E74E-B5BF-07DA3D7A11CF}"/>
                </a:ext>
              </a:extLst>
            </p:cNvPr>
            <p:cNvSpPr/>
            <p:nvPr/>
          </p:nvSpPr>
          <p:spPr>
            <a:xfrm flipV="1">
              <a:off x="2763306" y="5404764"/>
              <a:ext cx="592737" cy="648205"/>
            </a:xfrm>
            <a:prstGeom prst="snip2Same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11B7519D-3544-574E-AB7E-85005C12F179}"/>
                </a:ext>
              </a:extLst>
            </p:cNvPr>
            <p:cNvGrpSpPr/>
            <p:nvPr/>
          </p:nvGrpSpPr>
          <p:grpSpPr>
            <a:xfrm>
              <a:off x="2613303" y="6062697"/>
              <a:ext cx="898381" cy="606663"/>
              <a:chOff x="4096544" y="1776264"/>
              <a:chExt cx="576064" cy="504056"/>
            </a:xfrm>
          </p:grpSpPr>
          <p:sp>
            <p:nvSpPr>
              <p:cNvPr id="30" name="三角形 29">
                <a:extLst>
                  <a:ext uri="{FF2B5EF4-FFF2-40B4-BE49-F238E27FC236}">
                    <a16:creationId xmlns:a16="http://schemas.microsoft.com/office/drawing/2014/main" id="{1EC59E7F-8481-B448-B4D0-2EFB82D94EE8}"/>
                  </a:ext>
                </a:extLst>
              </p:cNvPr>
              <p:cNvSpPr/>
              <p:nvPr/>
            </p:nvSpPr>
            <p:spPr>
              <a:xfrm>
                <a:off x="4096544" y="1776264"/>
                <a:ext cx="576064" cy="360040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>
                <a:extLst>
                  <a:ext uri="{FF2B5EF4-FFF2-40B4-BE49-F238E27FC236}">
                    <a16:creationId xmlns:a16="http://schemas.microsoft.com/office/drawing/2014/main" id="{FA9B417D-32DE-D549-9368-AD00CDC881B6}"/>
                  </a:ext>
                </a:extLst>
              </p:cNvPr>
              <p:cNvSpPr/>
              <p:nvPr/>
            </p:nvSpPr>
            <p:spPr>
              <a:xfrm>
                <a:off x="4096544" y="2064296"/>
                <a:ext cx="57606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AB0C279A-ECDD-B44B-9384-4375A465EB70}"/>
                </a:ext>
              </a:extLst>
            </p:cNvPr>
            <p:cNvGrpSpPr/>
            <p:nvPr/>
          </p:nvGrpSpPr>
          <p:grpSpPr>
            <a:xfrm>
              <a:off x="3385226" y="4038029"/>
              <a:ext cx="674450" cy="674450"/>
              <a:chOff x="3385226" y="3429000"/>
              <a:chExt cx="674450" cy="67445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16068F6-A4D1-EC4B-90FC-8043BEBD199F}"/>
                  </a:ext>
                </a:extLst>
              </p:cNvPr>
              <p:cNvSpPr/>
              <p:nvPr/>
            </p:nvSpPr>
            <p:spPr>
              <a:xfrm>
                <a:off x="3385226" y="3429000"/>
                <a:ext cx="674450" cy="6744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47055E78-8374-0342-8953-D075EBACBCB5}"/>
                  </a:ext>
                </a:extLst>
              </p:cNvPr>
              <p:cNvCxnSpPr>
                <a:stCxn id="17" idx="6"/>
                <a:endCxn id="17" idx="2"/>
              </p:cNvCxnSpPr>
              <p:nvPr/>
            </p:nvCxnSpPr>
            <p:spPr>
              <a:xfrm flipH="1">
                <a:off x="3385226" y="3766225"/>
                <a:ext cx="674450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E20BA8D3-03D0-C64F-97AC-A90F2A6FFD64}"/>
                  </a:ext>
                </a:extLst>
              </p:cNvPr>
              <p:cNvCxnSpPr>
                <a:endCxn id="17" idx="0"/>
              </p:cNvCxnSpPr>
              <p:nvPr/>
            </p:nvCxnSpPr>
            <p:spPr>
              <a:xfrm flipV="1">
                <a:off x="3715966" y="3429000"/>
                <a:ext cx="6485" cy="66634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L 字 31">
              <a:extLst>
                <a:ext uri="{FF2B5EF4-FFF2-40B4-BE49-F238E27FC236}">
                  <a16:creationId xmlns:a16="http://schemas.microsoft.com/office/drawing/2014/main" id="{32488DE0-CAB9-6746-9A76-087E0ACBFD80}"/>
                </a:ext>
              </a:extLst>
            </p:cNvPr>
            <p:cNvSpPr/>
            <p:nvPr/>
          </p:nvSpPr>
          <p:spPr>
            <a:xfrm flipH="1">
              <a:off x="1649506" y="4489415"/>
              <a:ext cx="2141993" cy="1381328"/>
            </a:xfrm>
            <a:prstGeom prst="corner">
              <a:avLst>
                <a:gd name="adj1" fmla="val 9883"/>
                <a:gd name="adj2" fmla="val 1034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片側の 2 つの角を切り取った四角形 38">
              <a:extLst>
                <a:ext uri="{FF2B5EF4-FFF2-40B4-BE49-F238E27FC236}">
                  <a16:creationId xmlns:a16="http://schemas.microsoft.com/office/drawing/2014/main" id="{2DCE4FBB-E173-FC4E-A6E6-B9ACDE105EC8}"/>
                </a:ext>
              </a:extLst>
            </p:cNvPr>
            <p:cNvSpPr/>
            <p:nvPr/>
          </p:nvSpPr>
          <p:spPr>
            <a:xfrm rot="16200000" flipV="1">
              <a:off x="1487547" y="3109799"/>
              <a:ext cx="592737" cy="648205"/>
            </a:xfrm>
            <a:prstGeom prst="snip2Same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F79545D0-B85D-4A45-B41F-BE495556F9AB}"/>
                </a:ext>
              </a:extLst>
            </p:cNvPr>
            <p:cNvGrpSpPr/>
            <p:nvPr/>
          </p:nvGrpSpPr>
          <p:grpSpPr>
            <a:xfrm>
              <a:off x="804051" y="2711252"/>
              <a:ext cx="1120589" cy="1326777"/>
              <a:chOff x="3774140" y="1452282"/>
              <a:chExt cx="1120589" cy="1326777"/>
            </a:xfrm>
          </p:grpSpPr>
          <p:sp>
            <p:nvSpPr>
              <p:cNvPr id="40" name="円弧 39">
                <a:extLst>
                  <a:ext uri="{FF2B5EF4-FFF2-40B4-BE49-F238E27FC236}">
                    <a16:creationId xmlns:a16="http://schemas.microsoft.com/office/drawing/2014/main" id="{86D38046-C761-3646-B461-1E3CFB7C8B8A}"/>
                  </a:ext>
                </a:extLst>
              </p:cNvPr>
              <p:cNvSpPr/>
              <p:nvPr/>
            </p:nvSpPr>
            <p:spPr>
              <a:xfrm>
                <a:off x="3774140" y="1452282"/>
                <a:ext cx="815789" cy="1326777"/>
              </a:xfrm>
              <a:prstGeom prst="arc">
                <a:avLst>
                  <a:gd name="adj1" fmla="val 6718735"/>
                  <a:gd name="adj2" fmla="val 1497461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A164673C-EF62-E240-87CC-4F300A58BF9F}"/>
                  </a:ext>
                </a:extLst>
              </p:cNvPr>
              <p:cNvSpPr/>
              <p:nvPr/>
            </p:nvSpPr>
            <p:spPr>
              <a:xfrm>
                <a:off x="3926540" y="1600200"/>
                <a:ext cx="815789" cy="1030941"/>
              </a:xfrm>
              <a:prstGeom prst="arc">
                <a:avLst>
                  <a:gd name="adj1" fmla="val 6718735"/>
                  <a:gd name="adj2" fmla="val 1497461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弧 41">
                <a:extLst>
                  <a:ext uri="{FF2B5EF4-FFF2-40B4-BE49-F238E27FC236}">
                    <a16:creationId xmlns:a16="http://schemas.microsoft.com/office/drawing/2014/main" id="{ED505722-AB6D-3E47-BA49-B4536F823129}"/>
                  </a:ext>
                </a:extLst>
              </p:cNvPr>
              <p:cNvSpPr/>
              <p:nvPr/>
            </p:nvSpPr>
            <p:spPr>
              <a:xfrm>
                <a:off x="4078940" y="1698811"/>
                <a:ext cx="815789" cy="833718"/>
              </a:xfrm>
              <a:prstGeom prst="arc">
                <a:avLst>
                  <a:gd name="adj1" fmla="val 6718735"/>
                  <a:gd name="adj2" fmla="val 1497461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C487CA86-E873-A643-BF93-B2317374DD71}"/>
                </a:ext>
              </a:extLst>
            </p:cNvPr>
            <p:cNvSpPr/>
            <p:nvPr/>
          </p:nvSpPr>
          <p:spPr>
            <a:xfrm>
              <a:off x="1636816" y="3737711"/>
              <a:ext cx="1309801" cy="127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A5FECC56-0FB4-164D-BD43-B8C72FB2B817}"/>
                </a:ext>
              </a:extLst>
            </p:cNvPr>
            <p:cNvGrpSpPr/>
            <p:nvPr/>
          </p:nvGrpSpPr>
          <p:grpSpPr>
            <a:xfrm>
              <a:off x="5746377" y="4925535"/>
              <a:ext cx="2580509" cy="1651603"/>
              <a:chOff x="5746377" y="4316506"/>
              <a:chExt cx="2580509" cy="165160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E2DE31E5-06AD-6F49-A568-0B7E55B925D3}"/>
                  </a:ext>
                </a:extLst>
              </p:cNvPr>
              <p:cNvGrpSpPr/>
              <p:nvPr/>
            </p:nvGrpSpPr>
            <p:grpSpPr>
              <a:xfrm>
                <a:off x="7652436" y="4316506"/>
                <a:ext cx="674450" cy="674450"/>
                <a:chOff x="3385226" y="3429000"/>
                <a:chExt cx="674450" cy="674450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50" name="円/楕円 49">
                  <a:extLst>
                    <a:ext uri="{FF2B5EF4-FFF2-40B4-BE49-F238E27FC236}">
                      <a16:creationId xmlns:a16="http://schemas.microsoft.com/office/drawing/2014/main" id="{CB07BC6C-F1FD-484C-8FA0-49EB093AED70}"/>
                    </a:ext>
                  </a:extLst>
                </p:cNvPr>
                <p:cNvSpPr/>
                <p:nvPr/>
              </p:nvSpPr>
              <p:spPr>
                <a:xfrm>
                  <a:off x="3385226" y="3429000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ABC6D782-BE7F-C245-8D32-AB9CBD827AAB}"/>
                    </a:ext>
                  </a:extLst>
                </p:cNvPr>
                <p:cNvCxnSpPr>
                  <a:stCxn id="50" idx="6"/>
                  <a:endCxn id="50" idx="2"/>
                </p:cNvCxnSpPr>
                <p:nvPr/>
              </p:nvCxnSpPr>
              <p:spPr>
                <a:xfrm flipH="1">
                  <a:off x="3385226" y="3766225"/>
                  <a:ext cx="67445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74D4EFDB-2EDC-E945-9102-FF205236DD78}"/>
                    </a:ext>
                  </a:extLst>
                </p:cNvPr>
                <p:cNvCxnSpPr>
                  <a:endCxn id="50" idx="0"/>
                </p:cNvCxnSpPr>
                <p:nvPr/>
              </p:nvCxnSpPr>
              <p:spPr>
                <a:xfrm flipV="1">
                  <a:off x="3715966" y="3429000"/>
                  <a:ext cx="6485" cy="66634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484EB7E4-4029-7A4D-879E-B7D88DD2DA1B}"/>
                  </a:ext>
                </a:extLst>
              </p:cNvPr>
              <p:cNvSpPr/>
              <p:nvPr/>
            </p:nvSpPr>
            <p:spPr>
              <a:xfrm>
                <a:off x="5746377" y="4831976"/>
                <a:ext cx="2232212" cy="1613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6" name="グループ化 65">
                <a:extLst>
                  <a:ext uri="{FF2B5EF4-FFF2-40B4-BE49-F238E27FC236}">
                    <a16:creationId xmlns:a16="http://schemas.microsoft.com/office/drawing/2014/main" id="{584A2695-63B3-F84D-8157-BADBC276CC8A}"/>
                  </a:ext>
                </a:extLst>
              </p:cNvPr>
              <p:cNvGrpSpPr/>
              <p:nvPr/>
            </p:nvGrpSpPr>
            <p:grpSpPr>
              <a:xfrm>
                <a:off x="6585635" y="4993341"/>
                <a:ext cx="674450" cy="974768"/>
                <a:chOff x="6585635" y="4993341"/>
                <a:chExt cx="674450" cy="974768"/>
              </a:xfrm>
            </p:grpSpPr>
            <p:grpSp>
              <p:nvGrpSpPr>
                <p:cNvPr id="61" name="グループ化 60">
                  <a:extLst>
                    <a:ext uri="{FF2B5EF4-FFF2-40B4-BE49-F238E27FC236}">
                      <a16:creationId xmlns:a16="http://schemas.microsoft.com/office/drawing/2014/main" id="{13ABB243-0EE3-6449-B162-4D1737DBF78B}"/>
                    </a:ext>
                  </a:extLst>
                </p:cNvPr>
                <p:cNvGrpSpPr/>
                <p:nvPr/>
              </p:nvGrpSpPr>
              <p:grpSpPr>
                <a:xfrm>
                  <a:off x="6585635" y="5293659"/>
                  <a:ext cx="674450" cy="674450"/>
                  <a:chOff x="3385226" y="3429000"/>
                  <a:chExt cx="674450" cy="674450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62" name="円/楕円 61">
                    <a:extLst>
                      <a:ext uri="{FF2B5EF4-FFF2-40B4-BE49-F238E27FC236}">
                        <a16:creationId xmlns:a16="http://schemas.microsoft.com/office/drawing/2014/main" id="{CBAA3278-E88D-9648-9780-A971C0C07152}"/>
                      </a:ext>
                    </a:extLst>
                  </p:cNvPr>
                  <p:cNvSpPr/>
                  <p:nvPr/>
                </p:nvSpPr>
                <p:spPr>
                  <a:xfrm>
                    <a:off x="3385226" y="3429000"/>
                    <a:ext cx="674450" cy="674450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63" name="直線コネクタ 62">
                    <a:extLst>
                      <a:ext uri="{FF2B5EF4-FFF2-40B4-BE49-F238E27FC236}">
                        <a16:creationId xmlns:a16="http://schemas.microsoft.com/office/drawing/2014/main" id="{9E5F0E71-BEEE-D94D-9AC7-420D6A526C09}"/>
                      </a:ext>
                    </a:extLst>
                  </p:cNvPr>
                  <p:cNvCxnSpPr>
                    <a:stCxn id="62" idx="6"/>
                    <a:endCxn id="62" idx="2"/>
                  </p:cNvCxnSpPr>
                  <p:nvPr/>
                </p:nvCxnSpPr>
                <p:spPr>
                  <a:xfrm flipH="1">
                    <a:off x="3385226" y="3766225"/>
                    <a:ext cx="67445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線コネクタ 63">
                    <a:extLst>
                      <a:ext uri="{FF2B5EF4-FFF2-40B4-BE49-F238E27FC236}">
                        <a16:creationId xmlns:a16="http://schemas.microsoft.com/office/drawing/2014/main" id="{87363DFF-DE64-6549-B31E-770E70ED8452}"/>
                      </a:ext>
                    </a:extLst>
                  </p:cNvPr>
                  <p:cNvCxnSpPr>
                    <a:endCxn id="62" idx="0"/>
                  </p:cNvCxnSpPr>
                  <p:nvPr/>
                </p:nvCxnSpPr>
                <p:spPr>
                  <a:xfrm flipV="1">
                    <a:off x="3715966" y="3429000"/>
                    <a:ext cx="6485" cy="666345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6B1B71B7-BEB8-C44B-9119-0D075BA00B82}"/>
                    </a:ext>
                  </a:extLst>
                </p:cNvPr>
                <p:cNvSpPr/>
                <p:nvPr/>
              </p:nvSpPr>
              <p:spPr>
                <a:xfrm rot="16200000">
                  <a:off x="6609095" y="5233147"/>
                  <a:ext cx="627530" cy="14791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69" name="円弧 68">
              <a:extLst>
                <a:ext uri="{FF2B5EF4-FFF2-40B4-BE49-F238E27FC236}">
                  <a16:creationId xmlns:a16="http://schemas.microsoft.com/office/drawing/2014/main" id="{E7920B79-D2BB-4E47-9CEB-55FAB9F03C9D}"/>
                </a:ext>
              </a:extLst>
            </p:cNvPr>
            <p:cNvSpPr/>
            <p:nvPr/>
          </p:nvSpPr>
          <p:spPr>
            <a:xfrm>
              <a:off x="3070009" y="3738932"/>
              <a:ext cx="1317409" cy="1317409"/>
            </a:xfrm>
            <a:prstGeom prst="arc">
              <a:avLst>
                <a:gd name="adj1" fmla="val 4337217"/>
                <a:gd name="adj2" fmla="val 1116412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弧 69">
              <a:extLst>
                <a:ext uri="{FF2B5EF4-FFF2-40B4-BE49-F238E27FC236}">
                  <a16:creationId xmlns:a16="http://schemas.microsoft.com/office/drawing/2014/main" id="{F1D334A4-1903-124F-A646-A27A694F6F3E}"/>
                </a:ext>
              </a:extLst>
            </p:cNvPr>
            <p:cNvSpPr/>
            <p:nvPr/>
          </p:nvSpPr>
          <p:spPr>
            <a:xfrm>
              <a:off x="7082118" y="4419031"/>
              <a:ext cx="1837765" cy="1837765"/>
            </a:xfrm>
            <a:prstGeom prst="arc">
              <a:avLst>
                <a:gd name="adj1" fmla="val 21286009"/>
                <a:gd name="adj2" fmla="val 1116412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弧 70">
              <a:extLst>
                <a:ext uri="{FF2B5EF4-FFF2-40B4-BE49-F238E27FC236}">
                  <a16:creationId xmlns:a16="http://schemas.microsoft.com/office/drawing/2014/main" id="{688202EF-CA42-B947-82D0-DD58D83DCCE1}"/>
                </a:ext>
              </a:extLst>
            </p:cNvPr>
            <p:cNvSpPr/>
            <p:nvPr/>
          </p:nvSpPr>
          <p:spPr>
            <a:xfrm>
              <a:off x="3980330" y="4858303"/>
              <a:ext cx="1075762" cy="1075762"/>
            </a:xfrm>
            <a:prstGeom prst="arc">
              <a:avLst>
                <a:gd name="adj1" fmla="val 3731962"/>
                <a:gd name="adj2" fmla="val 283478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片側の 2 つの角を切り取った四角形 47">
              <a:extLst>
                <a:ext uri="{FF2B5EF4-FFF2-40B4-BE49-F238E27FC236}">
                  <a16:creationId xmlns:a16="http://schemas.microsoft.com/office/drawing/2014/main" id="{B7396866-22A4-3940-B9CC-491AE9F74EBD}"/>
                </a:ext>
              </a:extLst>
            </p:cNvPr>
            <p:cNvSpPr/>
            <p:nvPr/>
          </p:nvSpPr>
          <p:spPr>
            <a:xfrm rot="16200000" flipH="1" flipV="1">
              <a:off x="1487547" y="3842664"/>
              <a:ext cx="592737" cy="648205"/>
            </a:xfrm>
            <a:prstGeom prst="snip2Same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EE90CA31-ECB3-6F42-A33C-9F63AD466C8B}"/>
                </a:ext>
              </a:extLst>
            </p:cNvPr>
            <p:cNvSpPr/>
            <p:nvPr/>
          </p:nvSpPr>
          <p:spPr>
            <a:xfrm>
              <a:off x="935992" y="2624866"/>
              <a:ext cx="1417777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超音波センサ</a:t>
              </a: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95670154-72F6-9540-9AD7-28E7B4A18965}"/>
                </a:ext>
              </a:extLst>
            </p:cNvPr>
            <p:cNvSpPr/>
            <p:nvPr/>
          </p:nvSpPr>
          <p:spPr>
            <a:xfrm>
              <a:off x="877685" y="4481374"/>
              <a:ext cx="1534391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ジャイロセンサ</a:t>
              </a: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C482E7DA-297C-7344-AC5A-D4FB1344E8D4}"/>
                </a:ext>
              </a:extLst>
            </p:cNvPr>
            <p:cNvSpPr/>
            <p:nvPr/>
          </p:nvSpPr>
          <p:spPr>
            <a:xfrm>
              <a:off x="1264227" y="5984593"/>
              <a:ext cx="1534391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光センサ</a:t>
              </a: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908F1DBC-922A-0F43-A003-0AEF620D65EB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6384032" y="3645024"/>
              <a:ext cx="0" cy="519352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9FC80FB-036B-8344-87CD-C105DFD1F524}"/>
                </a:ext>
              </a:extLst>
            </p:cNvPr>
            <p:cNvGrpSpPr/>
            <p:nvPr/>
          </p:nvGrpSpPr>
          <p:grpSpPr>
            <a:xfrm>
              <a:off x="5159896" y="2492896"/>
              <a:ext cx="360040" cy="2841277"/>
              <a:chOff x="4423064" y="1243447"/>
              <a:chExt cx="1527463" cy="1527463"/>
            </a:xfrm>
          </p:grpSpPr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7248149E-A0A6-5346-8DE4-3D6F93F14B9D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F1700C69-9D30-DB49-886F-868671EF99A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497C3288-6F09-3445-B841-209EC6F517E2}"/>
                </a:ext>
              </a:extLst>
            </p:cNvPr>
            <p:cNvGrpSpPr/>
            <p:nvPr/>
          </p:nvGrpSpPr>
          <p:grpSpPr>
            <a:xfrm>
              <a:off x="3553867" y="2060848"/>
              <a:ext cx="1966069" cy="2140973"/>
              <a:chOff x="4423064" y="1243447"/>
              <a:chExt cx="1527463" cy="1527463"/>
            </a:xfrm>
          </p:grpSpPr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A0DC07A1-9BA6-E841-91E3-B3AB875B3082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817A2656-2DA6-E94A-87C0-6E84B6F7037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394D6594-F370-E74A-9075-8BFEFFEC808F}"/>
                </a:ext>
              </a:extLst>
            </p:cNvPr>
            <p:cNvGrpSpPr/>
            <p:nvPr/>
          </p:nvGrpSpPr>
          <p:grpSpPr>
            <a:xfrm>
              <a:off x="4374573" y="2276872"/>
              <a:ext cx="1145363" cy="2959577"/>
              <a:chOff x="4423064" y="1243447"/>
              <a:chExt cx="1527463" cy="1527463"/>
            </a:xfrm>
          </p:grpSpPr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B3AD5886-7038-A04C-987B-FB93D0F48214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6F9E1407-4319-4A44-B350-73B573376E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20C8B133-7CA1-E54E-BC86-D253FA2E9B8F}"/>
                </a:ext>
              </a:extLst>
            </p:cNvPr>
            <p:cNvSpPr/>
            <p:nvPr/>
          </p:nvSpPr>
          <p:spPr>
            <a:xfrm>
              <a:off x="3532910" y="4183503"/>
              <a:ext cx="374072" cy="374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M</a:t>
              </a:r>
              <a:endParaRPr kumimoji="1" lang="ja-JP" altLang="en-US" b="1">
                <a:solidFill>
                  <a:schemeClr val="tx1"/>
                </a:solidFill>
              </a:endParaRPr>
            </a:p>
          </p:txBody>
        </p:sp>
        <p:sp>
          <p:nvSpPr>
            <p:cNvPr id="77" name="円/楕円 76">
              <a:extLst>
                <a:ext uri="{FF2B5EF4-FFF2-40B4-BE49-F238E27FC236}">
                  <a16:creationId xmlns:a16="http://schemas.microsoft.com/office/drawing/2014/main" id="{DFD99CCE-3A47-B64F-81EA-DE50EB9DE10D}"/>
                </a:ext>
              </a:extLst>
            </p:cNvPr>
            <p:cNvSpPr/>
            <p:nvPr/>
          </p:nvSpPr>
          <p:spPr>
            <a:xfrm>
              <a:off x="4315693" y="5194885"/>
              <a:ext cx="374072" cy="374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M</a:t>
              </a:r>
              <a:endParaRPr kumimoji="1" lang="ja-JP" altLang="en-US" b="1">
                <a:solidFill>
                  <a:schemeClr val="tx1"/>
                </a:solidFill>
              </a:endParaRPr>
            </a:p>
          </p:txBody>
        </p:sp>
        <p:sp>
          <p:nvSpPr>
            <p:cNvPr id="78" name="円/楕円 77">
              <a:extLst>
                <a:ext uri="{FF2B5EF4-FFF2-40B4-BE49-F238E27FC236}">
                  <a16:creationId xmlns:a16="http://schemas.microsoft.com/office/drawing/2014/main" id="{DC063852-142C-D043-AE10-2308FBE9EE1A}"/>
                </a:ext>
              </a:extLst>
            </p:cNvPr>
            <p:cNvSpPr/>
            <p:nvPr/>
          </p:nvSpPr>
          <p:spPr>
            <a:xfrm>
              <a:off x="7793183" y="5063266"/>
              <a:ext cx="374072" cy="374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M</a:t>
              </a:r>
              <a:endParaRPr kumimoji="1" lang="ja-JP" altLang="en-US" b="1">
                <a:solidFill>
                  <a:schemeClr val="tx1"/>
                </a:solidFill>
              </a:endParaRPr>
            </a:p>
          </p:txBody>
        </p:sp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4A01BF27-0A53-E94C-A196-5F8CD7267FC5}"/>
                </a:ext>
              </a:extLst>
            </p:cNvPr>
            <p:cNvGrpSpPr/>
            <p:nvPr/>
          </p:nvGrpSpPr>
          <p:grpSpPr>
            <a:xfrm>
              <a:off x="3044242" y="1628800"/>
              <a:ext cx="2475694" cy="3768220"/>
              <a:chOff x="4423064" y="1243447"/>
              <a:chExt cx="1527463" cy="1527463"/>
            </a:xfrm>
          </p:grpSpPr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A014D4E6-6006-3E42-9646-DBCB45FF7244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8628984F-7E99-3B49-9D03-AFE312CADDE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BCB29996-5990-C548-A5E7-2CB16F3FA7C1}"/>
                </a:ext>
              </a:extLst>
            </p:cNvPr>
            <p:cNvGrpSpPr/>
            <p:nvPr/>
          </p:nvGrpSpPr>
          <p:grpSpPr>
            <a:xfrm>
              <a:off x="2267669" y="1196752"/>
              <a:ext cx="3252267" cy="2237149"/>
              <a:chOff x="4423064" y="1243447"/>
              <a:chExt cx="1527463" cy="1527463"/>
            </a:xfrm>
          </p:grpSpPr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9266F4A0-02E8-9641-A29E-28374FB1EAFC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id="{9997F004-A451-0A49-AFDF-48BA3DE122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0FE1FF1D-3EB1-E246-8E69-B77D82010A08}"/>
                </a:ext>
              </a:extLst>
            </p:cNvPr>
            <p:cNvCxnSpPr>
              <a:cxnSpLocks/>
            </p:cNvCxnSpPr>
            <p:nvPr/>
          </p:nvCxnSpPr>
          <p:spPr>
            <a:xfrm>
              <a:off x="2115243" y="3433901"/>
              <a:ext cx="137506" cy="0"/>
            </a:xfrm>
            <a:prstGeom prst="line">
              <a:avLst/>
            </a:prstGeom>
            <a:ln w="19050" cap="rnd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EA4E7116-8630-C94E-951B-C8B225293976}"/>
                </a:ext>
              </a:extLst>
            </p:cNvPr>
            <p:cNvCxnSpPr>
              <a:cxnSpLocks/>
            </p:cNvCxnSpPr>
            <p:nvPr/>
          </p:nvCxnSpPr>
          <p:spPr>
            <a:xfrm>
              <a:off x="2114550" y="4166766"/>
              <a:ext cx="525066" cy="0"/>
            </a:xfrm>
            <a:prstGeom prst="line">
              <a:avLst/>
            </a:prstGeom>
            <a:ln w="19050" cap="rnd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92D44ADB-2B38-444A-B04A-C8E892E931AE}"/>
                </a:ext>
              </a:extLst>
            </p:cNvPr>
            <p:cNvGrpSpPr/>
            <p:nvPr/>
          </p:nvGrpSpPr>
          <p:grpSpPr>
            <a:xfrm>
              <a:off x="2639616" y="1412776"/>
              <a:ext cx="2880320" cy="2746339"/>
              <a:chOff x="4423064" y="1243447"/>
              <a:chExt cx="1527463" cy="1527463"/>
            </a:xfrm>
          </p:grpSpPr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B624E249-CBBF-9948-83DC-DF2696FBF248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>
                <a:extLst>
                  <a:ext uri="{FF2B5EF4-FFF2-40B4-BE49-F238E27FC236}">
                    <a16:creationId xmlns:a16="http://schemas.microsoft.com/office/drawing/2014/main" id="{A54A37BB-2545-3746-85C4-64678BB404E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3D69ADC7-E530-AA49-96EA-FDA029FC7CB2}"/>
                </a:ext>
              </a:extLst>
            </p:cNvPr>
            <p:cNvCxnSpPr>
              <a:cxnSpLocks/>
            </p:cNvCxnSpPr>
            <p:nvPr/>
          </p:nvCxnSpPr>
          <p:spPr>
            <a:xfrm>
              <a:off x="5159896" y="5334173"/>
              <a:ext cx="2664296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656B49B9-2C3C-3848-9A19-A554E1500A33}"/>
                </a:ext>
              </a:extLst>
            </p:cNvPr>
            <p:cNvGrpSpPr/>
            <p:nvPr/>
          </p:nvGrpSpPr>
          <p:grpSpPr>
            <a:xfrm rot="16200000" flipH="1">
              <a:off x="4079778" y="2780929"/>
              <a:ext cx="1224138" cy="1656183"/>
              <a:chOff x="4423064" y="1243447"/>
              <a:chExt cx="1527463" cy="1527463"/>
            </a:xfrm>
          </p:grpSpPr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id="{F4CECC8F-4719-B14D-BBB4-ACC2266C1C29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コネクタ 92">
                <a:extLst>
                  <a:ext uri="{FF2B5EF4-FFF2-40B4-BE49-F238E27FC236}">
                    <a16:creationId xmlns:a16="http://schemas.microsoft.com/office/drawing/2014/main" id="{23973AEB-3F26-A24B-ABD3-CD26847730A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99C2CA00-5097-7C45-95FA-B415AEF111B7}"/>
                </a:ext>
              </a:extLst>
            </p:cNvPr>
            <p:cNvGrpSpPr/>
            <p:nvPr/>
          </p:nvGrpSpPr>
          <p:grpSpPr>
            <a:xfrm rot="16200000" flipH="1">
              <a:off x="4079776" y="3789040"/>
              <a:ext cx="2016224" cy="864096"/>
              <a:chOff x="4423064" y="1243447"/>
              <a:chExt cx="1527463" cy="1527463"/>
            </a:xfrm>
          </p:grpSpPr>
          <p:cxnSp>
            <p:nvCxnSpPr>
              <p:cNvPr id="95" name="直線コネクタ 94">
                <a:extLst>
                  <a:ext uri="{FF2B5EF4-FFF2-40B4-BE49-F238E27FC236}">
                    <a16:creationId xmlns:a16="http://schemas.microsoft.com/office/drawing/2014/main" id="{331BE7C4-9464-F145-B889-2B93F5027D6A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7CB16ADF-D6E6-D244-83FB-62D2166F9D8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グループ化 96">
              <a:extLst>
                <a:ext uri="{FF2B5EF4-FFF2-40B4-BE49-F238E27FC236}">
                  <a16:creationId xmlns:a16="http://schemas.microsoft.com/office/drawing/2014/main" id="{05FF8B2D-EDC0-CE47-8E0E-511257234A55}"/>
                </a:ext>
              </a:extLst>
            </p:cNvPr>
            <p:cNvGrpSpPr/>
            <p:nvPr/>
          </p:nvGrpSpPr>
          <p:grpSpPr>
            <a:xfrm rot="10800000" flipH="1">
              <a:off x="5303912" y="3428999"/>
              <a:ext cx="2520280" cy="1728191"/>
              <a:chOff x="4423064" y="1243447"/>
              <a:chExt cx="1527463" cy="1527463"/>
            </a:xfrm>
          </p:grpSpPr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9C4B8C8D-DC43-0741-AD09-35C8473AC705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95D64DD6-F5C8-3A45-B3EB-BB168BCFFD2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9C646CC6-3918-4E43-A927-B8B3A2F202C8}"/>
                </a:ext>
              </a:extLst>
            </p:cNvPr>
            <p:cNvCxnSpPr>
              <a:cxnSpLocks/>
            </p:cNvCxnSpPr>
            <p:nvPr/>
          </p:nvCxnSpPr>
          <p:spPr>
            <a:xfrm>
              <a:off x="5303912" y="3429000"/>
              <a:ext cx="216024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5728361-9A62-244E-B49F-E11536010A27}"/>
                </a:ext>
              </a:extLst>
            </p:cNvPr>
            <p:cNvSpPr/>
            <p:nvPr/>
          </p:nvSpPr>
          <p:spPr>
            <a:xfrm>
              <a:off x="5519936" y="764704"/>
              <a:ext cx="1728192" cy="2880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CPU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8246770C-59EA-0849-AAD9-C65AA97D51FF}"/>
                </a:ext>
              </a:extLst>
            </p:cNvPr>
            <p:cNvSpPr/>
            <p:nvPr/>
          </p:nvSpPr>
          <p:spPr>
            <a:xfrm>
              <a:off x="5542319" y="3284984"/>
              <a:ext cx="1417777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tail_motor_pwm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81791F1A-8684-BD46-96D8-E97E34CE6887}"/>
                </a:ext>
              </a:extLst>
            </p:cNvPr>
            <p:cNvSpPr/>
            <p:nvPr/>
          </p:nvSpPr>
          <p:spPr>
            <a:xfrm>
              <a:off x="5519936" y="3068960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>
                  <a:solidFill>
                    <a:schemeClr val="tx1"/>
                  </a:solidFill>
                </a:rPr>
                <a:t>left/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right_motor_pwm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8C9149BE-8F97-974D-89EC-8A6A1334C8BC}"/>
                </a:ext>
              </a:extLst>
            </p:cNvPr>
            <p:cNvSpPr/>
            <p:nvPr/>
          </p:nvSpPr>
          <p:spPr>
            <a:xfrm>
              <a:off x="5519936" y="2852936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>
                  <a:solidFill>
                    <a:schemeClr val="tx1"/>
                  </a:solidFill>
                </a:rPr>
                <a:t>arm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_motor_pwm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B2725BCA-5ABF-8F45-9AC9-18196D2B3113}"/>
                </a:ext>
              </a:extLst>
            </p:cNvPr>
            <p:cNvSpPr/>
            <p:nvPr/>
          </p:nvSpPr>
          <p:spPr>
            <a:xfrm>
              <a:off x="5519936" y="2348880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>
                  <a:solidFill>
                    <a:schemeClr val="tx1"/>
                  </a:solidFill>
                </a:rPr>
                <a:t>tail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_motor_encoder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06630923-2EE7-F34F-8697-E418A84C743F}"/>
                </a:ext>
              </a:extLst>
            </p:cNvPr>
            <p:cNvSpPr/>
            <p:nvPr/>
          </p:nvSpPr>
          <p:spPr>
            <a:xfrm>
              <a:off x="5519936" y="2132856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>
                  <a:solidFill>
                    <a:schemeClr val="tx1"/>
                  </a:solidFill>
                </a:rPr>
                <a:t>l/</a:t>
              </a:r>
              <a:r>
                <a:rPr lang="en-US" altLang="ja-JP" sz="1200" dirty="0" err="1">
                  <a:solidFill>
                    <a:schemeClr val="tx1"/>
                  </a:solidFill>
                </a:rPr>
                <a:t>r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_motor_encoder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D5645CC8-480D-B945-999E-6FF1FEBDDE10}"/>
                </a:ext>
              </a:extLst>
            </p:cNvPr>
            <p:cNvSpPr/>
            <p:nvPr/>
          </p:nvSpPr>
          <p:spPr>
            <a:xfrm>
              <a:off x="5519936" y="1916832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arm_motor_encoder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91BE8022-4EF9-A346-BF78-D909AA825CA6}"/>
                </a:ext>
              </a:extLst>
            </p:cNvPr>
            <p:cNvSpPr/>
            <p:nvPr/>
          </p:nvSpPr>
          <p:spPr>
            <a:xfrm>
              <a:off x="5519936" y="1484784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>
                  <a:solidFill>
                    <a:schemeClr val="tx1"/>
                  </a:solidFill>
                </a:rPr>
                <a:t>c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olor_sensor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CE1B10CA-506F-AF41-B4B5-7E10E6F3A3E3}"/>
                </a:ext>
              </a:extLst>
            </p:cNvPr>
            <p:cNvSpPr/>
            <p:nvPr/>
          </p:nvSpPr>
          <p:spPr>
            <a:xfrm>
              <a:off x="5519936" y="1268760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gyro_sensor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147F6637-5842-6C4C-87DE-4B43B1F53EC1}"/>
                </a:ext>
              </a:extLst>
            </p:cNvPr>
            <p:cNvSpPr/>
            <p:nvPr/>
          </p:nvSpPr>
          <p:spPr>
            <a:xfrm>
              <a:off x="5519936" y="1052736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sonar_sensor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98E71A5-5EF7-7F49-8E15-E4F3CEE85774}"/>
                </a:ext>
              </a:extLst>
            </p:cNvPr>
            <p:cNvSpPr/>
            <p:nvPr/>
          </p:nvSpPr>
          <p:spPr>
            <a:xfrm>
              <a:off x="5519936" y="4149080"/>
              <a:ext cx="172819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乾電池</a:t>
              </a: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F419667C-20FC-214F-AABD-00B15669DDCE}"/>
                </a:ext>
              </a:extLst>
            </p:cNvPr>
            <p:cNvSpPr/>
            <p:nvPr/>
          </p:nvSpPr>
          <p:spPr>
            <a:xfrm rot="10800000" flipV="1">
              <a:off x="6312024" y="3861048"/>
              <a:ext cx="100811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mV/mA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764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グループ化 174">
            <a:extLst>
              <a:ext uri="{FF2B5EF4-FFF2-40B4-BE49-F238E27FC236}">
                <a16:creationId xmlns:a16="http://schemas.microsoft.com/office/drawing/2014/main" id="{093EE6D3-71AD-D54E-8193-FADD5501B058}"/>
              </a:ext>
            </a:extLst>
          </p:cNvPr>
          <p:cNvGrpSpPr/>
          <p:nvPr/>
        </p:nvGrpSpPr>
        <p:grpSpPr>
          <a:xfrm>
            <a:off x="191344" y="5949280"/>
            <a:ext cx="11881320" cy="161365"/>
            <a:chOff x="191344" y="5949280"/>
            <a:chExt cx="11881320" cy="161365"/>
          </a:xfrm>
        </p:grpSpPr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FFA485B0-3448-2547-A590-8CB2E2947E58}"/>
                </a:ext>
              </a:extLst>
            </p:cNvPr>
            <p:cNvSpPr/>
            <p:nvPr/>
          </p:nvSpPr>
          <p:spPr>
            <a:xfrm>
              <a:off x="4151784" y="5949280"/>
              <a:ext cx="7920880" cy="1613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E9DBDD4B-A4A4-8349-AC6F-A524AF5C7B91}"/>
                </a:ext>
              </a:extLst>
            </p:cNvPr>
            <p:cNvSpPr/>
            <p:nvPr/>
          </p:nvSpPr>
          <p:spPr>
            <a:xfrm>
              <a:off x="191344" y="5949280"/>
              <a:ext cx="2448272" cy="1613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A935E969-F0E8-8F45-AC47-9E7B8F701D3B}"/>
                </a:ext>
              </a:extLst>
            </p:cNvPr>
            <p:cNvSpPr/>
            <p:nvPr/>
          </p:nvSpPr>
          <p:spPr>
            <a:xfrm>
              <a:off x="2639616" y="5949280"/>
              <a:ext cx="1512168" cy="1613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38E8BDB4-9F49-2E4E-9B14-47CE47C6E4DE}"/>
              </a:ext>
            </a:extLst>
          </p:cNvPr>
          <p:cNvSpPr/>
          <p:nvPr/>
        </p:nvSpPr>
        <p:spPr>
          <a:xfrm>
            <a:off x="191344" y="4879195"/>
            <a:ext cx="11881320" cy="6380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52CE438-4AF5-C841-B571-13EE86D45C3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競技全体のシステム図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8C3880D4-B358-A440-BFA1-74D5883AE522}"/>
              </a:ext>
            </a:extLst>
          </p:cNvPr>
          <p:cNvGrpSpPr/>
          <p:nvPr/>
        </p:nvGrpSpPr>
        <p:grpSpPr>
          <a:xfrm>
            <a:off x="8083108" y="3501008"/>
            <a:ext cx="3557508" cy="2520280"/>
            <a:chOff x="3337473" y="2708920"/>
            <a:chExt cx="5590370" cy="3960440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ABC7FB96-33F9-5B4C-B205-11C2A68153C1}"/>
                </a:ext>
              </a:extLst>
            </p:cNvPr>
            <p:cNvSpPr/>
            <p:nvPr/>
          </p:nvSpPr>
          <p:spPr>
            <a:xfrm>
              <a:off x="4943872" y="2708920"/>
              <a:ext cx="2448272" cy="2160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79F2556D-3BF4-0540-AF4B-51FC5A2CB234}"/>
                </a:ext>
              </a:extLst>
            </p:cNvPr>
            <p:cNvSpPr/>
            <p:nvPr/>
          </p:nvSpPr>
          <p:spPr>
            <a:xfrm>
              <a:off x="6334023" y="4840941"/>
              <a:ext cx="2138242" cy="4207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E310BD69-5FCD-6441-80AD-6829EC549B42}"/>
                </a:ext>
              </a:extLst>
            </p:cNvPr>
            <p:cNvGrpSpPr/>
            <p:nvPr/>
          </p:nvGrpSpPr>
          <p:grpSpPr>
            <a:xfrm>
              <a:off x="3407855" y="2792258"/>
              <a:ext cx="1608025" cy="2292926"/>
              <a:chOff x="2945322" y="2792258"/>
              <a:chExt cx="1608025" cy="2292926"/>
            </a:xfrm>
          </p:grpSpPr>
          <p:sp>
            <p:nvSpPr>
              <p:cNvPr id="39" name="片側の 2 つの角を切り取った四角形 38">
                <a:extLst>
                  <a:ext uri="{FF2B5EF4-FFF2-40B4-BE49-F238E27FC236}">
                    <a16:creationId xmlns:a16="http://schemas.microsoft.com/office/drawing/2014/main" id="{2DCE4FBB-E173-FC4E-A6E6-B9ACDE105EC8}"/>
                  </a:ext>
                </a:extLst>
              </p:cNvPr>
              <p:cNvSpPr/>
              <p:nvPr/>
            </p:nvSpPr>
            <p:spPr>
              <a:xfrm rot="16200000" flipV="1">
                <a:off x="3628818" y="3277191"/>
                <a:ext cx="592737" cy="648205"/>
              </a:xfrm>
              <a:prstGeom prst="snip2Same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43" name="グループ化 42">
                <a:extLst>
                  <a:ext uri="{FF2B5EF4-FFF2-40B4-BE49-F238E27FC236}">
                    <a16:creationId xmlns:a16="http://schemas.microsoft.com/office/drawing/2014/main" id="{F79545D0-B85D-4A45-B41F-BE495556F9AB}"/>
                  </a:ext>
                </a:extLst>
              </p:cNvPr>
              <p:cNvGrpSpPr/>
              <p:nvPr/>
            </p:nvGrpSpPr>
            <p:grpSpPr>
              <a:xfrm>
                <a:off x="2945322" y="2878644"/>
                <a:ext cx="1120589" cy="1326777"/>
                <a:chOff x="3774140" y="1452282"/>
                <a:chExt cx="1120589" cy="1326777"/>
              </a:xfrm>
            </p:grpSpPr>
            <p:sp>
              <p:nvSpPr>
                <p:cNvPr id="40" name="円弧 39">
                  <a:extLst>
                    <a:ext uri="{FF2B5EF4-FFF2-40B4-BE49-F238E27FC236}">
                      <a16:creationId xmlns:a16="http://schemas.microsoft.com/office/drawing/2014/main" id="{86D38046-C761-3646-B461-1E3CFB7C8B8A}"/>
                    </a:ext>
                  </a:extLst>
                </p:cNvPr>
                <p:cNvSpPr/>
                <p:nvPr/>
              </p:nvSpPr>
              <p:spPr>
                <a:xfrm>
                  <a:off x="3774140" y="1452282"/>
                  <a:ext cx="815789" cy="1326777"/>
                </a:xfrm>
                <a:prstGeom prst="arc">
                  <a:avLst>
                    <a:gd name="adj1" fmla="val 6718735"/>
                    <a:gd name="adj2" fmla="val 1497461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41" name="円弧 40">
                  <a:extLst>
                    <a:ext uri="{FF2B5EF4-FFF2-40B4-BE49-F238E27FC236}">
                      <a16:creationId xmlns:a16="http://schemas.microsoft.com/office/drawing/2014/main" id="{A164673C-EF62-E240-87CC-4F300A58BF9F}"/>
                    </a:ext>
                  </a:extLst>
                </p:cNvPr>
                <p:cNvSpPr/>
                <p:nvPr/>
              </p:nvSpPr>
              <p:spPr>
                <a:xfrm>
                  <a:off x="3926540" y="1600200"/>
                  <a:ext cx="815789" cy="1030941"/>
                </a:xfrm>
                <a:prstGeom prst="arc">
                  <a:avLst>
                    <a:gd name="adj1" fmla="val 6718735"/>
                    <a:gd name="adj2" fmla="val 1497461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42" name="円弧 41">
                  <a:extLst>
                    <a:ext uri="{FF2B5EF4-FFF2-40B4-BE49-F238E27FC236}">
                      <a16:creationId xmlns:a16="http://schemas.microsoft.com/office/drawing/2014/main" id="{ED505722-AB6D-3E47-BA49-B4536F823129}"/>
                    </a:ext>
                  </a:extLst>
                </p:cNvPr>
                <p:cNvSpPr/>
                <p:nvPr/>
              </p:nvSpPr>
              <p:spPr>
                <a:xfrm>
                  <a:off x="4078940" y="1698811"/>
                  <a:ext cx="815789" cy="833718"/>
                </a:xfrm>
                <a:prstGeom prst="arc">
                  <a:avLst>
                    <a:gd name="adj1" fmla="val 6718735"/>
                    <a:gd name="adj2" fmla="val 1497461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C487CA86-E873-A643-BF93-B2317374DD71}"/>
                  </a:ext>
                </a:extLst>
              </p:cNvPr>
              <p:cNvSpPr/>
              <p:nvPr/>
            </p:nvSpPr>
            <p:spPr>
              <a:xfrm>
                <a:off x="3778087" y="3905103"/>
                <a:ext cx="733737" cy="1270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48" name="片側の 2 つの角を切り取った四角形 47">
                <a:extLst>
                  <a:ext uri="{FF2B5EF4-FFF2-40B4-BE49-F238E27FC236}">
                    <a16:creationId xmlns:a16="http://schemas.microsoft.com/office/drawing/2014/main" id="{B7396866-22A4-3940-B9CC-491AE9F74EBD}"/>
                  </a:ext>
                </a:extLst>
              </p:cNvPr>
              <p:cNvSpPr/>
              <p:nvPr/>
            </p:nvSpPr>
            <p:spPr>
              <a:xfrm rot="16200000" flipH="1" flipV="1">
                <a:off x="3628818" y="4010056"/>
                <a:ext cx="592737" cy="648205"/>
              </a:xfrm>
              <a:prstGeom prst="snip2Same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EE90CA31-ECB3-6F42-A33C-9F63AD466C8B}"/>
                  </a:ext>
                </a:extLst>
              </p:cNvPr>
              <p:cNvSpPr/>
              <p:nvPr/>
            </p:nvSpPr>
            <p:spPr>
              <a:xfrm>
                <a:off x="3077263" y="2792258"/>
                <a:ext cx="1417777" cy="4364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超音波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センサ</a:t>
                </a:r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95670154-72F6-9540-9AD7-28E7B4A18965}"/>
                  </a:ext>
                </a:extLst>
              </p:cNvPr>
              <p:cNvSpPr/>
              <p:nvPr/>
            </p:nvSpPr>
            <p:spPr>
              <a:xfrm>
                <a:off x="3018956" y="4648766"/>
                <a:ext cx="1534391" cy="4364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ジャイロ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センサ</a:t>
                </a:r>
              </a:p>
            </p:txBody>
          </p:sp>
        </p:grp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C482E7DA-297C-7344-AC5A-D4FB1344E8D4}"/>
                </a:ext>
              </a:extLst>
            </p:cNvPr>
            <p:cNvSpPr/>
            <p:nvPr/>
          </p:nvSpPr>
          <p:spPr>
            <a:xfrm>
              <a:off x="3337473" y="6021288"/>
              <a:ext cx="1534391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光センサ</a:t>
              </a:r>
            </a:p>
          </p:txBody>
        </p: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1AE5783F-2727-D344-9C41-72BC56ADC859}"/>
                </a:ext>
              </a:extLst>
            </p:cNvPr>
            <p:cNvGrpSpPr/>
            <p:nvPr/>
          </p:nvGrpSpPr>
          <p:grpSpPr>
            <a:xfrm>
              <a:off x="4917218" y="4179080"/>
              <a:ext cx="2412459" cy="2412459"/>
              <a:chOff x="4917218" y="4179080"/>
              <a:chExt cx="2412459" cy="2412459"/>
            </a:xfrm>
          </p:grpSpPr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A19B65C5-22B9-CD48-9803-FDC51EA6206F}"/>
                  </a:ext>
                </a:extLst>
              </p:cNvPr>
              <p:cNvGrpSpPr/>
              <p:nvPr/>
            </p:nvGrpSpPr>
            <p:grpSpPr>
              <a:xfrm>
                <a:off x="4917218" y="4179080"/>
                <a:ext cx="2412459" cy="2412459"/>
                <a:chOff x="3297677" y="3570051"/>
                <a:chExt cx="2412459" cy="2412459"/>
              </a:xfrm>
              <a:solidFill>
                <a:schemeClr val="bg1"/>
              </a:solidFill>
            </p:grpSpPr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95BC6E65-A6A6-DA4F-89B6-318AFFF06831}"/>
                    </a:ext>
                  </a:extLst>
                </p:cNvPr>
                <p:cNvSpPr/>
                <p:nvPr/>
              </p:nvSpPr>
              <p:spPr>
                <a:xfrm>
                  <a:off x="4166681" y="4439055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grpSp>
              <p:nvGrpSpPr>
                <p:cNvPr id="10" name="グループ化 9">
                  <a:extLst>
                    <a:ext uri="{FF2B5EF4-FFF2-40B4-BE49-F238E27FC236}">
                      <a16:creationId xmlns:a16="http://schemas.microsoft.com/office/drawing/2014/main" id="{101C7940-1F2F-9B46-86F9-5B87F71BEC85}"/>
                    </a:ext>
                  </a:extLst>
                </p:cNvPr>
                <p:cNvGrpSpPr/>
                <p:nvPr/>
              </p:nvGrpSpPr>
              <p:grpSpPr>
                <a:xfrm>
                  <a:off x="3297677" y="3570051"/>
                  <a:ext cx="2412459" cy="2412459"/>
                  <a:chOff x="3297677" y="3570051"/>
                  <a:chExt cx="2412459" cy="2412459"/>
                </a:xfrm>
                <a:grpFill/>
              </p:grpSpPr>
              <p:sp>
                <p:nvSpPr>
                  <p:cNvPr id="5" name="円/楕円 4">
                    <a:extLst>
                      <a:ext uri="{FF2B5EF4-FFF2-40B4-BE49-F238E27FC236}">
                        <a16:creationId xmlns:a16="http://schemas.microsoft.com/office/drawing/2014/main" id="{FC6F3BDA-439B-414C-B97A-9DD594111347}"/>
                      </a:ext>
                    </a:extLst>
                  </p:cNvPr>
                  <p:cNvSpPr/>
                  <p:nvPr/>
                </p:nvSpPr>
                <p:spPr>
                  <a:xfrm>
                    <a:off x="3297677" y="3570051"/>
                    <a:ext cx="2412459" cy="2412459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7" name="直線コネクタ 6">
                    <a:extLst>
                      <a:ext uri="{FF2B5EF4-FFF2-40B4-BE49-F238E27FC236}">
                        <a16:creationId xmlns:a16="http://schemas.microsoft.com/office/drawing/2014/main" id="{A02EA583-404A-9E4B-A6B5-7EE81711ADFD}"/>
                      </a:ext>
                    </a:extLst>
                  </p:cNvPr>
                  <p:cNvCxnSpPr>
                    <a:stCxn id="5" idx="2"/>
                    <a:endCxn id="5" idx="6"/>
                  </p:cNvCxnSpPr>
                  <p:nvPr/>
                </p:nvCxnSpPr>
                <p:spPr>
                  <a:xfrm>
                    <a:off x="3297677" y="4776281"/>
                    <a:ext cx="2412459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線コネクタ 8">
                    <a:extLst>
                      <a:ext uri="{FF2B5EF4-FFF2-40B4-BE49-F238E27FC236}">
                        <a16:creationId xmlns:a16="http://schemas.microsoft.com/office/drawing/2014/main" id="{71EA019B-6F62-1647-B74E-7733CB3104E5}"/>
                      </a:ext>
                    </a:extLst>
                  </p:cNvPr>
                  <p:cNvCxnSpPr>
                    <a:stCxn id="5" idx="4"/>
                    <a:endCxn id="5" idx="0"/>
                  </p:cNvCxnSpPr>
                  <p:nvPr/>
                </p:nvCxnSpPr>
                <p:spPr>
                  <a:xfrm flipV="1">
                    <a:off x="4503907" y="3570051"/>
                    <a:ext cx="0" cy="2412459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7" name="円/楕円 76">
                <a:extLst>
                  <a:ext uri="{FF2B5EF4-FFF2-40B4-BE49-F238E27FC236}">
                    <a16:creationId xmlns:a16="http://schemas.microsoft.com/office/drawing/2014/main" id="{DFD99CCE-3A47-B64F-81EA-DE50EB9DE10D}"/>
                  </a:ext>
                </a:extLst>
              </p:cNvPr>
              <p:cNvSpPr/>
              <p:nvPr/>
            </p:nvSpPr>
            <p:spPr>
              <a:xfrm>
                <a:off x="5935234" y="5194885"/>
                <a:ext cx="374072" cy="374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M</a:t>
                </a:r>
                <a:endParaRPr kumimoji="1" lang="ja-JP" altLang="en-US" sz="14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9CC7FF9A-C920-3647-ADDB-8E45ECAE1C4D}"/>
                </a:ext>
              </a:extLst>
            </p:cNvPr>
            <p:cNvGrpSpPr/>
            <p:nvPr/>
          </p:nvGrpSpPr>
          <p:grpSpPr>
            <a:xfrm>
              <a:off x="7320136" y="4925535"/>
              <a:ext cx="1607707" cy="1651603"/>
              <a:chOff x="7320136" y="4925535"/>
              <a:chExt cx="1607707" cy="165160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E2DE31E5-06AD-6F49-A568-0B7E55B925D3}"/>
                  </a:ext>
                </a:extLst>
              </p:cNvPr>
              <p:cNvGrpSpPr/>
              <p:nvPr/>
            </p:nvGrpSpPr>
            <p:grpSpPr>
              <a:xfrm>
                <a:off x="8253393" y="4925535"/>
                <a:ext cx="674450" cy="674450"/>
                <a:chOff x="3385226" y="3429000"/>
                <a:chExt cx="674450" cy="674450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50" name="円/楕円 49">
                  <a:extLst>
                    <a:ext uri="{FF2B5EF4-FFF2-40B4-BE49-F238E27FC236}">
                      <a16:creationId xmlns:a16="http://schemas.microsoft.com/office/drawing/2014/main" id="{CB07BC6C-F1FD-484C-8FA0-49EB093AED70}"/>
                    </a:ext>
                  </a:extLst>
                </p:cNvPr>
                <p:cNvSpPr/>
                <p:nvPr/>
              </p:nvSpPr>
              <p:spPr>
                <a:xfrm>
                  <a:off x="3385226" y="3429000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ABC6D782-BE7F-C245-8D32-AB9CBD827AAB}"/>
                    </a:ext>
                  </a:extLst>
                </p:cNvPr>
                <p:cNvCxnSpPr>
                  <a:stCxn id="50" idx="6"/>
                  <a:endCxn id="50" idx="2"/>
                </p:cNvCxnSpPr>
                <p:nvPr/>
              </p:nvCxnSpPr>
              <p:spPr>
                <a:xfrm flipH="1">
                  <a:off x="3385226" y="3766225"/>
                  <a:ext cx="67445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74D4EFDB-2EDC-E945-9102-FF205236DD78}"/>
                    </a:ext>
                  </a:extLst>
                </p:cNvPr>
                <p:cNvCxnSpPr>
                  <a:endCxn id="50" idx="0"/>
                </p:cNvCxnSpPr>
                <p:nvPr/>
              </p:nvCxnSpPr>
              <p:spPr>
                <a:xfrm flipV="1">
                  <a:off x="3715966" y="3429000"/>
                  <a:ext cx="6485" cy="66634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484EB7E4-4029-7A4D-879E-B7D88DD2DA1B}"/>
                  </a:ext>
                </a:extLst>
              </p:cNvPr>
              <p:cNvSpPr/>
              <p:nvPr/>
            </p:nvSpPr>
            <p:spPr>
              <a:xfrm>
                <a:off x="7320136" y="5441005"/>
                <a:ext cx="1125866" cy="1613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66" name="グループ化 65">
                <a:extLst>
                  <a:ext uri="{FF2B5EF4-FFF2-40B4-BE49-F238E27FC236}">
                    <a16:creationId xmlns:a16="http://schemas.microsoft.com/office/drawing/2014/main" id="{584A2695-63B3-F84D-8157-BADBC276CC8A}"/>
                  </a:ext>
                </a:extLst>
              </p:cNvPr>
              <p:cNvGrpSpPr/>
              <p:nvPr/>
            </p:nvGrpSpPr>
            <p:grpSpPr>
              <a:xfrm>
                <a:off x="7545844" y="5602370"/>
                <a:ext cx="674450" cy="974768"/>
                <a:chOff x="6585635" y="4993341"/>
                <a:chExt cx="674450" cy="974768"/>
              </a:xfrm>
            </p:grpSpPr>
            <p:grpSp>
              <p:nvGrpSpPr>
                <p:cNvPr id="61" name="グループ化 60">
                  <a:extLst>
                    <a:ext uri="{FF2B5EF4-FFF2-40B4-BE49-F238E27FC236}">
                      <a16:creationId xmlns:a16="http://schemas.microsoft.com/office/drawing/2014/main" id="{13ABB243-0EE3-6449-B162-4D1737DBF78B}"/>
                    </a:ext>
                  </a:extLst>
                </p:cNvPr>
                <p:cNvGrpSpPr/>
                <p:nvPr/>
              </p:nvGrpSpPr>
              <p:grpSpPr>
                <a:xfrm>
                  <a:off x="6585635" y="5293659"/>
                  <a:ext cx="674450" cy="674450"/>
                  <a:chOff x="3385226" y="3429000"/>
                  <a:chExt cx="674450" cy="674450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62" name="円/楕円 61">
                    <a:extLst>
                      <a:ext uri="{FF2B5EF4-FFF2-40B4-BE49-F238E27FC236}">
                        <a16:creationId xmlns:a16="http://schemas.microsoft.com/office/drawing/2014/main" id="{CBAA3278-E88D-9648-9780-A971C0C07152}"/>
                      </a:ext>
                    </a:extLst>
                  </p:cNvPr>
                  <p:cNvSpPr/>
                  <p:nvPr/>
                </p:nvSpPr>
                <p:spPr>
                  <a:xfrm>
                    <a:off x="3385226" y="3429000"/>
                    <a:ext cx="674450" cy="674450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63" name="直線コネクタ 62">
                    <a:extLst>
                      <a:ext uri="{FF2B5EF4-FFF2-40B4-BE49-F238E27FC236}">
                        <a16:creationId xmlns:a16="http://schemas.microsoft.com/office/drawing/2014/main" id="{9E5F0E71-BEEE-D94D-9AC7-420D6A526C09}"/>
                      </a:ext>
                    </a:extLst>
                  </p:cNvPr>
                  <p:cNvCxnSpPr>
                    <a:stCxn id="62" idx="6"/>
                    <a:endCxn id="62" idx="2"/>
                  </p:cNvCxnSpPr>
                  <p:nvPr/>
                </p:nvCxnSpPr>
                <p:spPr>
                  <a:xfrm flipH="1">
                    <a:off x="3385226" y="3766225"/>
                    <a:ext cx="67445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線コネクタ 63">
                    <a:extLst>
                      <a:ext uri="{FF2B5EF4-FFF2-40B4-BE49-F238E27FC236}">
                        <a16:creationId xmlns:a16="http://schemas.microsoft.com/office/drawing/2014/main" id="{87363DFF-DE64-6549-B31E-770E70ED8452}"/>
                      </a:ext>
                    </a:extLst>
                  </p:cNvPr>
                  <p:cNvCxnSpPr>
                    <a:endCxn id="62" idx="0"/>
                  </p:cNvCxnSpPr>
                  <p:nvPr/>
                </p:nvCxnSpPr>
                <p:spPr>
                  <a:xfrm flipV="1">
                    <a:off x="3715966" y="3429000"/>
                    <a:ext cx="6485" cy="666345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6B1B71B7-BEB8-C44B-9119-0D075BA00B82}"/>
                    </a:ext>
                  </a:extLst>
                </p:cNvPr>
                <p:cNvSpPr/>
                <p:nvPr/>
              </p:nvSpPr>
              <p:spPr>
                <a:xfrm rot="16200000">
                  <a:off x="6609095" y="5233147"/>
                  <a:ext cx="627530" cy="14791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78" name="円/楕円 77">
                <a:extLst>
                  <a:ext uri="{FF2B5EF4-FFF2-40B4-BE49-F238E27FC236}">
                    <a16:creationId xmlns:a16="http://schemas.microsoft.com/office/drawing/2014/main" id="{DC063852-142C-D043-AE10-2308FBE9EE1A}"/>
                  </a:ext>
                </a:extLst>
              </p:cNvPr>
              <p:cNvSpPr/>
              <p:nvPr/>
            </p:nvSpPr>
            <p:spPr>
              <a:xfrm>
                <a:off x="8394140" y="5063266"/>
                <a:ext cx="374072" cy="374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M</a:t>
                </a:r>
                <a:endParaRPr kumimoji="1" lang="ja-JP" altLang="en-US" sz="14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5728361-9A62-244E-B49F-E11536010A27}"/>
                </a:ext>
              </a:extLst>
            </p:cNvPr>
            <p:cNvSpPr/>
            <p:nvPr/>
          </p:nvSpPr>
          <p:spPr>
            <a:xfrm>
              <a:off x="5303912" y="2996952"/>
              <a:ext cx="1728192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CPU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98E71A5-5EF7-7F49-8E15-E4F3CEE85774}"/>
                </a:ext>
              </a:extLst>
            </p:cNvPr>
            <p:cNvSpPr/>
            <p:nvPr/>
          </p:nvSpPr>
          <p:spPr>
            <a:xfrm rot="16200000">
              <a:off x="6672064" y="3429000"/>
              <a:ext cx="172819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乾電池</a:t>
              </a:r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B81FAFE3-C618-8141-B123-D229E95E20B9}"/>
                </a:ext>
              </a:extLst>
            </p:cNvPr>
            <p:cNvGrpSpPr/>
            <p:nvPr/>
          </p:nvGrpSpPr>
          <p:grpSpPr>
            <a:xfrm>
              <a:off x="3647728" y="4038029"/>
              <a:ext cx="2031489" cy="2631331"/>
              <a:chOff x="3647728" y="4038029"/>
              <a:chExt cx="2031489" cy="2631331"/>
            </a:xfrm>
          </p:grpSpPr>
          <p:sp>
            <p:nvSpPr>
              <p:cNvPr id="20" name="片側の 2 つの角を切り取った四角形 19">
                <a:extLst>
                  <a:ext uri="{FF2B5EF4-FFF2-40B4-BE49-F238E27FC236}">
                    <a16:creationId xmlns:a16="http://schemas.microsoft.com/office/drawing/2014/main" id="{994F6E10-0C0B-E74E-B5BF-07DA3D7A11CF}"/>
                  </a:ext>
                </a:extLst>
              </p:cNvPr>
              <p:cNvSpPr/>
              <p:nvPr/>
            </p:nvSpPr>
            <p:spPr>
              <a:xfrm flipV="1">
                <a:off x="4382847" y="5404764"/>
                <a:ext cx="592737" cy="648205"/>
              </a:xfrm>
              <a:prstGeom prst="snip2Same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29" name="グループ化 28">
                <a:extLst>
                  <a:ext uri="{FF2B5EF4-FFF2-40B4-BE49-F238E27FC236}">
                    <a16:creationId xmlns:a16="http://schemas.microsoft.com/office/drawing/2014/main" id="{11B7519D-3544-574E-AB7E-85005C12F179}"/>
                  </a:ext>
                </a:extLst>
              </p:cNvPr>
              <p:cNvGrpSpPr/>
              <p:nvPr/>
            </p:nvGrpSpPr>
            <p:grpSpPr>
              <a:xfrm>
                <a:off x="4232844" y="6062697"/>
                <a:ext cx="898381" cy="606663"/>
                <a:chOff x="4096544" y="1776264"/>
                <a:chExt cx="576064" cy="504056"/>
              </a:xfrm>
            </p:grpSpPr>
            <p:sp>
              <p:nvSpPr>
                <p:cNvPr id="30" name="三角形 29">
                  <a:extLst>
                    <a:ext uri="{FF2B5EF4-FFF2-40B4-BE49-F238E27FC236}">
                      <a16:creationId xmlns:a16="http://schemas.microsoft.com/office/drawing/2014/main" id="{1EC59E7F-8481-B448-B4D0-2EFB82D94EE8}"/>
                    </a:ext>
                  </a:extLst>
                </p:cNvPr>
                <p:cNvSpPr/>
                <p:nvPr/>
              </p:nvSpPr>
              <p:spPr>
                <a:xfrm>
                  <a:off x="4096544" y="1776264"/>
                  <a:ext cx="576064" cy="360040"/>
                </a:xfrm>
                <a:prstGeom prst="triangl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31" name="円/楕円 30">
                  <a:extLst>
                    <a:ext uri="{FF2B5EF4-FFF2-40B4-BE49-F238E27FC236}">
                      <a16:creationId xmlns:a16="http://schemas.microsoft.com/office/drawing/2014/main" id="{FA9B417D-32DE-D549-9368-AD00CDC881B6}"/>
                    </a:ext>
                  </a:extLst>
                </p:cNvPr>
                <p:cNvSpPr/>
                <p:nvPr/>
              </p:nvSpPr>
              <p:spPr>
                <a:xfrm>
                  <a:off x="4096544" y="2064296"/>
                  <a:ext cx="576064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grpSp>
            <p:nvGrpSpPr>
              <p:cNvPr id="38" name="グループ化 37">
                <a:extLst>
                  <a:ext uri="{FF2B5EF4-FFF2-40B4-BE49-F238E27FC236}">
                    <a16:creationId xmlns:a16="http://schemas.microsoft.com/office/drawing/2014/main" id="{AB0C279A-ECDD-B44B-9384-4375A465EB70}"/>
                  </a:ext>
                </a:extLst>
              </p:cNvPr>
              <p:cNvGrpSpPr/>
              <p:nvPr/>
            </p:nvGrpSpPr>
            <p:grpSpPr>
              <a:xfrm>
                <a:off x="5004767" y="4038029"/>
                <a:ext cx="674450" cy="674450"/>
                <a:chOff x="3385226" y="3429000"/>
                <a:chExt cx="674450" cy="67445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7" name="円/楕円 16">
                  <a:extLst>
                    <a:ext uri="{FF2B5EF4-FFF2-40B4-BE49-F238E27FC236}">
                      <a16:creationId xmlns:a16="http://schemas.microsoft.com/office/drawing/2014/main" id="{C16068F6-A4D1-EC4B-90FC-8043BEBD199F}"/>
                    </a:ext>
                  </a:extLst>
                </p:cNvPr>
                <p:cNvSpPr/>
                <p:nvPr/>
              </p:nvSpPr>
              <p:spPr>
                <a:xfrm>
                  <a:off x="3385226" y="3429000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35" name="直線コネクタ 34">
                  <a:extLst>
                    <a:ext uri="{FF2B5EF4-FFF2-40B4-BE49-F238E27FC236}">
                      <a16:creationId xmlns:a16="http://schemas.microsoft.com/office/drawing/2014/main" id="{47055E78-8374-0342-8953-D075EBACBCB5}"/>
                    </a:ext>
                  </a:extLst>
                </p:cNvPr>
                <p:cNvCxnSpPr>
                  <a:stCxn id="17" idx="6"/>
                  <a:endCxn id="17" idx="2"/>
                </p:cNvCxnSpPr>
                <p:nvPr/>
              </p:nvCxnSpPr>
              <p:spPr>
                <a:xfrm flipH="1">
                  <a:off x="3385226" y="3766225"/>
                  <a:ext cx="67445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コネクタ 36">
                  <a:extLst>
                    <a:ext uri="{FF2B5EF4-FFF2-40B4-BE49-F238E27FC236}">
                      <a16:creationId xmlns:a16="http://schemas.microsoft.com/office/drawing/2014/main" id="{E20BA8D3-03D0-C64F-97AC-A90F2A6FFD64}"/>
                    </a:ext>
                  </a:extLst>
                </p:cNvPr>
                <p:cNvCxnSpPr>
                  <a:endCxn id="17" idx="0"/>
                </p:cNvCxnSpPr>
                <p:nvPr/>
              </p:nvCxnSpPr>
              <p:spPr>
                <a:xfrm flipV="1">
                  <a:off x="3715966" y="3429000"/>
                  <a:ext cx="6485" cy="66634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L 字 31">
                <a:extLst>
                  <a:ext uri="{FF2B5EF4-FFF2-40B4-BE49-F238E27FC236}">
                    <a16:creationId xmlns:a16="http://schemas.microsoft.com/office/drawing/2014/main" id="{32488DE0-CAB9-6746-9A76-087E0ACBFD80}"/>
                  </a:ext>
                </a:extLst>
              </p:cNvPr>
              <p:cNvSpPr/>
              <p:nvPr/>
            </p:nvSpPr>
            <p:spPr>
              <a:xfrm flipH="1">
                <a:off x="3647728" y="4489415"/>
                <a:ext cx="1763311" cy="1381328"/>
              </a:xfrm>
              <a:prstGeom prst="corner">
                <a:avLst>
                  <a:gd name="adj1" fmla="val 9883"/>
                  <a:gd name="adj2" fmla="val 1034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1" name="円/楕円 10">
                <a:extLst>
                  <a:ext uri="{FF2B5EF4-FFF2-40B4-BE49-F238E27FC236}">
                    <a16:creationId xmlns:a16="http://schemas.microsoft.com/office/drawing/2014/main" id="{20C8B133-7CA1-E54E-BC86-D253FA2E9B8F}"/>
                  </a:ext>
                </a:extLst>
              </p:cNvPr>
              <p:cNvSpPr/>
              <p:nvPr/>
            </p:nvSpPr>
            <p:spPr>
              <a:xfrm>
                <a:off x="5152451" y="4183503"/>
                <a:ext cx="374072" cy="374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M</a:t>
                </a:r>
                <a:endParaRPr kumimoji="1" lang="ja-JP" altLang="en-US" sz="1400" b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D1544926-A4EC-DC40-BF40-1B98D4501B7C}"/>
              </a:ext>
            </a:extLst>
          </p:cNvPr>
          <p:cNvSpPr/>
          <p:nvPr/>
        </p:nvSpPr>
        <p:spPr>
          <a:xfrm>
            <a:off x="9116306" y="728700"/>
            <a:ext cx="1728192" cy="15481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EE78B526-DC67-FC44-A75F-379D2DFFA32A}"/>
              </a:ext>
            </a:extLst>
          </p:cNvPr>
          <p:cNvSpPr/>
          <p:nvPr/>
        </p:nvSpPr>
        <p:spPr>
          <a:xfrm rot="16200000">
            <a:off x="5047854" y="1088740"/>
            <a:ext cx="10801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Camera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3D3E2455-AA7B-2249-B36A-33EC01546CCE}"/>
              </a:ext>
            </a:extLst>
          </p:cNvPr>
          <p:cNvSpPr/>
          <p:nvPr/>
        </p:nvSpPr>
        <p:spPr>
          <a:xfrm rot="16200000">
            <a:off x="5839942" y="1088740"/>
            <a:ext cx="10801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Raspberry Pi3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840AF35B-9D24-3C42-A936-735977996F33}"/>
              </a:ext>
            </a:extLst>
          </p:cNvPr>
          <p:cNvCxnSpPr>
            <a:cxnSpLocks/>
          </p:cNvCxnSpPr>
          <p:nvPr/>
        </p:nvCxnSpPr>
        <p:spPr>
          <a:xfrm flipV="1">
            <a:off x="5803938" y="1304764"/>
            <a:ext cx="360040" cy="1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48F90EAF-9E58-834F-9A43-520409ED83B1}"/>
              </a:ext>
            </a:extLst>
          </p:cNvPr>
          <p:cNvSpPr/>
          <p:nvPr/>
        </p:nvSpPr>
        <p:spPr>
          <a:xfrm rot="16200000">
            <a:off x="7136086" y="1088740"/>
            <a:ext cx="10801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ルーター</a:t>
            </a: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27C9FAB1-9CB6-EB40-844E-DE3B5B9838D9}"/>
              </a:ext>
            </a:extLst>
          </p:cNvPr>
          <p:cNvCxnSpPr>
            <a:cxnSpLocks/>
          </p:cNvCxnSpPr>
          <p:nvPr/>
        </p:nvCxnSpPr>
        <p:spPr>
          <a:xfrm flipV="1">
            <a:off x="7892170" y="1304764"/>
            <a:ext cx="1224136" cy="1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FF68817B-313A-5146-B402-B8A568554646}"/>
              </a:ext>
            </a:extLst>
          </p:cNvPr>
          <p:cNvSpPr/>
          <p:nvPr/>
        </p:nvSpPr>
        <p:spPr>
          <a:xfrm>
            <a:off x="9404338" y="1772816"/>
            <a:ext cx="1152128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</a:rPr>
              <a:t>bluetooth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82897C1D-51D6-E743-96DF-19AF31C1C700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9980402" y="2204864"/>
            <a:ext cx="0" cy="1440160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3EEB0EFF-915F-AB41-992C-EBAAFFF44A14}"/>
              </a:ext>
            </a:extLst>
          </p:cNvPr>
          <p:cNvSpPr/>
          <p:nvPr/>
        </p:nvSpPr>
        <p:spPr>
          <a:xfrm>
            <a:off x="9404338" y="1124744"/>
            <a:ext cx="1152128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画像処理</a:t>
            </a:r>
          </a:p>
        </p:txBody>
      </p:sp>
      <p:pic>
        <p:nvPicPr>
          <p:cNvPr id="123" name="図 122">
            <a:extLst>
              <a:ext uri="{FF2B5EF4-FFF2-40B4-BE49-F238E27FC236}">
                <a16:creationId xmlns:a16="http://schemas.microsoft.com/office/drawing/2014/main" id="{7B301D61-4485-D84D-AE9D-277FCD530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5" t="6230" r="41012" b="2106"/>
          <a:stretch/>
        </p:blipFill>
        <p:spPr>
          <a:xfrm>
            <a:off x="7964178" y="620688"/>
            <a:ext cx="899267" cy="5040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B64A74E-7F7C-4642-9BC0-918292D8F644}"/>
              </a:ext>
            </a:extLst>
          </p:cNvPr>
          <p:cNvCxnSpPr>
            <a:cxnSpLocks/>
          </p:cNvCxnSpPr>
          <p:nvPr/>
        </p:nvCxnSpPr>
        <p:spPr>
          <a:xfrm>
            <a:off x="6596026" y="1304764"/>
            <a:ext cx="864096" cy="0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三角形 125">
            <a:extLst>
              <a:ext uri="{FF2B5EF4-FFF2-40B4-BE49-F238E27FC236}">
                <a16:creationId xmlns:a16="http://schemas.microsoft.com/office/drawing/2014/main" id="{6821ACB9-6A2E-7B46-B255-60F701521C82}"/>
              </a:ext>
            </a:extLst>
          </p:cNvPr>
          <p:cNvSpPr/>
          <p:nvPr/>
        </p:nvSpPr>
        <p:spPr>
          <a:xfrm rot="5400000">
            <a:off x="4543873" y="770843"/>
            <a:ext cx="571697" cy="106784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D4B3800E-7049-484E-AB30-D0932D90665B}"/>
              </a:ext>
            </a:extLst>
          </p:cNvPr>
          <p:cNvGrpSpPr/>
          <p:nvPr/>
        </p:nvGrpSpPr>
        <p:grpSpPr>
          <a:xfrm>
            <a:off x="551384" y="548680"/>
            <a:ext cx="2592288" cy="2592288"/>
            <a:chOff x="4799856" y="2276872"/>
            <a:chExt cx="4320480" cy="4320480"/>
          </a:xfrm>
        </p:grpSpPr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CE9FFB64-EFAE-2447-B1A2-2446A6FB37E3}"/>
                </a:ext>
              </a:extLst>
            </p:cNvPr>
            <p:cNvSpPr/>
            <p:nvPr/>
          </p:nvSpPr>
          <p:spPr>
            <a:xfrm>
              <a:off x="5015880" y="2492896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1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1" name="円/楕円 130">
              <a:extLst>
                <a:ext uri="{FF2B5EF4-FFF2-40B4-BE49-F238E27FC236}">
                  <a16:creationId xmlns:a16="http://schemas.microsoft.com/office/drawing/2014/main" id="{0F64A0DB-3368-0443-A8B8-9546C43F76BE}"/>
                </a:ext>
              </a:extLst>
            </p:cNvPr>
            <p:cNvSpPr/>
            <p:nvPr/>
          </p:nvSpPr>
          <p:spPr>
            <a:xfrm>
              <a:off x="5303912" y="2780928"/>
              <a:ext cx="720080" cy="72008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2" name="円/楕円 131">
              <a:extLst>
                <a:ext uri="{FF2B5EF4-FFF2-40B4-BE49-F238E27FC236}">
                  <a16:creationId xmlns:a16="http://schemas.microsoft.com/office/drawing/2014/main" id="{A7EE8DA5-3385-1B49-B977-A737FDBA6560}"/>
                </a:ext>
              </a:extLst>
            </p:cNvPr>
            <p:cNvSpPr/>
            <p:nvPr/>
          </p:nvSpPr>
          <p:spPr>
            <a:xfrm>
              <a:off x="4799856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0BCCE592-016F-D74C-A248-EFE476D581CC}"/>
                </a:ext>
              </a:extLst>
            </p:cNvPr>
            <p:cNvSpPr/>
            <p:nvPr/>
          </p:nvSpPr>
          <p:spPr>
            <a:xfrm>
              <a:off x="6312024" y="2492896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2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4" name="円/楕円 133">
              <a:extLst>
                <a:ext uri="{FF2B5EF4-FFF2-40B4-BE49-F238E27FC236}">
                  <a16:creationId xmlns:a16="http://schemas.microsoft.com/office/drawing/2014/main" id="{2B5E5B70-D1BD-0E49-989E-C1A479456EBB}"/>
                </a:ext>
              </a:extLst>
            </p:cNvPr>
            <p:cNvSpPr/>
            <p:nvPr/>
          </p:nvSpPr>
          <p:spPr>
            <a:xfrm>
              <a:off x="6600056" y="2780928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5" name="円/楕円 134">
              <a:extLst>
                <a:ext uri="{FF2B5EF4-FFF2-40B4-BE49-F238E27FC236}">
                  <a16:creationId xmlns:a16="http://schemas.microsoft.com/office/drawing/2014/main" id="{6C947F51-0353-E345-85EB-F81A3A25FEA0}"/>
                </a:ext>
              </a:extLst>
            </p:cNvPr>
            <p:cNvSpPr/>
            <p:nvPr/>
          </p:nvSpPr>
          <p:spPr>
            <a:xfrm>
              <a:off x="6096000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6704E502-3E9F-6942-92B4-EAED78ABA2CC}"/>
                </a:ext>
              </a:extLst>
            </p:cNvPr>
            <p:cNvSpPr/>
            <p:nvPr/>
          </p:nvSpPr>
          <p:spPr>
            <a:xfrm>
              <a:off x="7608168" y="2492896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3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7" name="円/楕円 136">
              <a:extLst>
                <a:ext uri="{FF2B5EF4-FFF2-40B4-BE49-F238E27FC236}">
                  <a16:creationId xmlns:a16="http://schemas.microsoft.com/office/drawing/2014/main" id="{307F1953-5DEC-0E42-A73B-F798456B088F}"/>
                </a:ext>
              </a:extLst>
            </p:cNvPr>
            <p:cNvSpPr/>
            <p:nvPr/>
          </p:nvSpPr>
          <p:spPr>
            <a:xfrm>
              <a:off x="7896200" y="2780928"/>
              <a:ext cx="720080" cy="720080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8" name="円/楕円 137">
              <a:extLst>
                <a:ext uri="{FF2B5EF4-FFF2-40B4-BE49-F238E27FC236}">
                  <a16:creationId xmlns:a16="http://schemas.microsoft.com/office/drawing/2014/main" id="{F2D02C92-BD06-2446-B47E-D8E22571ACC5}"/>
                </a:ext>
              </a:extLst>
            </p:cNvPr>
            <p:cNvSpPr/>
            <p:nvPr/>
          </p:nvSpPr>
          <p:spPr>
            <a:xfrm>
              <a:off x="7392144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9" name="円/楕円 138">
              <a:extLst>
                <a:ext uri="{FF2B5EF4-FFF2-40B4-BE49-F238E27FC236}">
                  <a16:creationId xmlns:a16="http://schemas.microsoft.com/office/drawing/2014/main" id="{34568705-20F3-C443-8C31-488C350188E4}"/>
                </a:ext>
              </a:extLst>
            </p:cNvPr>
            <p:cNvSpPr/>
            <p:nvPr/>
          </p:nvSpPr>
          <p:spPr>
            <a:xfrm>
              <a:off x="8696672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720C238B-49C6-CE49-BD76-D6A8A5C02DDC}"/>
                </a:ext>
              </a:extLst>
            </p:cNvPr>
            <p:cNvSpPr/>
            <p:nvPr/>
          </p:nvSpPr>
          <p:spPr>
            <a:xfrm>
              <a:off x="5015880" y="3789040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4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FC23D566-0CED-FC4A-8050-31FBA0794FEA}"/>
                </a:ext>
              </a:extLst>
            </p:cNvPr>
            <p:cNvSpPr/>
            <p:nvPr/>
          </p:nvSpPr>
          <p:spPr>
            <a:xfrm>
              <a:off x="5303912" y="4077072"/>
              <a:ext cx="720080" cy="720080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79B05D15-21D9-E646-9DA8-4F4A8AEB2471}"/>
                </a:ext>
              </a:extLst>
            </p:cNvPr>
            <p:cNvSpPr/>
            <p:nvPr/>
          </p:nvSpPr>
          <p:spPr>
            <a:xfrm>
              <a:off x="4799856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F2170D68-A937-0749-B047-74930AABB37F}"/>
                </a:ext>
              </a:extLst>
            </p:cNvPr>
            <p:cNvSpPr/>
            <p:nvPr/>
          </p:nvSpPr>
          <p:spPr>
            <a:xfrm>
              <a:off x="6312024" y="3789040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5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5C722028-6FC3-0947-BA54-7C7F0922DFD4}"/>
                </a:ext>
              </a:extLst>
            </p:cNvPr>
            <p:cNvSpPr/>
            <p:nvPr/>
          </p:nvSpPr>
          <p:spPr>
            <a:xfrm>
              <a:off x="6600056" y="4077072"/>
              <a:ext cx="720080" cy="720080"/>
            </a:xfrm>
            <a:prstGeom prst="ellipse">
              <a:avLst/>
            </a:prstGeom>
            <a:noFill/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5" name="円/楕円 144">
              <a:extLst>
                <a:ext uri="{FF2B5EF4-FFF2-40B4-BE49-F238E27FC236}">
                  <a16:creationId xmlns:a16="http://schemas.microsoft.com/office/drawing/2014/main" id="{01A1153E-D014-3C45-9C00-4681EDDF9942}"/>
                </a:ext>
              </a:extLst>
            </p:cNvPr>
            <p:cNvSpPr/>
            <p:nvPr/>
          </p:nvSpPr>
          <p:spPr>
            <a:xfrm>
              <a:off x="6096000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86933EC2-4455-FE42-8717-D769566A0AF6}"/>
                </a:ext>
              </a:extLst>
            </p:cNvPr>
            <p:cNvSpPr/>
            <p:nvPr/>
          </p:nvSpPr>
          <p:spPr>
            <a:xfrm>
              <a:off x="7608168" y="3789040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6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7" name="円/楕円 146">
              <a:extLst>
                <a:ext uri="{FF2B5EF4-FFF2-40B4-BE49-F238E27FC236}">
                  <a16:creationId xmlns:a16="http://schemas.microsoft.com/office/drawing/2014/main" id="{DB0D31D5-07AB-2249-9751-FAF826FF5C7B}"/>
                </a:ext>
              </a:extLst>
            </p:cNvPr>
            <p:cNvSpPr/>
            <p:nvPr/>
          </p:nvSpPr>
          <p:spPr>
            <a:xfrm>
              <a:off x="7896200" y="4077072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8" name="円/楕円 147">
              <a:extLst>
                <a:ext uri="{FF2B5EF4-FFF2-40B4-BE49-F238E27FC236}">
                  <a16:creationId xmlns:a16="http://schemas.microsoft.com/office/drawing/2014/main" id="{2D563338-10CD-0C42-901C-B586DF6080B5}"/>
                </a:ext>
              </a:extLst>
            </p:cNvPr>
            <p:cNvSpPr/>
            <p:nvPr/>
          </p:nvSpPr>
          <p:spPr>
            <a:xfrm>
              <a:off x="7392144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9" name="円/楕円 148">
              <a:extLst>
                <a:ext uri="{FF2B5EF4-FFF2-40B4-BE49-F238E27FC236}">
                  <a16:creationId xmlns:a16="http://schemas.microsoft.com/office/drawing/2014/main" id="{F4022BD0-903F-5244-82AC-A81C9E5EE38D}"/>
                </a:ext>
              </a:extLst>
            </p:cNvPr>
            <p:cNvSpPr/>
            <p:nvPr/>
          </p:nvSpPr>
          <p:spPr>
            <a:xfrm>
              <a:off x="8696672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2556500F-EBFF-D648-9B34-041289827C7A}"/>
                </a:ext>
              </a:extLst>
            </p:cNvPr>
            <p:cNvSpPr/>
            <p:nvPr/>
          </p:nvSpPr>
          <p:spPr>
            <a:xfrm>
              <a:off x="5015880" y="5085184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7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1" name="円/楕円 150">
              <a:extLst>
                <a:ext uri="{FF2B5EF4-FFF2-40B4-BE49-F238E27FC236}">
                  <a16:creationId xmlns:a16="http://schemas.microsoft.com/office/drawing/2014/main" id="{547E77C1-304C-4A44-BEED-C371866F42C3}"/>
                </a:ext>
              </a:extLst>
            </p:cNvPr>
            <p:cNvSpPr/>
            <p:nvPr/>
          </p:nvSpPr>
          <p:spPr>
            <a:xfrm>
              <a:off x="5303912" y="5373216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2" name="円/楕円 151">
              <a:extLst>
                <a:ext uri="{FF2B5EF4-FFF2-40B4-BE49-F238E27FC236}">
                  <a16:creationId xmlns:a16="http://schemas.microsoft.com/office/drawing/2014/main" id="{CA4A2981-D90A-034B-AF8F-C708B2437F49}"/>
                </a:ext>
              </a:extLst>
            </p:cNvPr>
            <p:cNvSpPr/>
            <p:nvPr/>
          </p:nvSpPr>
          <p:spPr>
            <a:xfrm>
              <a:off x="4799856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4CEF22F1-3D2C-9C4C-996A-82BB4C23B253}"/>
                </a:ext>
              </a:extLst>
            </p:cNvPr>
            <p:cNvSpPr/>
            <p:nvPr/>
          </p:nvSpPr>
          <p:spPr>
            <a:xfrm>
              <a:off x="6312024" y="5085184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8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4" name="円/楕円 153">
              <a:extLst>
                <a:ext uri="{FF2B5EF4-FFF2-40B4-BE49-F238E27FC236}">
                  <a16:creationId xmlns:a16="http://schemas.microsoft.com/office/drawing/2014/main" id="{6A61F0DA-7E88-4E46-9B28-660D26478F22}"/>
                </a:ext>
              </a:extLst>
            </p:cNvPr>
            <p:cNvSpPr/>
            <p:nvPr/>
          </p:nvSpPr>
          <p:spPr>
            <a:xfrm>
              <a:off x="6600056" y="5373216"/>
              <a:ext cx="720080" cy="72008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5" name="円/楕円 154">
              <a:extLst>
                <a:ext uri="{FF2B5EF4-FFF2-40B4-BE49-F238E27FC236}">
                  <a16:creationId xmlns:a16="http://schemas.microsoft.com/office/drawing/2014/main" id="{C250285D-C058-DB4D-B1C4-EFEDBDF153A2}"/>
                </a:ext>
              </a:extLst>
            </p:cNvPr>
            <p:cNvSpPr/>
            <p:nvPr/>
          </p:nvSpPr>
          <p:spPr>
            <a:xfrm>
              <a:off x="6096000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0A3C2AD2-BB32-A44F-8DE8-B8720A355E48}"/>
                </a:ext>
              </a:extLst>
            </p:cNvPr>
            <p:cNvSpPr/>
            <p:nvPr/>
          </p:nvSpPr>
          <p:spPr>
            <a:xfrm>
              <a:off x="7608168" y="5085184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9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7" name="円/楕円 156">
              <a:extLst>
                <a:ext uri="{FF2B5EF4-FFF2-40B4-BE49-F238E27FC236}">
                  <a16:creationId xmlns:a16="http://schemas.microsoft.com/office/drawing/2014/main" id="{73D8A404-7D1B-C64F-ADCC-342B28B69294}"/>
                </a:ext>
              </a:extLst>
            </p:cNvPr>
            <p:cNvSpPr/>
            <p:nvPr/>
          </p:nvSpPr>
          <p:spPr>
            <a:xfrm>
              <a:off x="7896200" y="5373216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8" name="円/楕円 157">
              <a:extLst>
                <a:ext uri="{FF2B5EF4-FFF2-40B4-BE49-F238E27FC236}">
                  <a16:creationId xmlns:a16="http://schemas.microsoft.com/office/drawing/2014/main" id="{CCE602D6-0B1C-B246-B79A-13D681989C71}"/>
                </a:ext>
              </a:extLst>
            </p:cNvPr>
            <p:cNvSpPr/>
            <p:nvPr/>
          </p:nvSpPr>
          <p:spPr>
            <a:xfrm>
              <a:off x="7392144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9" name="円/楕円 158">
              <a:extLst>
                <a:ext uri="{FF2B5EF4-FFF2-40B4-BE49-F238E27FC236}">
                  <a16:creationId xmlns:a16="http://schemas.microsoft.com/office/drawing/2014/main" id="{78DB2958-70F1-294A-829F-7199A4259F3F}"/>
                </a:ext>
              </a:extLst>
            </p:cNvPr>
            <p:cNvSpPr/>
            <p:nvPr/>
          </p:nvSpPr>
          <p:spPr>
            <a:xfrm>
              <a:off x="8696672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0" name="円/楕円 159">
              <a:extLst>
                <a:ext uri="{FF2B5EF4-FFF2-40B4-BE49-F238E27FC236}">
                  <a16:creationId xmlns:a16="http://schemas.microsoft.com/office/drawing/2014/main" id="{A9333243-3622-A44A-A67C-6AEA09296F22}"/>
                </a:ext>
              </a:extLst>
            </p:cNvPr>
            <p:cNvSpPr/>
            <p:nvPr/>
          </p:nvSpPr>
          <p:spPr>
            <a:xfrm>
              <a:off x="4799856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1" name="円/楕円 160">
              <a:extLst>
                <a:ext uri="{FF2B5EF4-FFF2-40B4-BE49-F238E27FC236}">
                  <a16:creationId xmlns:a16="http://schemas.microsoft.com/office/drawing/2014/main" id="{580D4848-9EB5-834F-A9B0-489A43754148}"/>
                </a:ext>
              </a:extLst>
            </p:cNvPr>
            <p:cNvSpPr/>
            <p:nvPr/>
          </p:nvSpPr>
          <p:spPr>
            <a:xfrm>
              <a:off x="6096000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2" name="円/楕円 161">
              <a:extLst>
                <a:ext uri="{FF2B5EF4-FFF2-40B4-BE49-F238E27FC236}">
                  <a16:creationId xmlns:a16="http://schemas.microsoft.com/office/drawing/2014/main" id="{2EF79D9C-DDFD-7342-BAEF-6E2D0FDDF816}"/>
                </a:ext>
              </a:extLst>
            </p:cNvPr>
            <p:cNvSpPr/>
            <p:nvPr/>
          </p:nvSpPr>
          <p:spPr>
            <a:xfrm>
              <a:off x="7392144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3" name="円/楕円 162">
              <a:extLst>
                <a:ext uri="{FF2B5EF4-FFF2-40B4-BE49-F238E27FC236}">
                  <a16:creationId xmlns:a16="http://schemas.microsoft.com/office/drawing/2014/main" id="{B4BE831F-DFEF-C64A-8BD4-C49FA2484A6F}"/>
                </a:ext>
              </a:extLst>
            </p:cNvPr>
            <p:cNvSpPr/>
            <p:nvPr/>
          </p:nvSpPr>
          <p:spPr>
            <a:xfrm>
              <a:off x="8696672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172" name="グループ化 171">
            <a:extLst>
              <a:ext uri="{FF2B5EF4-FFF2-40B4-BE49-F238E27FC236}">
                <a16:creationId xmlns:a16="http://schemas.microsoft.com/office/drawing/2014/main" id="{663C26FD-CE98-8C47-880C-7A8CD98C29A7}"/>
              </a:ext>
            </a:extLst>
          </p:cNvPr>
          <p:cNvGrpSpPr/>
          <p:nvPr/>
        </p:nvGrpSpPr>
        <p:grpSpPr>
          <a:xfrm>
            <a:off x="3251685" y="1059552"/>
            <a:ext cx="961674" cy="1433344"/>
            <a:chOff x="3251684" y="1059552"/>
            <a:chExt cx="1319443" cy="1966588"/>
          </a:xfrm>
        </p:grpSpPr>
        <p:sp>
          <p:nvSpPr>
            <p:cNvPr id="59" name="円柱 58">
              <a:extLst>
                <a:ext uri="{FF2B5EF4-FFF2-40B4-BE49-F238E27FC236}">
                  <a16:creationId xmlns:a16="http://schemas.microsoft.com/office/drawing/2014/main" id="{32C0B371-FB11-4F47-B221-FB7556EBAFD6}"/>
                </a:ext>
              </a:extLst>
            </p:cNvPr>
            <p:cNvSpPr/>
            <p:nvPr/>
          </p:nvSpPr>
          <p:spPr>
            <a:xfrm>
              <a:off x="3251684" y="1311580"/>
              <a:ext cx="563359" cy="749268"/>
            </a:xfrm>
            <a:prstGeom prst="can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4" name="円柱 163">
              <a:extLst>
                <a:ext uri="{FF2B5EF4-FFF2-40B4-BE49-F238E27FC236}">
                  <a16:creationId xmlns:a16="http://schemas.microsoft.com/office/drawing/2014/main" id="{560CA088-3A90-8243-9B0D-07011E8753AE}"/>
                </a:ext>
              </a:extLst>
            </p:cNvPr>
            <p:cNvSpPr/>
            <p:nvPr/>
          </p:nvSpPr>
          <p:spPr>
            <a:xfrm>
              <a:off x="3251684" y="2276872"/>
              <a:ext cx="563359" cy="749268"/>
            </a:xfrm>
            <a:prstGeom prst="can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5" name="円柱 164">
              <a:extLst>
                <a:ext uri="{FF2B5EF4-FFF2-40B4-BE49-F238E27FC236}">
                  <a16:creationId xmlns:a16="http://schemas.microsoft.com/office/drawing/2014/main" id="{FCB09909-68BF-5049-9AEC-FDB623C6FD07}"/>
                </a:ext>
              </a:extLst>
            </p:cNvPr>
            <p:cNvSpPr/>
            <p:nvPr/>
          </p:nvSpPr>
          <p:spPr>
            <a:xfrm>
              <a:off x="4007768" y="2024844"/>
              <a:ext cx="563359" cy="749268"/>
            </a:xfrm>
            <a:prstGeom prst="can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6" name="円柱 165">
              <a:extLst>
                <a:ext uri="{FF2B5EF4-FFF2-40B4-BE49-F238E27FC236}">
                  <a16:creationId xmlns:a16="http://schemas.microsoft.com/office/drawing/2014/main" id="{C3A5158C-5ECA-E043-888B-CF6E776C10B2}"/>
                </a:ext>
              </a:extLst>
            </p:cNvPr>
            <p:cNvSpPr/>
            <p:nvPr/>
          </p:nvSpPr>
          <p:spPr>
            <a:xfrm>
              <a:off x="4007768" y="1059552"/>
              <a:ext cx="563359" cy="749268"/>
            </a:xfrm>
            <a:prstGeom prst="ca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847BEF8D-07C6-764A-AA8D-4F623FAB2F3B}"/>
              </a:ext>
            </a:extLst>
          </p:cNvPr>
          <p:cNvSpPr/>
          <p:nvPr/>
        </p:nvSpPr>
        <p:spPr>
          <a:xfrm>
            <a:off x="191344" y="6507995"/>
            <a:ext cx="11881320" cy="3500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直方体 176">
            <a:extLst>
              <a:ext uri="{FF2B5EF4-FFF2-40B4-BE49-F238E27FC236}">
                <a16:creationId xmlns:a16="http://schemas.microsoft.com/office/drawing/2014/main" id="{E6FAE80A-5AA6-4C43-BDC4-09B6C2064A1A}"/>
              </a:ext>
            </a:extLst>
          </p:cNvPr>
          <p:cNvSpPr/>
          <p:nvPr/>
        </p:nvSpPr>
        <p:spPr>
          <a:xfrm>
            <a:off x="6600056" y="4581128"/>
            <a:ext cx="574438" cy="720080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74C51D47-C9C1-124A-9424-7907687AF5C2}"/>
              </a:ext>
            </a:extLst>
          </p:cNvPr>
          <p:cNvSpPr/>
          <p:nvPr/>
        </p:nvSpPr>
        <p:spPr>
          <a:xfrm>
            <a:off x="6240016" y="4005064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コース外の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障害物</a:t>
            </a:r>
          </a:p>
        </p:txBody>
      </p:sp>
      <p:sp>
        <p:nvSpPr>
          <p:cNvPr id="179" name="スマイル 178">
            <a:extLst>
              <a:ext uri="{FF2B5EF4-FFF2-40B4-BE49-F238E27FC236}">
                <a16:creationId xmlns:a16="http://schemas.microsoft.com/office/drawing/2014/main" id="{A4D934E4-35B8-924E-A2FE-F1DA42DEA486}"/>
              </a:ext>
            </a:extLst>
          </p:cNvPr>
          <p:cNvSpPr/>
          <p:nvPr/>
        </p:nvSpPr>
        <p:spPr>
          <a:xfrm>
            <a:off x="11211272" y="476672"/>
            <a:ext cx="576064" cy="576064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656EF5C8-B6BD-6E40-9929-9B6027BACD07}"/>
              </a:ext>
            </a:extLst>
          </p:cNvPr>
          <p:cNvSpPr/>
          <p:nvPr/>
        </p:nvSpPr>
        <p:spPr>
          <a:xfrm>
            <a:off x="10920536" y="1124744"/>
            <a:ext cx="1157536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PC</a:t>
            </a:r>
            <a:r>
              <a:rPr lang="ja-JP" altLang="en-US" sz="1400">
                <a:solidFill>
                  <a:schemeClr val="tx1"/>
                </a:solidFill>
              </a:rPr>
              <a:t>操作者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81" name="スマイル 180">
            <a:extLst>
              <a:ext uri="{FF2B5EF4-FFF2-40B4-BE49-F238E27FC236}">
                <a16:creationId xmlns:a16="http://schemas.microsoft.com/office/drawing/2014/main" id="{4E30AD36-02C8-D248-9F07-9CC7A9B60679}"/>
              </a:ext>
            </a:extLst>
          </p:cNvPr>
          <p:cNvSpPr/>
          <p:nvPr/>
        </p:nvSpPr>
        <p:spPr>
          <a:xfrm>
            <a:off x="11211272" y="2272502"/>
            <a:ext cx="576064" cy="576064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5CFFDD21-7249-134D-9CA0-7C596189025C}"/>
              </a:ext>
            </a:extLst>
          </p:cNvPr>
          <p:cNvSpPr/>
          <p:nvPr/>
        </p:nvSpPr>
        <p:spPr>
          <a:xfrm>
            <a:off x="10920536" y="2924944"/>
            <a:ext cx="1157536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走行体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>
                <a:solidFill>
                  <a:schemeClr val="tx1"/>
                </a:solidFill>
              </a:rPr>
              <a:t>操作者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grpSp>
        <p:nvGrpSpPr>
          <p:cNvPr id="194" name="グループ化 193">
            <a:extLst>
              <a:ext uri="{FF2B5EF4-FFF2-40B4-BE49-F238E27FC236}">
                <a16:creationId xmlns:a16="http://schemas.microsoft.com/office/drawing/2014/main" id="{C4A4D23D-29E8-9640-B664-F7E2128F9833}"/>
              </a:ext>
            </a:extLst>
          </p:cNvPr>
          <p:cNvGrpSpPr/>
          <p:nvPr/>
        </p:nvGrpSpPr>
        <p:grpSpPr>
          <a:xfrm>
            <a:off x="4048298" y="3429000"/>
            <a:ext cx="2439220" cy="3240360"/>
            <a:chOff x="4048298" y="3429000"/>
            <a:chExt cx="2439220" cy="3240360"/>
          </a:xfrm>
        </p:grpSpPr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8132EC50-7F3F-C74E-9717-BCC7032C1811}"/>
                </a:ext>
              </a:extLst>
            </p:cNvPr>
            <p:cNvSpPr/>
            <p:nvPr/>
          </p:nvSpPr>
          <p:spPr>
            <a:xfrm>
              <a:off x="4908275" y="3429000"/>
              <a:ext cx="719267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照明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911AC093-DD57-BA4B-A5A3-273FE0D4BFBD}"/>
                </a:ext>
              </a:extLst>
            </p:cNvPr>
            <p:cNvGrpSpPr/>
            <p:nvPr/>
          </p:nvGrpSpPr>
          <p:grpSpPr>
            <a:xfrm>
              <a:off x="4048298" y="3789040"/>
              <a:ext cx="2439220" cy="2880320"/>
              <a:chOff x="4048298" y="3789040"/>
              <a:chExt cx="2439220" cy="2880320"/>
            </a:xfrm>
          </p:grpSpPr>
          <p:sp>
            <p:nvSpPr>
              <p:cNvPr id="184" name="円/楕円 183">
                <a:extLst>
                  <a:ext uri="{FF2B5EF4-FFF2-40B4-BE49-F238E27FC236}">
                    <a16:creationId xmlns:a16="http://schemas.microsoft.com/office/drawing/2014/main" id="{834EF205-064A-6642-865A-4C186129DF3A}"/>
                  </a:ext>
                </a:extLst>
              </p:cNvPr>
              <p:cNvSpPr/>
              <p:nvPr/>
            </p:nvSpPr>
            <p:spPr>
              <a:xfrm>
                <a:off x="4048298" y="5342358"/>
                <a:ext cx="2439220" cy="1327002"/>
              </a:xfrm>
              <a:prstGeom prst="ellipse">
                <a:avLst/>
              </a:prstGeom>
              <a:solidFill>
                <a:srgbClr val="DEEBF7">
                  <a:alpha val="1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星 7 185">
                <a:extLst>
                  <a:ext uri="{FF2B5EF4-FFF2-40B4-BE49-F238E27FC236}">
                    <a16:creationId xmlns:a16="http://schemas.microsoft.com/office/drawing/2014/main" id="{EECD328D-6FC7-AD4D-8192-C2EE1A2BF4F8}"/>
                  </a:ext>
                </a:extLst>
              </p:cNvPr>
              <p:cNvSpPr/>
              <p:nvPr/>
            </p:nvSpPr>
            <p:spPr>
              <a:xfrm>
                <a:off x="5056410" y="3789040"/>
                <a:ext cx="432048" cy="432048"/>
              </a:xfrm>
              <a:prstGeom prst="star7">
                <a:avLst/>
              </a:prstGeom>
              <a:solidFill>
                <a:srgbClr val="DEEBF7">
                  <a:alpha val="14902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err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9" name="直線コネクタ 188">
                <a:extLst>
                  <a:ext uri="{FF2B5EF4-FFF2-40B4-BE49-F238E27FC236}">
                    <a16:creationId xmlns:a16="http://schemas.microsoft.com/office/drawing/2014/main" id="{C4C513DF-7254-8D48-B76B-CAFE86DA4009}"/>
                  </a:ext>
                </a:extLst>
              </p:cNvPr>
              <p:cNvCxnSpPr>
                <a:stCxn id="184" idx="2"/>
                <a:endCxn id="186" idx="3"/>
              </p:cNvCxnSpPr>
              <p:nvPr/>
            </p:nvCxnSpPr>
            <p:spPr>
              <a:xfrm flipV="1">
                <a:off x="4048298" y="4221090"/>
                <a:ext cx="1127997" cy="17847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コネクタ 190">
                <a:extLst>
                  <a:ext uri="{FF2B5EF4-FFF2-40B4-BE49-F238E27FC236}">
                    <a16:creationId xmlns:a16="http://schemas.microsoft.com/office/drawing/2014/main" id="{CA9F8938-FEDC-A64E-9B93-01E49F17EF7D}"/>
                  </a:ext>
                </a:extLst>
              </p:cNvPr>
              <p:cNvCxnSpPr>
                <a:stCxn id="184" idx="6"/>
                <a:endCxn id="186" idx="2"/>
              </p:cNvCxnSpPr>
              <p:nvPr/>
            </p:nvCxnSpPr>
            <p:spPr>
              <a:xfrm flipH="1" flipV="1">
                <a:off x="5368573" y="4221090"/>
                <a:ext cx="1118945" cy="17847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19955324-E8F0-8E4A-A841-60BDF8D22E31}"/>
              </a:ext>
            </a:extLst>
          </p:cNvPr>
          <p:cNvGrpSpPr/>
          <p:nvPr/>
        </p:nvGrpSpPr>
        <p:grpSpPr>
          <a:xfrm>
            <a:off x="407368" y="3429000"/>
            <a:ext cx="2439220" cy="3240360"/>
            <a:chOff x="407368" y="3429000"/>
            <a:chExt cx="2439220" cy="3240360"/>
          </a:xfrm>
        </p:grpSpPr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EEEA3E9D-5672-754C-B025-C6F58EEDC1D1}"/>
                </a:ext>
              </a:extLst>
            </p:cNvPr>
            <p:cNvSpPr/>
            <p:nvPr/>
          </p:nvSpPr>
          <p:spPr>
            <a:xfrm>
              <a:off x="1267345" y="3429000"/>
              <a:ext cx="719267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照明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98" name="円/楕円 197">
              <a:extLst>
                <a:ext uri="{FF2B5EF4-FFF2-40B4-BE49-F238E27FC236}">
                  <a16:creationId xmlns:a16="http://schemas.microsoft.com/office/drawing/2014/main" id="{ABD107B4-4E93-A641-BF0F-FD20584F8755}"/>
                </a:ext>
              </a:extLst>
            </p:cNvPr>
            <p:cNvSpPr/>
            <p:nvPr/>
          </p:nvSpPr>
          <p:spPr>
            <a:xfrm>
              <a:off x="407368" y="5342358"/>
              <a:ext cx="2439220" cy="132700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14902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星 7 198">
              <a:extLst>
                <a:ext uri="{FF2B5EF4-FFF2-40B4-BE49-F238E27FC236}">
                  <a16:creationId xmlns:a16="http://schemas.microsoft.com/office/drawing/2014/main" id="{6FFDA904-DC4A-BF46-A370-C2D03E277AFD}"/>
                </a:ext>
              </a:extLst>
            </p:cNvPr>
            <p:cNvSpPr/>
            <p:nvPr/>
          </p:nvSpPr>
          <p:spPr>
            <a:xfrm>
              <a:off x="1415480" y="3789040"/>
              <a:ext cx="432048" cy="432048"/>
            </a:xfrm>
            <a:prstGeom prst="star7">
              <a:avLst/>
            </a:prstGeom>
            <a:solidFill>
              <a:schemeClr val="accent4">
                <a:lumMod val="20000"/>
                <a:lumOff val="80000"/>
                <a:alpha val="14902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00" name="直線コネクタ 199">
              <a:extLst>
                <a:ext uri="{FF2B5EF4-FFF2-40B4-BE49-F238E27FC236}">
                  <a16:creationId xmlns:a16="http://schemas.microsoft.com/office/drawing/2014/main" id="{34CAA238-56BF-1048-BD00-D3F41F132014}"/>
                </a:ext>
              </a:extLst>
            </p:cNvPr>
            <p:cNvCxnSpPr>
              <a:stCxn id="198" idx="2"/>
              <a:endCxn id="199" idx="3"/>
            </p:cNvCxnSpPr>
            <p:nvPr/>
          </p:nvCxnSpPr>
          <p:spPr>
            <a:xfrm flipV="1">
              <a:off x="407368" y="4221090"/>
              <a:ext cx="1127997" cy="178476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コネクタ 200">
              <a:extLst>
                <a:ext uri="{FF2B5EF4-FFF2-40B4-BE49-F238E27FC236}">
                  <a16:creationId xmlns:a16="http://schemas.microsoft.com/office/drawing/2014/main" id="{C783B02F-890C-DA47-AA9B-FDA8683B5831}"/>
                </a:ext>
              </a:extLst>
            </p:cNvPr>
            <p:cNvCxnSpPr>
              <a:stCxn id="198" idx="6"/>
              <a:endCxn id="199" idx="2"/>
            </p:cNvCxnSpPr>
            <p:nvPr/>
          </p:nvCxnSpPr>
          <p:spPr>
            <a:xfrm flipH="1" flipV="1">
              <a:off x="1727643" y="4221090"/>
              <a:ext cx="1118945" cy="178476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0FF69720-A931-AD48-BE0A-1AD07AC7F298}"/>
              </a:ext>
            </a:extLst>
          </p:cNvPr>
          <p:cNvSpPr/>
          <p:nvPr/>
        </p:nvSpPr>
        <p:spPr>
          <a:xfrm>
            <a:off x="7680176" y="6165304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コース</a:t>
            </a:r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9210A4B2-0202-D943-862B-74FD6C4EF43F}"/>
              </a:ext>
            </a:extLst>
          </p:cNvPr>
          <p:cNvSpPr/>
          <p:nvPr/>
        </p:nvSpPr>
        <p:spPr>
          <a:xfrm>
            <a:off x="8832304" y="2996952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走行体</a:t>
            </a:r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78CBF6E0-D10A-5C48-B6AA-368DEE2FBF31}"/>
              </a:ext>
            </a:extLst>
          </p:cNvPr>
          <p:cNvSpPr/>
          <p:nvPr/>
        </p:nvSpPr>
        <p:spPr>
          <a:xfrm>
            <a:off x="2857266" y="5589240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灰色ライン</a:t>
            </a:r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55387B46-D31F-3C45-A8AB-620D59E7A0D0}"/>
              </a:ext>
            </a:extLst>
          </p:cNvPr>
          <p:cNvSpPr/>
          <p:nvPr/>
        </p:nvSpPr>
        <p:spPr>
          <a:xfrm>
            <a:off x="6457666" y="5589240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黒</a:t>
            </a:r>
            <a:r>
              <a:rPr kumimoji="1" lang="ja-JP" altLang="en-US" sz="1400">
                <a:solidFill>
                  <a:schemeClr val="tx1"/>
                </a:solidFill>
              </a:rPr>
              <a:t>色ライン</a:t>
            </a:r>
          </a:p>
        </p:txBody>
      </p: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C14B7F6C-70B1-C44E-A2C0-DD1655E23599}"/>
              </a:ext>
            </a:extLst>
          </p:cNvPr>
          <p:cNvSpPr/>
          <p:nvPr/>
        </p:nvSpPr>
        <p:spPr>
          <a:xfrm>
            <a:off x="2207568" y="3284984"/>
            <a:ext cx="194421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ブロック並べエリア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D4D4802C-2A8F-4542-8EFF-A933EE65CC02}"/>
              </a:ext>
            </a:extLst>
          </p:cNvPr>
          <p:cNvSpPr/>
          <p:nvPr/>
        </p:nvSpPr>
        <p:spPr>
          <a:xfrm>
            <a:off x="3647728" y="2492896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ブロック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45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3EE376B-8237-1647-8235-3A65A14B9E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 rot="16200000">
            <a:off x="1079812" y="860611"/>
            <a:ext cx="4836893" cy="6858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26965DC-C0DC-6143-A6B9-5AEF0A25A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 rot="10800000">
            <a:off x="7109012" y="-62753"/>
            <a:ext cx="48368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1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366B52D-BB23-4741-AE53-62954BF7B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581150"/>
            <a:ext cx="10464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4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rtlCol="0" anchor="t" anchorCtr="0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112</Words>
  <Application>Microsoft Macintosh PowerPoint</Application>
  <PresentationFormat>ワイド画面</PresentationFormat>
  <Paragraphs>59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チームひろじれん シナリオ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68</cp:revision>
  <dcterms:created xsi:type="dcterms:W3CDTF">2019-04-11T12:00:35Z</dcterms:created>
  <dcterms:modified xsi:type="dcterms:W3CDTF">2019-04-20T11:20:49Z</dcterms:modified>
</cp:coreProperties>
</file>