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1" r:id="rId4"/>
    <p:sldId id="296" r:id="rId5"/>
    <p:sldId id="310" r:id="rId6"/>
    <p:sldId id="311" r:id="rId7"/>
    <p:sldId id="324" r:id="rId8"/>
    <p:sldId id="312" r:id="rId9"/>
    <p:sldId id="281" r:id="rId10"/>
    <p:sldId id="322" r:id="rId11"/>
    <p:sldId id="323" r:id="rId12"/>
    <p:sldId id="297" r:id="rId13"/>
    <p:sldId id="307" r:id="rId14"/>
    <p:sldId id="309" r:id="rId15"/>
    <p:sldId id="298" r:id="rId16"/>
    <p:sldId id="308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30"/>
    <p:restoredTop sz="94267"/>
  </p:normalViewPr>
  <p:slideViewPr>
    <p:cSldViewPr snapToObjects="1" showGuides="1">
      <p:cViewPr>
        <p:scale>
          <a:sx n="129" d="100"/>
          <a:sy n="129" d="100"/>
        </p:scale>
        <p:origin x="1480" y="664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4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機能展開図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1B349D72-DEAB-9645-9F70-5B8770476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06165"/>
              </p:ext>
            </p:extLst>
          </p:nvPr>
        </p:nvGraphicFramePr>
        <p:xfrm>
          <a:off x="263352" y="836712"/>
          <a:ext cx="11510358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6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51215648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974290793"/>
                    </a:ext>
                  </a:extLst>
                </a:gridCol>
                <a:gridCol w="474641">
                  <a:extLst>
                    <a:ext uri="{9D8B030D-6E8A-4147-A177-3AD203B41FA5}">
                      <a16:colId xmlns:a16="http://schemas.microsoft.com/office/drawing/2014/main" val="1704005855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1984222814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934091177"/>
                    </a:ext>
                  </a:extLst>
                </a:gridCol>
              </a:tblGrid>
              <a:tr h="191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上位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 dirty="0"/>
                        <a:t>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コンセプト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設計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実装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検証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開発リーダー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メンバー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状況を認知する</a:t>
                      </a:r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ラインを推定する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RGB</a:t>
                      </a:r>
                      <a:r>
                        <a:rPr kumimoji="1" lang="ja-JP" altLang="en-US" sz="1000" dirty="0"/>
                        <a:t>値から輝度</a:t>
                      </a:r>
                      <a:r>
                        <a:rPr kumimoji="1" lang="ja-JP" altLang="en-US" sz="1000"/>
                        <a:t>を計算し、輝度をライン値</a:t>
                      </a:r>
                      <a:r>
                        <a:rPr kumimoji="1" lang="en-US" altLang="ja-JP" sz="1000" dirty="0"/>
                        <a:t>0-100%</a:t>
                      </a:r>
                      <a:r>
                        <a:rPr kumimoji="1" lang="ja-JP" altLang="en-US" sz="1000"/>
                        <a:t>に変換する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幾何学的</a:t>
                      </a:r>
                      <a:r>
                        <a:rPr kumimoji="1" lang="ja-JP" altLang="en-US" sz="1000"/>
                        <a:t>状況を推定する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運動</a:t>
                      </a:r>
                      <a:r>
                        <a:rPr kumimoji="1" lang="ja-JP" altLang="en-US" sz="1000"/>
                        <a:t>状態を推定する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センサ故障を推定する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センサ出力パターンを監視する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98451"/>
                  </a:ext>
                </a:extLst>
              </a:tr>
              <a:tr h="18002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走行軌道を判断する</a:t>
                      </a:r>
                    </a:p>
                  </a:txBody>
                  <a:tcPr vert="vert27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目標加速度を</a:t>
                      </a:r>
                      <a:r>
                        <a:rPr kumimoji="1" lang="ja-JP" altLang="en-US" sz="1000" dirty="0"/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走行体の座標から走行</a:t>
                      </a:r>
                      <a:r>
                        <a:rPr kumimoji="1" lang="ja-JP" altLang="en-US" sz="1000"/>
                        <a:t>アリアを判定</a:t>
                      </a:r>
                      <a:r>
                        <a:rPr kumimoji="1" lang="ja-JP" altLang="en-US" sz="1000" dirty="0"/>
                        <a:t>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80288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7323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マップトレース</a:t>
                      </a:r>
                      <a:r>
                        <a:rPr kumimoji="1" lang="ja-JP" altLang="en-US" sz="1000"/>
                        <a:t>をする</a:t>
                      </a:r>
                      <a:endParaRPr kumimoji="1" lang="ja-JP" altLang="en-US" sz="10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7140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車速とコースの</a:t>
                      </a:r>
                      <a:r>
                        <a:rPr kumimoji="1" lang="ja-JP" altLang="en-US" sz="1000"/>
                        <a:t>曲率から基準ヨーレートを</a:t>
                      </a:r>
                      <a:r>
                        <a:rPr kumimoji="1" lang="ja-JP" altLang="en-US" sz="1000" dirty="0"/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39715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362986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541135"/>
                  </a:ext>
                </a:extLst>
              </a:tr>
              <a:tr h="18002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走行する</a:t>
                      </a:r>
                    </a:p>
                  </a:txBody>
                  <a:tcPr vert="vert27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前後加速度を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38560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9128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横加速度を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3013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80858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0234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1153</Words>
  <Application>Microsoft Macintosh PowerPoint</Application>
  <PresentationFormat>ワイド画面</PresentationFormat>
  <Paragraphs>413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253</cp:revision>
  <dcterms:created xsi:type="dcterms:W3CDTF">2019-04-11T12:00:35Z</dcterms:created>
  <dcterms:modified xsi:type="dcterms:W3CDTF">2019-06-03T13:48:57Z</dcterms:modified>
</cp:coreProperties>
</file>