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1" r:id="rId4"/>
    <p:sldId id="296" r:id="rId5"/>
    <p:sldId id="310" r:id="rId6"/>
    <p:sldId id="311" r:id="rId7"/>
    <p:sldId id="328" r:id="rId8"/>
    <p:sldId id="330" r:id="rId9"/>
    <p:sldId id="329" r:id="rId10"/>
    <p:sldId id="334" r:id="rId11"/>
    <p:sldId id="331" r:id="rId12"/>
    <p:sldId id="332" r:id="rId13"/>
    <p:sldId id="335" r:id="rId14"/>
    <p:sldId id="333" r:id="rId15"/>
    <p:sldId id="312" r:id="rId16"/>
    <p:sldId id="281" r:id="rId17"/>
    <p:sldId id="322" r:id="rId18"/>
    <p:sldId id="323" r:id="rId19"/>
    <p:sldId id="297" r:id="rId20"/>
    <p:sldId id="307" r:id="rId21"/>
    <p:sldId id="309" r:id="rId22"/>
    <p:sldId id="298" r:id="rId23"/>
    <p:sldId id="308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"/>
    <p:restoredTop sz="94267"/>
  </p:normalViewPr>
  <p:slideViewPr>
    <p:cSldViewPr snapToObjects="1" showGuides="1">
      <p:cViewPr varScale="1">
        <p:scale>
          <a:sx n="82" d="100"/>
          <a:sy n="82" d="100"/>
        </p:scale>
        <p:origin x="184" y="1768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42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3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4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oruota.atlassian.net/browse/KP-1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機能の洗い出し「青色ラインを推定する」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11452"/>
              </p:ext>
            </p:extLst>
          </p:nvPr>
        </p:nvGraphicFramePr>
        <p:xfrm>
          <a:off x="695400" y="1628800"/>
          <a:ext cx="108012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上位機能：青色ラインを推定する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592251"/>
            <a:ext cx="540060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HSV</a:t>
            </a:r>
            <a:r>
              <a:rPr lang="ja-JP" altLang="en-US">
                <a:solidFill>
                  <a:schemeClr val="tx1"/>
                </a:solidFill>
              </a:rPr>
              <a:t>の彩度情報が使えないか、、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4AB2A7-3076-F249-9F47-160B9CCA0A24}"/>
              </a:ext>
            </a:extLst>
          </p:cNvPr>
          <p:cNvSpPr/>
          <p:nvPr/>
        </p:nvSpPr>
        <p:spPr>
          <a:xfrm>
            <a:off x="5303912" y="1086096"/>
            <a:ext cx="540060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走行体を左右に降って輝度の変化で見る、、、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9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機能の洗い出し「自己位置を推定する」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5462"/>
              </p:ext>
            </p:extLst>
          </p:nvPr>
        </p:nvGraphicFramePr>
        <p:xfrm>
          <a:off x="695400" y="1628800"/>
          <a:ext cx="108012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状態空間モデルを更新する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モーターエンコードから回転角度を取得する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ライン値と走行エリアから</a:t>
                      </a:r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座標を推定する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上位機能：自己位置を推定する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コンセプト：カルマンフィルタを用いる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機能の洗い出し「コースに復帰する」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1777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ラインからの逸脱を推定する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ライン逸脱フラグを上げる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ラインを探索する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来週ライン検知位置と現在位置を結ぶベクトルを計算する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走行体を目標ベクトルを同じ角度に旋回させる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ラインを検知するまで後退する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ライン逸脱フラグを下げる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上位機能：コースに復帰する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機能の洗い出し「数字カードの数字を推定する」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00299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ネットワーク経由で動画を取得する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から動画を取得する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460851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上位機能：数字カードの数字を推定する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59194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コンセプト：トレーニング済みの</a:t>
            </a:r>
            <a:r>
              <a:rPr kumimoji="1" lang="en-US" altLang="ja-JP" dirty="0">
                <a:solidFill>
                  <a:schemeClr val="tx1"/>
                </a:solidFill>
              </a:rPr>
              <a:t>CNN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機能の洗い出し「ブロックを運ぶ」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02868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旋回する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上位機能：ブロックを運ぶ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機能展開図　</a:t>
            </a:r>
            <a:r>
              <a:rPr lang="ja-JP" altLang="en-US">
                <a:solidFill>
                  <a:schemeClr val="tx1"/>
                </a:solidFill>
              </a:rPr>
              <a:t>走行体システム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185C77-F8F9-DB40-8755-91B6255A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2169"/>
              </p:ext>
            </p:extLst>
          </p:nvPr>
        </p:nvGraphicFramePr>
        <p:xfrm>
          <a:off x="1055440" y="908720"/>
          <a:ext cx="9289032" cy="557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296">
                  <a:extLst>
                    <a:ext uri="{9D8B030D-6E8A-4147-A177-3AD203B41FA5}">
                      <a16:colId xmlns:a16="http://schemas.microsoft.com/office/drawing/2014/main" val="101036353"/>
                    </a:ext>
                  </a:extLst>
                </a:gridCol>
                <a:gridCol w="5035224">
                  <a:extLst>
                    <a:ext uri="{9D8B030D-6E8A-4147-A177-3AD203B41FA5}">
                      <a16:colId xmlns:a16="http://schemas.microsoft.com/office/drawing/2014/main" val="3538990000"/>
                    </a:ext>
                  </a:extLst>
                </a:gridCol>
                <a:gridCol w="295738">
                  <a:extLst>
                    <a:ext uri="{9D8B030D-6E8A-4147-A177-3AD203B41FA5}">
                      <a16:colId xmlns:a16="http://schemas.microsoft.com/office/drawing/2014/main" val="154693120"/>
                    </a:ext>
                  </a:extLst>
                </a:gridCol>
                <a:gridCol w="797774">
                  <a:extLst>
                    <a:ext uri="{9D8B030D-6E8A-4147-A177-3AD203B41FA5}">
                      <a16:colId xmlns:a16="http://schemas.microsoft.com/office/drawing/2014/main" val="365231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066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ラインと色を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8499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713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72638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カラーセンサーを水平に保つ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70136"/>
                  </a:ext>
                </a:extLst>
              </a:tr>
              <a:tr h="18002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状態モデルを更新する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23076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63759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3000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4157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センサ故障を推定する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センサ出力パターンを監視する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9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目標加速度を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走行体の座標から走行アリアを判定する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82388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8662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マップトレース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をする</a:t>
                      </a:r>
                      <a:endParaRPr kumimoji="1" lang="ja-JP" altLang="en-US" sz="1100" i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6333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車速とコースの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曲率から基準ヨーレートを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807397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3702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943750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前後加速度を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3311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3813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横加速度を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5848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データをコマンドシステムに送る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を介してシリアル送信する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97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データをコマンドシステムから受ける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を介してシリアル受信する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機能を洗い出す「走行する」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78792"/>
              </p:ext>
            </p:extLst>
          </p:nvPr>
        </p:nvGraphicFramePr>
        <p:xfrm>
          <a:off x="551384" y="1628800"/>
          <a:ext cx="10059535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6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目標加速度と目標ヨーレートからモーター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値を決める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hlinkClick r:id="rId3"/>
                        </a:rPr>
                        <a:t>https://kaoruota.atlassian.net/browse/KP-146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走行体のブレを抑える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一次フィルタで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の変化をなまらす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上位機能：走行する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484847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非機能要求：電池容量によらず一定速度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5D4D4D-3C0D-9B42-A52E-A861CFB7D837}"/>
              </a:ext>
            </a:extLst>
          </p:cNvPr>
          <p:cNvSpPr/>
          <p:nvPr/>
        </p:nvSpPr>
        <p:spPr>
          <a:xfrm>
            <a:off x="5336941" y="1060911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非機能要求：キビキビ動く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8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機能の洗い出し「ラインをトレースする」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61845"/>
              </p:ext>
            </p:extLst>
          </p:nvPr>
        </p:nvGraphicFramePr>
        <p:xfrm>
          <a:off x="695400" y="1628800"/>
          <a:ext cx="10801200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を正規化する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外乱の影響を抑える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フィルタ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目標ヨーレートを決定する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制御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?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コース形状に合わせて基準ヨーレートを変更する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上位機能：ラインをトレースする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非機能要求：安定している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1581</Words>
  <Application>Microsoft Macintosh PowerPoint</Application>
  <PresentationFormat>ワイド画面</PresentationFormat>
  <Paragraphs>491</Paragraphs>
  <Slides>31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272</cp:revision>
  <dcterms:created xsi:type="dcterms:W3CDTF">2019-04-11T12:00:35Z</dcterms:created>
  <dcterms:modified xsi:type="dcterms:W3CDTF">2019-06-06T13:46:45Z</dcterms:modified>
</cp:coreProperties>
</file>