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 id="2147483653" r:id="rId2"/>
  </p:sldMasterIdLst>
  <p:notesMasterIdLst>
    <p:notesMasterId r:id="rId9"/>
  </p:notesMasterIdLst>
  <p:handoutMasterIdLst>
    <p:handoutMasterId r:id="rId10"/>
  </p:handoutMasterIdLst>
  <p:sldIdLst>
    <p:sldId id="258" r:id="rId3"/>
    <p:sldId id="278" r:id="rId4"/>
    <p:sldId id="337" r:id="rId5"/>
    <p:sldId id="283" r:id="rId6"/>
    <p:sldId id="338" r:id="rId7"/>
    <p:sldId id="275" r:id="rId8"/>
  </p:sldIdLst>
  <p:sldSz cx="12801600" cy="9601200" type="A3"/>
  <p:notesSz cx="14597063" cy="21107400"/>
  <p:defaultTextStyle>
    <a:defPPr>
      <a:defRPr lang="ja-JP"/>
    </a:defPPr>
    <a:lvl1pPr algn="l" rtl="0" fontAlgn="base">
      <a:spcBef>
        <a:spcPct val="0"/>
      </a:spcBef>
      <a:spcAft>
        <a:spcPct val="0"/>
      </a:spcAft>
      <a:defRPr kumimoji="1" sz="1600" kern="1200">
        <a:solidFill>
          <a:schemeClr val="tx1"/>
        </a:solidFill>
        <a:latin typeface="Times New Roman" panose="02020603050405020304" pitchFamily="18" charset="0"/>
        <a:ea typeface="ＭＳ Ｐゴシック" panose="020B0600070205080204" pitchFamily="34" charset="-128"/>
        <a:cs typeface="+mn-cs"/>
      </a:defRPr>
    </a:lvl1pPr>
    <a:lvl2pPr marL="457200" algn="l" rtl="0" fontAlgn="base">
      <a:spcBef>
        <a:spcPct val="0"/>
      </a:spcBef>
      <a:spcAft>
        <a:spcPct val="0"/>
      </a:spcAft>
      <a:defRPr kumimoji="1" sz="1600" kern="1200">
        <a:solidFill>
          <a:schemeClr val="tx1"/>
        </a:solidFill>
        <a:latin typeface="Times New Roman" panose="02020603050405020304" pitchFamily="18" charset="0"/>
        <a:ea typeface="ＭＳ Ｐゴシック" panose="020B0600070205080204" pitchFamily="34" charset="-128"/>
        <a:cs typeface="+mn-cs"/>
      </a:defRPr>
    </a:lvl2pPr>
    <a:lvl3pPr marL="914400" algn="l" rtl="0" fontAlgn="base">
      <a:spcBef>
        <a:spcPct val="0"/>
      </a:spcBef>
      <a:spcAft>
        <a:spcPct val="0"/>
      </a:spcAft>
      <a:defRPr kumimoji="1" sz="1600" kern="1200">
        <a:solidFill>
          <a:schemeClr val="tx1"/>
        </a:solidFill>
        <a:latin typeface="Times New Roman" panose="02020603050405020304" pitchFamily="18" charset="0"/>
        <a:ea typeface="ＭＳ Ｐゴシック" panose="020B0600070205080204" pitchFamily="34" charset="-128"/>
        <a:cs typeface="+mn-cs"/>
      </a:defRPr>
    </a:lvl3pPr>
    <a:lvl4pPr marL="1371600" algn="l" rtl="0" fontAlgn="base">
      <a:spcBef>
        <a:spcPct val="0"/>
      </a:spcBef>
      <a:spcAft>
        <a:spcPct val="0"/>
      </a:spcAft>
      <a:defRPr kumimoji="1" sz="1600" kern="1200">
        <a:solidFill>
          <a:schemeClr val="tx1"/>
        </a:solidFill>
        <a:latin typeface="Times New Roman" panose="02020603050405020304" pitchFamily="18" charset="0"/>
        <a:ea typeface="ＭＳ Ｐゴシック" panose="020B0600070205080204" pitchFamily="34" charset="-128"/>
        <a:cs typeface="+mn-cs"/>
      </a:defRPr>
    </a:lvl4pPr>
    <a:lvl5pPr marL="1828800" algn="l" rtl="0" fontAlgn="base">
      <a:spcBef>
        <a:spcPct val="0"/>
      </a:spcBef>
      <a:spcAft>
        <a:spcPct val="0"/>
      </a:spcAft>
      <a:defRPr kumimoji="1" sz="1600" kern="1200">
        <a:solidFill>
          <a:schemeClr val="tx1"/>
        </a:solidFill>
        <a:latin typeface="Times New Roman" panose="02020603050405020304" pitchFamily="18" charset="0"/>
        <a:ea typeface="ＭＳ Ｐゴシック" panose="020B0600070205080204" pitchFamily="34" charset="-128"/>
        <a:cs typeface="+mn-cs"/>
      </a:defRPr>
    </a:lvl5pPr>
    <a:lvl6pPr marL="2286000" algn="l" defTabSz="914400" rtl="0" eaLnBrk="1" latinLnBrk="0" hangingPunct="1">
      <a:defRPr kumimoji="1" sz="1600" kern="1200">
        <a:solidFill>
          <a:schemeClr val="tx1"/>
        </a:solidFill>
        <a:latin typeface="Times New Roman" panose="02020603050405020304" pitchFamily="18" charset="0"/>
        <a:ea typeface="ＭＳ Ｐゴシック" panose="020B0600070205080204" pitchFamily="34" charset="-128"/>
        <a:cs typeface="+mn-cs"/>
      </a:defRPr>
    </a:lvl6pPr>
    <a:lvl7pPr marL="2743200" algn="l" defTabSz="914400" rtl="0" eaLnBrk="1" latinLnBrk="0" hangingPunct="1">
      <a:defRPr kumimoji="1" sz="1600" kern="1200">
        <a:solidFill>
          <a:schemeClr val="tx1"/>
        </a:solidFill>
        <a:latin typeface="Times New Roman" panose="02020603050405020304" pitchFamily="18" charset="0"/>
        <a:ea typeface="ＭＳ Ｐゴシック" panose="020B0600070205080204" pitchFamily="34" charset="-128"/>
        <a:cs typeface="+mn-cs"/>
      </a:defRPr>
    </a:lvl7pPr>
    <a:lvl8pPr marL="3200400" algn="l" defTabSz="914400" rtl="0" eaLnBrk="1" latinLnBrk="0" hangingPunct="1">
      <a:defRPr kumimoji="1" sz="1600" kern="1200">
        <a:solidFill>
          <a:schemeClr val="tx1"/>
        </a:solidFill>
        <a:latin typeface="Times New Roman" panose="02020603050405020304" pitchFamily="18" charset="0"/>
        <a:ea typeface="ＭＳ Ｐゴシック" panose="020B0600070205080204" pitchFamily="34" charset="-128"/>
        <a:cs typeface="+mn-cs"/>
      </a:defRPr>
    </a:lvl8pPr>
    <a:lvl9pPr marL="3657600" algn="l" defTabSz="914400" rtl="0" eaLnBrk="1" latinLnBrk="0" hangingPunct="1">
      <a:defRPr kumimoji="1" sz="1600" kern="1200">
        <a:solidFill>
          <a:schemeClr val="tx1"/>
        </a:solidFill>
        <a:latin typeface="Times New Roman" panose="02020603050405020304" pitchFamily="18" charset="0"/>
        <a:ea typeface="ＭＳ Ｐゴシック" panose="020B0600070205080204" pitchFamily="34" charset="-128"/>
        <a:cs typeface="+mn-cs"/>
      </a:defRPr>
    </a:lvl9pPr>
  </p:defaultTextStyle>
  <p:extLst>
    <p:ext uri="{521415D9-36F7-43E2-AB2F-B90AF26B5E84}">
      <p14:sectionLst xmlns:p14="http://schemas.microsoft.com/office/powerpoint/2010/main">
        <p14:section name="アブストラクトページ（アドバンストクラス）" id="{3DA37361-5870-43F5-A78E-D2A5D23C209F}">
          <p14:sldIdLst>
            <p14:sldId id="258"/>
          </p14:sldIdLst>
        </p14:section>
        <p14:section name="モデル図ページ（アドバンストクラス）" id="{46087027-09ED-4232-B7C0-C8FBFF40BA2A}">
          <p14:sldIdLst>
            <p14:sldId id="278"/>
            <p14:sldId id="337"/>
            <p14:sldId id="283"/>
            <p14:sldId id="338"/>
            <p14:sldId id="275"/>
          </p14:sldIdLst>
        </p14:section>
      </p14:sectionLst>
    </p:ext>
    <p:ext uri="{EFAFB233-063F-42B5-8137-9DF3F51BA10A}">
      <p15:sldGuideLst xmlns:p15="http://schemas.microsoft.com/office/powerpoint/2012/main">
        <p15:guide id="1" orient="horz" pos="3296" userDrawn="1">
          <p15:clr>
            <a:srgbClr val="A4A3A4"/>
          </p15:clr>
        </p15:guide>
        <p15:guide id="2" pos="403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2F0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スタイル (淡色)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5854" autoAdjust="0"/>
    <p:restoredTop sz="96973"/>
  </p:normalViewPr>
  <p:slideViewPr>
    <p:cSldViewPr snapToGrid="0" showGuides="1">
      <p:cViewPr>
        <p:scale>
          <a:sx n="111" d="100"/>
          <a:sy n="111" d="100"/>
        </p:scale>
        <p:origin x="2744" y="192"/>
      </p:cViewPr>
      <p:guideLst>
        <p:guide orient="horz" pos="3296"/>
        <p:guide pos="403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A59DA592-5F88-E54B-954E-C3C136F3960C}"/>
              </a:ext>
            </a:extLst>
          </p:cNvPr>
          <p:cNvSpPr>
            <a:spLocks noGrp="1" noChangeArrowheads="1"/>
          </p:cNvSpPr>
          <p:nvPr>
            <p:ph type="hdr" sz="quarter"/>
          </p:nvPr>
        </p:nvSpPr>
        <p:spPr bwMode="auto">
          <a:xfrm>
            <a:off x="0" y="0"/>
            <a:ext cx="6324600" cy="1055688"/>
          </a:xfrm>
          <a:prstGeom prst="rect">
            <a:avLst/>
          </a:prstGeom>
          <a:noFill/>
          <a:ln w="9525">
            <a:noFill/>
            <a:miter lim="800000"/>
            <a:headEnd/>
            <a:tailEnd/>
          </a:ln>
          <a:effectLst/>
        </p:spPr>
        <p:txBody>
          <a:bodyPr vert="horz" wrap="square" lIns="196900" tIns="98450" rIns="196900" bIns="98450" numCol="1" anchor="t" anchorCtr="0" compatLnSpc="1">
            <a:prstTxWarp prst="textNoShape">
              <a:avLst/>
            </a:prstTxWarp>
          </a:bodyPr>
          <a:lstStyle>
            <a:lvl1pPr defTabSz="1968500">
              <a:defRPr sz="2600">
                <a:ea typeface="ＭＳ Ｐゴシック" pitchFamily="50" charset="-128"/>
              </a:defRPr>
            </a:lvl1pPr>
          </a:lstStyle>
          <a:p>
            <a:pPr>
              <a:defRPr/>
            </a:pPr>
            <a:endParaRPr lang="en-US" altLang="ja-JP"/>
          </a:p>
        </p:txBody>
      </p:sp>
      <p:sp>
        <p:nvSpPr>
          <p:cNvPr id="5123" name="Rectangle 3">
            <a:extLst>
              <a:ext uri="{FF2B5EF4-FFF2-40B4-BE49-F238E27FC236}">
                <a16:creationId xmlns:a16="http://schemas.microsoft.com/office/drawing/2014/main" id="{BD05C139-080E-2548-AEA9-AF5A6E6E659D}"/>
              </a:ext>
            </a:extLst>
          </p:cNvPr>
          <p:cNvSpPr>
            <a:spLocks noGrp="1" noChangeArrowheads="1"/>
          </p:cNvSpPr>
          <p:nvPr>
            <p:ph type="dt" sz="quarter" idx="1"/>
          </p:nvPr>
        </p:nvSpPr>
        <p:spPr bwMode="auto">
          <a:xfrm>
            <a:off x="8272463" y="0"/>
            <a:ext cx="6324600" cy="1055688"/>
          </a:xfrm>
          <a:prstGeom prst="rect">
            <a:avLst/>
          </a:prstGeom>
          <a:noFill/>
          <a:ln w="9525">
            <a:noFill/>
            <a:miter lim="800000"/>
            <a:headEnd/>
            <a:tailEnd/>
          </a:ln>
          <a:effectLst/>
        </p:spPr>
        <p:txBody>
          <a:bodyPr vert="horz" wrap="square" lIns="196900" tIns="98450" rIns="196900" bIns="98450" numCol="1" anchor="t" anchorCtr="0" compatLnSpc="1">
            <a:prstTxWarp prst="textNoShape">
              <a:avLst/>
            </a:prstTxWarp>
          </a:bodyPr>
          <a:lstStyle>
            <a:lvl1pPr algn="r" defTabSz="1968500">
              <a:defRPr sz="2600">
                <a:ea typeface="ＭＳ Ｐゴシック" pitchFamily="50" charset="-128"/>
              </a:defRPr>
            </a:lvl1pPr>
          </a:lstStyle>
          <a:p>
            <a:pPr>
              <a:defRPr/>
            </a:pPr>
            <a:endParaRPr lang="en-US" altLang="ja-JP"/>
          </a:p>
        </p:txBody>
      </p:sp>
      <p:sp>
        <p:nvSpPr>
          <p:cNvPr id="5124" name="Rectangle 4">
            <a:extLst>
              <a:ext uri="{FF2B5EF4-FFF2-40B4-BE49-F238E27FC236}">
                <a16:creationId xmlns:a16="http://schemas.microsoft.com/office/drawing/2014/main" id="{D3027D88-FF63-544E-B8F1-CD9CD49FE1BC}"/>
              </a:ext>
            </a:extLst>
          </p:cNvPr>
          <p:cNvSpPr>
            <a:spLocks noGrp="1" noChangeArrowheads="1"/>
          </p:cNvSpPr>
          <p:nvPr>
            <p:ph type="ftr" sz="quarter" idx="2"/>
          </p:nvPr>
        </p:nvSpPr>
        <p:spPr bwMode="auto">
          <a:xfrm>
            <a:off x="0" y="20051713"/>
            <a:ext cx="6324600" cy="1055687"/>
          </a:xfrm>
          <a:prstGeom prst="rect">
            <a:avLst/>
          </a:prstGeom>
          <a:noFill/>
          <a:ln w="9525">
            <a:noFill/>
            <a:miter lim="800000"/>
            <a:headEnd/>
            <a:tailEnd/>
          </a:ln>
          <a:effectLst/>
        </p:spPr>
        <p:txBody>
          <a:bodyPr vert="horz" wrap="square" lIns="196900" tIns="98450" rIns="196900" bIns="98450" numCol="1" anchor="b" anchorCtr="0" compatLnSpc="1">
            <a:prstTxWarp prst="textNoShape">
              <a:avLst/>
            </a:prstTxWarp>
          </a:bodyPr>
          <a:lstStyle>
            <a:lvl1pPr defTabSz="1968500">
              <a:defRPr sz="2600">
                <a:ea typeface="ＭＳ Ｐゴシック" pitchFamily="50" charset="-128"/>
              </a:defRPr>
            </a:lvl1pPr>
          </a:lstStyle>
          <a:p>
            <a:pPr>
              <a:defRPr/>
            </a:pPr>
            <a:endParaRPr lang="en-US" altLang="ja-JP"/>
          </a:p>
        </p:txBody>
      </p:sp>
      <p:sp>
        <p:nvSpPr>
          <p:cNvPr id="5125" name="Rectangle 5">
            <a:extLst>
              <a:ext uri="{FF2B5EF4-FFF2-40B4-BE49-F238E27FC236}">
                <a16:creationId xmlns:a16="http://schemas.microsoft.com/office/drawing/2014/main" id="{25E8D4B3-1F5B-9044-B886-14F6FE333E98}"/>
              </a:ext>
            </a:extLst>
          </p:cNvPr>
          <p:cNvSpPr>
            <a:spLocks noGrp="1" noChangeArrowheads="1"/>
          </p:cNvSpPr>
          <p:nvPr>
            <p:ph type="sldNum" sz="quarter" idx="3"/>
          </p:nvPr>
        </p:nvSpPr>
        <p:spPr bwMode="auto">
          <a:xfrm>
            <a:off x="8272463" y="20051713"/>
            <a:ext cx="6324600" cy="1055687"/>
          </a:xfrm>
          <a:prstGeom prst="rect">
            <a:avLst/>
          </a:prstGeom>
          <a:noFill/>
          <a:ln w="9525">
            <a:noFill/>
            <a:miter lim="800000"/>
            <a:headEnd/>
            <a:tailEnd/>
          </a:ln>
          <a:effectLst/>
        </p:spPr>
        <p:txBody>
          <a:bodyPr vert="horz" wrap="square" lIns="196900" tIns="98450" rIns="196900" bIns="98450" numCol="1" anchor="b" anchorCtr="0" compatLnSpc="1">
            <a:prstTxWarp prst="textNoShape">
              <a:avLst/>
            </a:prstTxWarp>
          </a:bodyPr>
          <a:lstStyle>
            <a:lvl1pPr algn="r" defTabSz="1968500">
              <a:defRPr sz="2600"/>
            </a:lvl1pPr>
          </a:lstStyle>
          <a:p>
            <a:fld id="{1EFC8496-1004-0F49-ADCE-70E852CADCBA}" type="slidenum">
              <a:rPr lang="en-US" altLang="ja-JP"/>
              <a:pPr/>
              <a:t>‹#›</a:t>
            </a:fld>
            <a:endParaRPr lang="en-US" altLang="ja-JP"/>
          </a:p>
        </p:txBody>
      </p:sp>
    </p:spTree>
    <p:extLst>
      <p:ext uri="{BB962C8B-B14F-4D97-AF65-F5344CB8AC3E}">
        <p14:creationId xmlns:p14="http://schemas.microsoft.com/office/powerpoint/2010/main" val="22622515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825C1222-AA60-AB4C-BA33-9EB6EC90F970}"/>
              </a:ext>
            </a:extLst>
          </p:cNvPr>
          <p:cNvSpPr>
            <a:spLocks noGrp="1" noChangeArrowheads="1"/>
          </p:cNvSpPr>
          <p:nvPr>
            <p:ph type="hdr" sz="quarter"/>
          </p:nvPr>
        </p:nvSpPr>
        <p:spPr bwMode="auto">
          <a:xfrm>
            <a:off x="0" y="0"/>
            <a:ext cx="6326188" cy="10556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ＭＳ Ｐゴシック" pitchFamily="50" charset="-128"/>
              </a:defRPr>
            </a:lvl1pPr>
          </a:lstStyle>
          <a:p>
            <a:pPr>
              <a:defRPr/>
            </a:pPr>
            <a:endParaRPr lang="en-US" altLang="ja-JP"/>
          </a:p>
        </p:txBody>
      </p:sp>
      <p:sp>
        <p:nvSpPr>
          <p:cNvPr id="6147" name="Rectangle 3">
            <a:extLst>
              <a:ext uri="{FF2B5EF4-FFF2-40B4-BE49-F238E27FC236}">
                <a16:creationId xmlns:a16="http://schemas.microsoft.com/office/drawing/2014/main" id="{5D335703-604D-8840-B55C-E70670A6FC28}"/>
              </a:ext>
            </a:extLst>
          </p:cNvPr>
          <p:cNvSpPr>
            <a:spLocks noGrp="1" noChangeArrowheads="1"/>
          </p:cNvSpPr>
          <p:nvPr>
            <p:ph type="dt" idx="1"/>
          </p:nvPr>
        </p:nvSpPr>
        <p:spPr bwMode="auto">
          <a:xfrm>
            <a:off x="8267700" y="0"/>
            <a:ext cx="6326188" cy="10556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ＭＳ Ｐゴシック" pitchFamily="50" charset="-128"/>
              </a:defRPr>
            </a:lvl1pPr>
          </a:lstStyle>
          <a:p>
            <a:pPr>
              <a:defRPr/>
            </a:pPr>
            <a:endParaRPr lang="en-US" altLang="ja-JP"/>
          </a:p>
        </p:txBody>
      </p:sp>
      <p:sp>
        <p:nvSpPr>
          <p:cNvPr id="4100" name="Rectangle 4">
            <a:extLst>
              <a:ext uri="{FF2B5EF4-FFF2-40B4-BE49-F238E27FC236}">
                <a16:creationId xmlns:a16="http://schemas.microsoft.com/office/drawing/2014/main" id="{8FE3D853-B0C1-1A42-B2E2-6DB951ED3511}"/>
              </a:ext>
            </a:extLst>
          </p:cNvPr>
          <p:cNvSpPr>
            <a:spLocks noGrp="1" noRot="1" noChangeAspect="1" noChangeArrowheads="1" noTextEdit="1"/>
          </p:cNvSpPr>
          <p:nvPr>
            <p:ph type="sldImg" idx="2"/>
          </p:nvPr>
        </p:nvSpPr>
        <p:spPr bwMode="auto">
          <a:xfrm>
            <a:off x="2022475" y="1582738"/>
            <a:ext cx="10553700" cy="79152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a:extLst>
              <a:ext uri="{FF2B5EF4-FFF2-40B4-BE49-F238E27FC236}">
                <a16:creationId xmlns:a16="http://schemas.microsoft.com/office/drawing/2014/main" id="{AC885E8F-8EB1-E24A-B86E-C9C053B954D7}"/>
              </a:ext>
            </a:extLst>
          </p:cNvPr>
          <p:cNvSpPr>
            <a:spLocks noGrp="1" noChangeArrowheads="1"/>
          </p:cNvSpPr>
          <p:nvPr>
            <p:ph type="body" sz="quarter" idx="3"/>
          </p:nvPr>
        </p:nvSpPr>
        <p:spPr bwMode="auto">
          <a:xfrm>
            <a:off x="1460500" y="10026650"/>
            <a:ext cx="11677650" cy="94980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ja-JP" altLang="en-US" noProof="0"/>
              <a:t>マスタ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6150" name="Rectangle 6">
            <a:extLst>
              <a:ext uri="{FF2B5EF4-FFF2-40B4-BE49-F238E27FC236}">
                <a16:creationId xmlns:a16="http://schemas.microsoft.com/office/drawing/2014/main" id="{68145291-64F3-C949-83D1-094C2285CB0B}"/>
              </a:ext>
            </a:extLst>
          </p:cNvPr>
          <p:cNvSpPr>
            <a:spLocks noGrp="1" noChangeArrowheads="1"/>
          </p:cNvSpPr>
          <p:nvPr>
            <p:ph type="ftr" sz="quarter" idx="4"/>
          </p:nvPr>
        </p:nvSpPr>
        <p:spPr bwMode="auto">
          <a:xfrm>
            <a:off x="0" y="20048538"/>
            <a:ext cx="6326188" cy="10556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a typeface="ＭＳ Ｐゴシック" pitchFamily="50" charset="-128"/>
              </a:defRPr>
            </a:lvl1pPr>
          </a:lstStyle>
          <a:p>
            <a:pPr>
              <a:defRPr/>
            </a:pPr>
            <a:endParaRPr lang="en-US" altLang="ja-JP"/>
          </a:p>
        </p:txBody>
      </p:sp>
      <p:sp>
        <p:nvSpPr>
          <p:cNvPr id="6151" name="Rectangle 7">
            <a:extLst>
              <a:ext uri="{FF2B5EF4-FFF2-40B4-BE49-F238E27FC236}">
                <a16:creationId xmlns:a16="http://schemas.microsoft.com/office/drawing/2014/main" id="{8E39246C-E20F-E04F-A03D-FD095DC1D539}"/>
              </a:ext>
            </a:extLst>
          </p:cNvPr>
          <p:cNvSpPr>
            <a:spLocks noGrp="1" noChangeArrowheads="1"/>
          </p:cNvSpPr>
          <p:nvPr>
            <p:ph type="sldNum" sz="quarter" idx="5"/>
          </p:nvPr>
        </p:nvSpPr>
        <p:spPr bwMode="auto">
          <a:xfrm>
            <a:off x="8267700" y="20048538"/>
            <a:ext cx="6326188" cy="10556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0DB0DEA4-E0F6-FD42-B43D-9FF702984A75}" type="slidenum">
              <a:rPr lang="en-US" altLang="ja-JP"/>
              <a:pPr/>
              <a:t>‹#›</a:t>
            </a:fld>
            <a:endParaRPr lang="en-US" altLang="ja-JP"/>
          </a:p>
        </p:txBody>
      </p:sp>
    </p:spTree>
    <p:extLst>
      <p:ext uri="{BB962C8B-B14F-4D97-AF65-F5344CB8AC3E}">
        <p14:creationId xmlns:p14="http://schemas.microsoft.com/office/powerpoint/2010/main" val="178460656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id="{C4EA5150-586A-DE41-805B-38D9E0F3D42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fld id="{C5DB9EE4-A8CE-D847-B8E4-F9D0D400AE19}" type="slidenum">
              <a:rPr lang="en-US" altLang="ja-JP" sz="1200"/>
              <a:pPr eaLnBrk="1" hangingPunct="1"/>
              <a:t>1</a:t>
            </a:fld>
            <a:endParaRPr lang="en-US" altLang="ja-JP" sz="1200"/>
          </a:p>
        </p:txBody>
      </p:sp>
      <p:sp>
        <p:nvSpPr>
          <p:cNvPr id="6147" name="Rectangle 2">
            <a:extLst>
              <a:ext uri="{FF2B5EF4-FFF2-40B4-BE49-F238E27FC236}">
                <a16:creationId xmlns:a16="http://schemas.microsoft.com/office/drawing/2014/main" id="{336F07C8-6D1D-1E4C-9B1F-D478F3909BFF}"/>
              </a:ext>
            </a:extLst>
          </p:cNvPr>
          <p:cNvSpPr>
            <a:spLocks noGrp="1" noRot="1" noChangeAspect="1" noChangeArrowheads="1" noTextEdit="1"/>
          </p:cNvSpPr>
          <p:nvPr>
            <p:ph type="sldImg"/>
          </p:nvPr>
        </p:nvSpPr>
        <p:spPr>
          <a:xfrm>
            <a:off x="2022475" y="1582738"/>
            <a:ext cx="10553700" cy="7915275"/>
          </a:xfrm>
          <a:ln/>
        </p:spPr>
      </p:sp>
      <p:sp>
        <p:nvSpPr>
          <p:cNvPr id="6148" name="Rectangle 3">
            <a:extLst>
              <a:ext uri="{FF2B5EF4-FFF2-40B4-BE49-F238E27FC236}">
                <a16:creationId xmlns:a16="http://schemas.microsoft.com/office/drawing/2014/main" id="{3582A002-5E19-4742-B355-FC9795D99C3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ja-JP"/>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0DB0DEA4-E0F6-FD42-B43D-9FF702984A75}" type="slidenum">
              <a:rPr lang="en-US" altLang="ja-JP" smtClean="0"/>
              <a:pPr/>
              <a:t>2</a:t>
            </a:fld>
            <a:endParaRPr lang="en-US" altLang="ja-JP"/>
          </a:p>
        </p:txBody>
      </p:sp>
    </p:spTree>
    <p:extLst>
      <p:ext uri="{BB962C8B-B14F-4D97-AF65-F5344CB8AC3E}">
        <p14:creationId xmlns:p14="http://schemas.microsoft.com/office/powerpoint/2010/main" val="38790094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0DB0DEA4-E0F6-FD42-B43D-9FF702984A75}" type="slidenum">
              <a:rPr lang="en-US" altLang="ja-JP" smtClean="0"/>
              <a:pPr/>
              <a:t>3</a:t>
            </a:fld>
            <a:endParaRPr lang="en-US" altLang="ja-JP"/>
          </a:p>
        </p:txBody>
      </p:sp>
    </p:spTree>
    <p:extLst>
      <p:ext uri="{BB962C8B-B14F-4D97-AF65-F5344CB8AC3E}">
        <p14:creationId xmlns:p14="http://schemas.microsoft.com/office/powerpoint/2010/main" val="18876359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ユーザー設定レイアウト">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49852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1C593D-50EE-492C-BF62-7061D8451F9F}"/>
              </a:ext>
            </a:extLst>
          </p:cNvPr>
          <p:cNvSpPr>
            <a:spLocks noGrp="1"/>
          </p:cNvSpPr>
          <p:nvPr>
            <p:ph type="title"/>
          </p:nvPr>
        </p:nvSpPr>
        <p:spPr/>
        <p:txBody>
          <a:bodyPr/>
          <a:lstStyle/>
          <a:p>
            <a:r>
              <a:rPr kumimoji="1" lang="ja-JP" altLang="en-US"/>
              <a:t>マスター タイトルの書式設定</a:t>
            </a:r>
          </a:p>
        </p:txBody>
      </p:sp>
    </p:spTree>
    <p:extLst>
      <p:ext uri="{BB962C8B-B14F-4D97-AF65-F5344CB8AC3E}">
        <p14:creationId xmlns:p14="http://schemas.microsoft.com/office/powerpoint/2010/main" val="17715289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62227AF-C1D2-4D5B-BB89-3FC06B4051D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C9BB6EF-1BBD-44F7-8105-357758AD351C}"/>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Tree>
    <p:extLst>
      <p:ext uri="{BB962C8B-B14F-4D97-AF65-F5344CB8AC3E}">
        <p14:creationId xmlns:p14="http://schemas.microsoft.com/office/powerpoint/2010/main" val="215177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378825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26505887"/>
      </p:ext>
    </p:extLst>
  </p:cSld>
  <p:clrMap bg1="lt1" tx1="dk1" bg2="lt2" tx2="dk2" accent1="accent1" accent2="accent2" accent3="accent3" accent4="accent4" accent5="accent5" accent6="accent6" hlink="hlink" folHlink="folHlink"/>
  <p:sldLayoutIdLst>
    <p:sldLayoutId id="2147483666" r:id="rId1"/>
  </p:sldLayoutIdLst>
  <p:txStyles>
    <p:titleStyle>
      <a:lvl1pPr algn="l" defTabSz="774222" rtl="0" eaLnBrk="1" latinLnBrk="0" hangingPunct="1">
        <a:lnSpc>
          <a:spcPct val="90000"/>
        </a:lnSpc>
        <a:spcBef>
          <a:spcPct val="0"/>
        </a:spcBef>
        <a:buNone/>
        <a:defRPr kumimoji="1" sz="3725" kern="1200">
          <a:solidFill>
            <a:schemeClr val="tx1"/>
          </a:solidFill>
          <a:latin typeface="+mj-lt"/>
          <a:ea typeface="+mj-ea"/>
          <a:cs typeface="+mj-cs"/>
        </a:defRPr>
      </a:lvl1pPr>
    </p:titleStyle>
    <p:bodyStyle>
      <a:lvl1pPr marL="193556" indent="-193556" algn="l" defTabSz="774222" rtl="0" eaLnBrk="1" latinLnBrk="0" hangingPunct="1">
        <a:lnSpc>
          <a:spcPct val="90000"/>
        </a:lnSpc>
        <a:spcBef>
          <a:spcPts val="847"/>
        </a:spcBef>
        <a:buFont typeface="Arial" panose="020B0604020202020204" pitchFamily="34" charset="0"/>
        <a:buChar char="•"/>
        <a:defRPr kumimoji="1" sz="2371" kern="1200">
          <a:solidFill>
            <a:schemeClr val="tx1"/>
          </a:solidFill>
          <a:latin typeface="+mn-lt"/>
          <a:ea typeface="+mn-ea"/>
          <a:cs typeface="+mn-cs"/>
        </a:defRPr>
      </a:lvl1pPr>
      <a:lvl2pPr marL="580667" indent="-193556" algn="l" defTabSz="774222" rtl="0" eaLnBrk="1" latinLnBrk="0" hangingPunct="1">
        <a:lnSpc>
          <a:spcPct val="90000"/>
        </a:lnSpc>
        <a:spcBef>
          <a:spcPts val="423"/>
        </a:spcBef>
        <a:buFont typeface="Arial" panose="020B0604020202020204" pitchFamily="34" charset="0"/>
        <a:buChar char="•"/>
        <a:defRPr kumimoji="1" sz="2032" kern="1200">
          <a:solidFill>
            <a:schemeClr val="tx1"/>
          </a:solidFill>
          <a:latin typeface="+mn-lt"/>
          <a:ea typeface="+mn-ea"/>
          <a:cs typeface="+mn-cs"/>
        </a:defRPr>
      </a:lvl2pPr>
      <a:lvl3pPr marL="967778" indent="-193556" algn="l" defTabSz="774222" rtl="0" eaLnBrk="1" latinLnBrk="0" hangingPunct="1">
        <a:lnSpc>
          <a:spcPct val="90000"/>
        </a:lnSpc>
        <a:spcBef>
          <a:spcPts val="423"/>
        </a:spcBef>
        <a:buFont typeface="Arial" panose="020B0604020202020204" pitchFamily="34" charset="0"/>
        <a:buChar char="•"/>
        <a:defRPr kumimoji="1" sz="1693" kern="1200">
          <a:solidFill>
            <a:schemeClr val="tx1"/>
          </a:solidFill>
          <a:latin typeface="+mn-lt"/>
          <a:ea typeface="+mn-ea"/>
          <a:cs typeface="+mn-cs"/>
        </a:defRPr>
      </a:lvl3pPr>
      <a:lvl4pPr marL="1354889"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4pPr>
      <a:lvl5pPr marL="1742001"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5pPr>
      <a:lvl6pPr marL="2129112"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6pPr>
      <a:lvl7pPr marL="2516223"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7pPr>
      <a:lvl8pPr marL="2903334"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8pPr>
      <a:lvl9pPr marL="3290446"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9pPr>
    </p:bodyStyle>
    <p:otherStyle>
      <a:defPPr>
        <a:defRPr lang="ja-JP"/>
      </a:defPPr>
      <a:lvl1pPr marL="0" algn="l" defTabSz="774222" rtl="0" eaLnBrk="1" latinLnBrk="0" hangingPunct="1">
        <a:defRPr kumimoji="1" sz="1524" kern="1200">
          <a:solidFill>
            <a:schemeClr val="tx1"/>
          </a:solidFill>
          <a:latin typeface="+mn-lt"/>
          <a:ea typeface="+mn-ea"/>
          <a:cs typeface="+mn-cs"/>
        </a:defRPr>
      </a:lvl1pPr>
      <a:lvl2pPr marL="387111" algn="l" defTabSz="774222" rtl="0" eaLnBrk="1" latinLnBrk="0" hangingPunct="1">
        <a:defRPr kumimoji="1" sz="1524" kern="1200">
          <a:solidFill>
            <a:schemeClr val="tx1"/>
          </a:solidFill>
          <a:latin typeface="+mn-lt"/>
          <a:ea typeface="+mn-ea"/>
          <a:cs typeface="+mn-cs"/>
        </a:defRPr>
      </a:lvl2pPr>
      <a:lvl3pPr marL="774222" algn="l" defTabSz="774222" rtl="0" eaLnBrk="1" latinLnBrk="0" hangingPunct="1">
        <a:defRPr kumimoji="1" sz="1524" kern="1200">
          <a:solidFill>
            <a:schemeClr val="tx1"/>
          </a:solidFill>
          <a:latin typeface="+mn-lt"/>
          <a:ea typeface="+mn-ea"/>
          <a:cs typeface="+mn-cs"/>
        </a:defRPr>
      </a:lvl3pPr>
      <a:lvl4pPr marL="1161334" algn="l" defTabSz="774222" rtl="0" eaLnBrk="1" latinLnBrk="0" hangingPunct="1">
        <a:defRPr kumimoji="1" sz="1524" kern="1200">
          <a:solidFill>
            <a:schemeClr val="tx1"/>
          </a:solidFill>
          <a:latin typeface="+mn-lt"/>
          <a:ea typeface="+mn-ea"/>
          <a:cs typeface="+mn-cs"/>
        </a:defRPr>
      </a:lvl4pPr>
      <a:lvl5pPr marL="1548445" algn="l" defTabSz="774222" rtl="0" eaLnBrk="1" latinLnBrk="0" hangingPunct="1">
        <a:defRPr kumimoji="1" sz="1524" kern="1200">
          <a:solidFill>
            <a:schemeClr val="tx1"/>
          </a:solidFill>
          <a:latin typeface="+mn-lt"/>
          <a:ea typeface="+mn-ea"/>
          <a:cs typeface="+mn-cs"/>
        </a:defRPr>
      </a:lvl5pPr>
      <a:lvl6pPr marL="1935556" algn="l" defTabSz="774222" rtl="0" eaLnBrk="1" latinLnBrk="0" hangingPunct="1">
        <a:defRPr kumimoji="1" sz="1524" kern="1200">
          <a:solidFill>
            <a:schemeClr val="tx1"/>
          </a:solidFill>
          <a:latin typeface="+mn-lt"/>
          <a:ea typeface="+mn-ea"/>
          <a:cs typeface="+mn-cs"/>
        </a:defRPr>
      </a:lvl6pPr>
      <a:lvl7pPr marL="2322667" algn="l" defTabSz="774222" rtl="0" eaLnBrk="1" latinLnBrk="0" hangingPunct="1">
        <a:defRPr kumimoji="1" sz="1524" kern="1200">
          <a:solidFill>
            <a:schemeClr val="tx1"/>
          </a:solidFill>
          <a:latin typeface="+mn-lt"/>
          <a:ea typeface="+mn-ea"/>
          <a:cs typeface="+mn-cs"/>
        </a:defRPr>
      </a:lvl7pPr>
      <a:lvl8pPr marL="2709779" algn="l" defTabSz="774222" rtl="0" eaLnBrk="1" latinLnBrk="0" hangingPunct="1">
        <a:defRPr kumimoji="1" sz="1524" kern="1200">
          <a:solidFill>
            <a:schemeClr val="tx1"/>
          </a:solidFill>
          <a:latin typeface="+mn-lt"/>
          <a:ea typeface="+mn-ea"/>
          <a:cs typeface="+mn-cs"/>
        </a:defRPr>
      </a:lvl8pPr>
      <a:lvl9pPr marL="3096890" algn="l" defTabSz="774222" rtl="0" eaLnBrk="1" latinLnBrk="0" hangingPunct="1">
        <a:defRPr kumimoji="1" sz="1524"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1FD3455A-94BB-4384-9D81-3373DDA6E786}"/>
              </a:ext>
            </a:extLst>
          </p:cNvPr>
          <p:cNvSpPr>
            <a:spLocks noGrp="1"/>
          </p:cNvSpPr>
          <p:nvPr>
            <p:ph type="title"/>
          </p:nvPr>
        </p:nvSpPr>
        <p:spPr>
          <a:xfrm>
            <a:off x="879476" y="511177"/>
            <a:ext cx="11042650" cy="833041"/>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AD97918-B164-4912-9485-26849240275E}"/>
              </a:ext>
            </a:extLst>
          </p:cNvPr>
          <p:cNvSpPr>
            <a:spLocks noGrp="1"/>
          </p:cNvSpPr>
          <p:nvPr>
            <p:ph type="body" idx="1"/>
          </p:nvPr>
        </p:nvSpPr>
        <p:spPr>
          <a:xfrm>
            <a:off x="879476" y="1272208"/>
            <a:ext cx="11042650" cy="8064896"/>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Tree>
    <p:extLst>
      <p:ext uri="{BB962C8B-B14F-4D97-AF65-F5344CB8AC3E}">
        <p14:creationId xmlns:p14="http://schemas.microsoft.com/office/powerpoint/2010/main" val="3799147502"/>
      </p:ext>
    </p:extLst>
  </p:cSld>
  <p:clrMap bg1="lt1" tx1="dk1" bg2="lt2" tx2="dk2" accent1="accent1" accent2="accent2" accent3="accent3" accent4="accent4" accent5="accent5" accent6="accent6" hlink="hlink" folHlink="folHlink"/>
  <p:sldLayoutIdLst>
    <p:sldLayoutId id="2147483659" r:id="rId1"/>
    <p:sldLayoutId id="2147483655" r:id="rId2"/>
    <p:sldLayoutId id="2147483660" r:id="rId3"/>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5">
            <a:extLst>
              <a:ext uri="{FF2B5EF4-FFF2-40B4-BE49-F238E27FC236}">
                <a16:creationId xmlns:a16="http://schemas.microsoft.com/office/drawing/2014/main" id="{D5D88259-ED24-BD49-9587-FD79AC5A0267}"/>
              </a:ext>
            </a:extLst>
          </p:cNvPr>
          <p:cNvSpPr>
            <a:spLocks noChangeArrowheads="1"/>
          </p:cNvSpPr>
          <p:nvPr/>
        </p:nvSpPr>
        <p:spPr bwMode="auto">
          <a:xfrm>
            <a:off x="1144217" y="1128192"/>
            <a:ext cx="721097"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ja-JP" sz="2400" dirty="0">
                <a:latin typeface="ＭＳ Ｐゴシック" panose="020B0600070205080204" pitchFamily="34" charset="-128"/>
              </a:rPr>
              <a:t>XXX</a:t>
            </a:r>
            <a:endParaRPr lang="ja-JP" altLang="en-US" sz="2400" dirty="0">
              <a:latin typeface="ＭＳ Ｐゴシック" panose="020B0600070205080204" pitchFamily="34" charset="-128"/>
            </a:endParaRPr>
          </a:p>
        </p:txBody>
      </p:sp>
      <p:sp>
        <p:nvSpPr>
          <p:cNvPr id="3077" name="Rectangle 15">
            <a:extLst>
              <a:ext uri="{FF2B5EF4-FFF2-40B4-BE49-F238E27FC236}">
                <a16:creationId xmlns:a16="http://schemas.microsoft.com/office/drawing/2014/main" id="{28DDC781-0083-4B44-A3FB-9FF0E3B74E13}"/>
              </a:ext>
            </a:extLst>
          </p:cNvPr>
          <p:cNvSpPr>
            <a:spLocks noChangeArrowheads="1"/>
          </p:cNvSpPr>
          <p:nvPr/>
        </p:nvSpPr>
        <p:spPr bwMode="auto">
          <a:xfrm>
            <a:off x="6330876" y="1168957"/>
            <a:ext cx="4462412"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ja-JP" sz="2400" dirty="0">
                <a:latin typeface="ＭＳ Ｐゴシック" panose="020B0600070205080204" pitchFamily="34" charset="-128"/>
              </a:rPr>
              <a:t>XXXXXXXXXXXXXXXX</a:t>
            </a:r>
            <a:endParaRPr lang="ja-JP" altLang="en-US" sz="2400" dirty="0">
              <a:latin typeface="ＭＳ Ｐゴシック" panose="020B0600070205080204" pitchFamily="34" charset="-128"/>
            </a:endParaRPr>
          </a:p>
        </p:txBody>
      </p:sp>
      <p:sp>
        <p:nvSpPr>
          <p:cNvPr id="3079" name="Rectangle 17">
            <a:extLst>
              <a:ext uri="{FF2B5EF4-FFF2-40B4-BE49-F238E27FC236}">
                <a16:creationId xmlns:a16="http://schemas.microsoft.com/office/drawing/2014/main" id="{5382B293-F7D3-6840-BDDD-720EDDF9DFA7}"/>
              </a:ext>
            </a:extLst>
          </p:cNvPr>
          <p:cNvSpPr>
            <a:spLocks noChangeArrowheads="1"/>
          </p:cNvSpPr>
          <p:nvPr/>
        </p:nvSpPr>
        <p:spPr bwMode="auto">
          <a:xfrm>
            <a:off x="6328793" y="336104"/>
            <a:ext cx="1728191"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7998" tIns="63999" rIns="127998" bIns="6399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ja-JP" sz="2400" dirty="0">
                <a:latin typeface="ＭＳ Ｐゴシック" panose="020B0600070205080204" pitchFamily="34" charset="-128"/>
              </a:rPr>
              <a:t>XXXXXX</a:t>
            </a:r>
            <a:endParaRPr lang="ja-JP" altLang="en-US" sz="2400" dirty="0"/>
          </a:p>
        </p:txBody>
      </p:sp>
      <p:sp>
        <p:nvSpPr>
          <p:cNvPr id="3081" name="Rectangle 19">
            <a:extLst>
              <a:ext uri="{FF2B5EF4-FFF2-40B4-BE49-F238E27FC236}">
                <a16:creationId xmlns:a16="http://schemas.microsoft.com/office/drawing/2014/main" id="{A4EA8F5C-B909-8246-862C-8481017987DD}"/>
              </a:ext>
            </a:extLst>
          </p:cNvPr>
          <p:cNvSpPr>
            <a:spLocks noChangeArrowheads="1"/>
          </p:cNvSpPr>
          <p:nvPr/>
        </p:nvSpPr>
        <p:spPr bwMode="auto">
          <a:xfrm>
            <a:off x="8489032" y="336104"/>
            <a:ext cx="2303462"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ja-JP" sz="2400" dirty="0">
                <a:latin typeface="ＭＳ Ｐゴシック" panose="020B0600070205080204" pitchFamily="34" charset="-128"/>
              </a:rPr>
              <a:t>XXXXXXXXX</a:t>
            </a:r>
            <a:endParaRPr lang="ja-JP" altLang="en-US" sz="2400" dirty="0"/>
          </a:p>
        </p:txBody>
      </p:sp>
      <p:sp>
        <p:nvSpPr>
          <p:cNvPr id="3082" name="Rectangle 20">
            <a:extLst>
              <a:ext uri="{FF2B5EF4-FFF2-40B4-BE49-F238E27FC236}">
                <a16:creationId xmlns:a16="http://schemas.microsoft.com/office/drawing/2014/main" id="{88BB8863-1101-664A-A3BB-4EDEC868681D}"/>
              </a:ext>
            </a:extLst>
          </p:cNvPr>
          <p:cNvSpPr>
            <a:spLocks noChangeArrowheads="1"/>
          </p:cNvSpPr>
          <p:nvPr/>
        </p:nvSpPr>
        <p:spPr bwMode="auto">
          <a:xfrm>
            <a:off x="3017144" y="1200200"/>
            <a:ext cx="2015504"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ja-JP" sz="2400" dirty="0">
                <a:solidFill>
                  <a:prstClr val="black"/>
                </a:solidFill>
                <a:latin typeface="HG丸ｺﾞｼｯｸM-PRO" panose="020F0600000000000000" pitchFamily="50" charset="-128"/>
                <a:ea typeface="HG丸ｺﾞｼｯｸM-PRO" panose="020F0600000000000000" pitchFamily="50" charset="-128"/>
              </a:rPr>
              <a:t>XXXXXXXXXX</a:t>
            </a:r>
            <a:endParaRPr lang="en-US" altLang="ja-JP" sz="3600" dirty="0"/>
          </a:p>
        </p:txBody>
      </p:sp>
      <p:sp>
        <p:nvSpPr>
          <p:cNvPr id="10" name="Rectangle 4">
            <a:extLst>
              <a:ext uri="{FF2B5EF4-FFF2-40B4-BE49-F238E27FC236}">
                <a16:creationId xmlns:a16="http://schemas.microsoft.com/office/drawing/2014/main" id="{3A027A30-C9DB-489E-84A9-224A19E472A9}"/>
              </a:ext>
            </a:extLst>
          </p:cNvPr>
          <p:cNvSpPr>
            <a:spLocks noChangeArrowheads="1"/>
          </p:cNvSpPr>
          <p:nvPr/>
        </p:nvSpPr>
        <p:spPr bwMode="auto">
          <a:xfrm>
            <a:off x="6400800" y="1839142"/>
            <a:ext cx="6189062" cy="7497962"/>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08376" tIns="54188" rIns="108376" bIns="54188"/>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ja-JP" altLang="en-US" sz="1947" b="1" dirty="0">
                <a:solidFill>
                  <a:srgbClr val="FF0000"/>
                </a:solidFill>
              </a:rPr>
              <a:t>モデルの構成</a:t>
            </a:r>
            <a:endParaRPr lang="en-US" altLang="ja-JP" sz="1947" b="1" dirty="0">
              <a:solidFill>
                <a:srgbClr val="FF0000"/>
              </a:solidFill>
            </a:endParaRPr>
          </a:p>
          <a:p>
            <a:pPr marL="342900" indent="-342900" defTabSz="914400" eaLnBrk="1" hangingPunct="1">
              <a:lnSpc>
                <a:spcPct val="80000"/>
              </a:lnSpc>
              <a:spcBef>
                <a:spcPts val="600"/>
              </a:spcBef>
              <a:buFont typeface="+mj-lt"/>
              <a:buAutoNum type="arabicPeriod"/>
            </a:pPr>
            <a:r>
              <a:rPr lang="ja-JP" altLang="en-US" dirty="0">
                <a:solidFill>
                  <a:prstClr val="black"/>
                </a:solidFill>
                <a:latin typeface="HG丸ｺﾞｼｯｸM-PRO" panose="020F0600000000000000" pitchFamily="50" charset="-128"/>
                <a:ea typeface="HG丸ｺﾞｼｯｸM-PRO" panose="020F0600000000000000" pitchFamily="50" charset="-128"/>
              </a:rPr>
              <a:t>要求分析</a:t>
            </a:r>
            <a:endParaRPr lang="en-US" altLang="ja-JP" dirty="0">
              <a:solidFill>
                <a:prstClr val="black"/>
              </a:solidFill>
              <a:latin typeface="HG丸ｺﾞｼｯｸM-PRO" panose="020F0600000000000000" pitchFamily="50" charset="-128"/>
              <a:ea typeface="HG丸ｺﾞｼｯｸM-PRO" panose="020F0600000000000000" pitchFamily="50" charset="-128"/>
            </a:endParaRPr>
          </a:p>
          <a:p>
            <a:pPr marL="196850" indent="-196850" eaLnBrk="1" hangingPunct="1">
              <a:lnSpc>
                <a:spcPct val="80000"/>
              </a:lnSpc>
              <a:spcBef>
                <a:spcPts val="600"/>
              </a:spcBef>
              <a:buFont typeface="Arial" panose="020B0604020202020204" pitchFamily="34" charset="0"/>
              <a:buChar char="•"/>
            </a:pPr>
            <a:r>
              <a:rPr lang="ja-JP" altLang="en-US" dirty="0">
                <a:latin typeface="HG丸ｺﾞｼｯｸM-PRO" panose="020F0600000000000000" pitchFamily="50" charset="-128"/>
                <a:ea typeface="HG丸ｺﾞｼｯｸM-PRO" panose="020F0600000000000000" pitchFamily="50" charset="-128"/>
              </a:rPr>
              <a:t>ダミーテキストダミーテキストダミーテキストダミーテキストダミーテキストダミーテキストダミーテキストダミーテキスト</a:t>
            </a:r>
          </a:p>
          <a:p>
            <a:pPr marL="196850" indent="-196850" eaLnBrk="1" hangingPunct="1">
              <a:lnSpc>
                <a:spcPct val="80000"/>
              </a:lnSpc>
              <a:spcBef>
                <a:spcPts val="600"/>
              </a:spcBef>
              <a:buFont typeface="Arial" panose="020B0604020202020204" pitchFamily="34" charset="0"/>
              <a:buChar char="•"/>
            </a:pPr>
            <a:r>
              <a:rPr lang="ja-JP" altLang="en-US" dirty="0">
                <a:latin typeface="HG丸ｺﾞｼｯｸM-PRO" panose="020F0600000000000000" pitchFamily="50" charset="-128"/>
                <a:ea typeface="HG丸ｺﾞｼｯｸM-PRO" panose="020F0600000000000000" pitchFamily="50" charset="-128"/>
              </a:rPr>
              <a:t>ダミーテキストダミーテキスト</a:t>
            </a:r>
          </a:p>
          <a:p>
            <a:pPr marL="196850" indent="-196850" eaLnBrk="1" hangingPunct="1">
              <a:lnSpc>
                <a:spcPct val="80000"/>
              </a:lnSpc>
              <a:spcBef>
                <a:spcPts val="600"/>
              </a:spcBef>
              <a:buFont typeface="Arial" panose="020B0604020202020204" pitchFamily="34" charset="0"/>
              <a:buChar char="•"/>
            </a:pPr>
            <a:r>
              <a:rPr lang="ja-JP" altLang="en-US" dirty="0">
                <a:latin typeface="HG丸ｺﾞｼｯｸM-PRO" panose="020F0600000000000000" pitchFamily="50" charset="-128"/>
                <a:ea typeface="HG丸ｺﾞｼｯｸM-PRO" panose="020F0600000000000000" pitchFamily="50" charset="-128"/>
              </a:rPr>
              <a:t>ダミーテキストダミーテキスト</a:t>
            </a:r>
          </a:p>
          <a:p>
            <a:pPr marL="342900" indent="-342900" defTabSz="914400" eaLnBrk="1" hangingPunct="1">
              <a:lnSpc>
                <a:spcPct val="80000"/>
              </a:lnSpc>
              <a:spcBef>
                <a:spcPts val="600"/>
              </a:spcBef>
              <a:buFont typeface="+mj-lt"/>
              <a:buAutoNum type="arabicPeriod" startAt="2"/>
            </a:pPr>
            <a:r>
              <a:rPr lang="ja-JP" altLang="en-US" dirty="0">
                <a:solidFill>
                  <a:prstClr val="black"/>
                </a:solidFill>
                <a:latin typeface="HG丸ｺﾞｼｯｸM-PRO" panose="020F0600000000000000" pitchFamily="50" charset="-128"/>
                <a:ea typeface="HG丸ｺﾞｼｯｸM-PRO" panose="020F0600000000000000" pitchFamily="50" charset="-128"/>
              </a:rPr>
              <a:t>分析モデル</a:t>
            </a:r>
            <a:endParaRPr lang="en-US" altLang="ja-JP" dirty="0">
              <a:solidFill>
                <a:prstClr val="black"/>
              </a:solidFill>
              <a:latin typeface="HG丸ｺﾞｼｯｸM-PRO" panose="020F0600000000000000" pitchFamily="50" charset="-128"/>
              <a:ea typeface="HG丸ｺﾞｼｯｸM-PRO" panose="020F0600000000000000" pitchFamily="50" charset="-128"/>
            </a:endParaRPr>
          </a:p>
          <a:p>
            <a:pPr marL="196850" indent="-196850" eaLnBrk="1" hangingPunct="1">
              <a:lnSpc>
                <a:spcPct val="80000"/>
              </a:lnSpc>
              <a:spcBef>
                <a:spcPts val="600"/>
              </a:spcBef>
              <a:buFont typeface="Arial" panose="020B0604020202020204" pitchFamily="34" charset="0"/>
              <a:buChar char="•"/>
            </a:pPr>
            <a:r>
              <a:rPr lang="ja-JP" altLang="en-US" dirty="0">
                <a:latin typeface="HG丸ｺﾞｼｯｸM-PRO" panose="020F0600000000000000" pitchFamily="50" charset="-128"/>
                <a:ea typeface="HG丸ｺﾞｼｯｸM-PRO" panose="020F0600000000000000" pitchFamily="50" charset="-128"/>
              </a:rPr>
              <a:t>ダミーテキストダミーテキストダミーテキストダミーテキストダミーテキストダミーテキストダミーテキストダミーテキスト</a:t>
            </a:r>
          </a:p>
          <a:p>
            <a:pPr marL="196850" indent="-196850" eaLnBrk="1" hangingPunct="1">
              <a:lnSpc>
                <a:spcPct val="80000"/>
              </a:lnSpc>
              <a:spcBef>
                <a:spcPts val="600"/>
              </a:spcBef>
              <a:buFont typeface="Arial" panose="020B0604020202020204" pitchFamily="34" charset="0"/>
              <a:buChar char="•"/>
            </a:pPr>
            <a:r>
              <a:rPr lang="ja-JP" altLang="en-US" dirty="0">
                <a:latin typeface="HG丸ｺﾞｼｯｸM-PRO" panose="020F0600000000000000" pitchFamily="50" charset="-128"/>
                <a:ea typeface="HG丸ｺﾞｼｯｸM-PRO" panose="020F0600000000000000" pitchFamily="50" charset="-128"/>
              </a:rPr>
              <a:t>ダミーテキストダミーテキスト</a:t>
            </a:r>
          </a:p>
          <a:p>
            <a:pPr marL="196850" indent="-196850" eaLnBrk="1" hangingPunct="1">
              <a:lnSpc>
                <a:spcPct val="80000"/>
              </a:lnSpc>
              <a:spcBef>
                <a:spcPts val="600"/>
              </a:spcBef>
              <a:buFont typeface="Arial" panose="020B0604020202020204" pitchFamily="34" charset="0"/>
              <a:buChar char="•"/>
            </a:pPr>
            <a:r>
              <a:rPr lang="ja-JP" altLang="en-US" dirty="0">
                <a:latin typeface="HG丸ｺﾞｼｯｸM-PRO" panose="020F0600000000000000" pitchFamily="50" charset="-128"/>
                <a:ea typeface="HG丸ｺﾞｼｯｸM-PRO" panose="020F0600000000000000" pitchFamily="50" charset="-128"/>
              </a:rPr>
              <a:t>ダミーテキストダミーテキスト</a:t>
            </a:r>
            <a:endParaRPr lang="en-US" altLang="ja-JP" dirty="0">
              <a:latin typeface="HG丸ｺﾞｼｯｸM-PRO" panose="020F0600000000000000" pitchFamily="50" charset="-128"/>
              <a:ea typeface="HG丸ｺﾞｼｯｸM-PRO" panose="020F0600000000000000" pitchFamily="50" charset="-128"/>
            </a:endParaRPr>
          </a:p>
          <a:p>
            <a:pPr marL="196850" indent="-196850" eaLnBrk="1" hangingPunct="1">
              <a:lnSpc>
                <a:spcPct val="80000"/>
              </a:lnSpc>
              <a:spcBef>
                <a:spcPts val="600"/>
              </a:spcBef>
              <a:buFont typeface="Arial" panose="020B0604020202020204" pitchFamily="34" charset="0"/>
              <a:buChar char="•"/>
            </a:pPr>
            <a:r>
              <a:rPr lang="ja-JP" altLang="en-US" dirty="0">
                <a:latin typeface="HG丸ｺﾞｼｯｸM-PRO" panose="020F0600000000000000" pitchFamily="50" charset="-128"/>
                <a:ea typeface="HG丸ｺﾞｼｯｸM-PRO" panose="020F0600000000000000" pitchFamily="50" charset="-128"/>
              </a:rPr>
              <a:t>（文字サイズは</a:t>
            </a:r>
            <a:r>
              <a:rPr lang="en-US" altLang="ja-JP" dirty="0">
                <a:latin typeface="HG丸ｺﾞｼｯｸM-PRO" panose="020F0600000000000000" pitchFamily="50" charset="-128"/>
                <a:ea typeface="HG丸ｺﾞｼｯｸM-PRO" panose="020F0600000000000000" pitchFamily="50" charset="-128"/>
              </a:rPr>
              <a:t>16</a:t>
            </a:r>
            <a:r>
              <a:rPr lang="ja-JP" altLang="en-US" dirty="0">
                <a:latin typeface="HG丸ｺﾞｼｯｸM-PRO" panose="020F0600000000000000" pitchFamily="50" charset="-128"/>
                <a:ea typeface="HG丸ｺﾞｼｯｸM-PRO" panose="020F0600000000000000" pitchFamily="50" charset="-128"/>
              </a:rPr>
              <a:t>ポイント以上）</a:t>
            </a:r>
          </a:p>
          <a:p>
            <a:pPr marL="196850" indent="-196850" eaLnBrk="1" hangingPunct="1">
              <a:lnSpc>
                <a:spcPct val="80000"/>
              </a:lnSpc>
              <a:spcBef>
                <a:spcPts val="600"/>
              </a:spcBef>
              <a:buFont typeface="Arial" panose="020B0604020202020204" pitchFamily="34" charset="0"/>
              <a:buChar char="•"/>
            </a:pPr>
            <a:endParaRPr lang="ja-JP" altLang="en-US" dirty="0">
              <a:latin typeface="HG丸ｺﾞｼｯｸM-PRO" panose="020F0600000000000000" pitchFamily="50" charset="-128"/>
              <a:ea typeface="HG丸ｺﾞｼｯｸM-PRO" panose="020F0600000000000000" pitchFamily="50" charset="-128"/>
            </a:endParaRPr>
          </a:p>
        </p:txBody>
      </p:sp>
      <p:sp>
        <p:nvSpPr>
          <p:cNvPr id="3" name="テキスト ボックス 2">
            <a:extLst>
              <a:ext uri="{FF2B5EF4-FFF2-40B4-BE49-F238E27FC236}">
                <a16:creationId xmlns:a16="http://schemas.microsoft.com/office/drawing/2014/main" id="{82243864-034B-4B1F-989D-660E752C29D3}"/>
              </a:ext>
            </a:extLst>
          </p:cNvPr>
          <p:cNvSpPr txBox="1"/>
          <p:nvPr/>
        </p:nvSpPr>
        <p:spPr>
          <a:xfrm>
            <a:off x="239366" y="8689034"/>
            <a:ext cx="5873402" cy="584775"/>
          </a:xfrm>
          <a:prstGeom prst="rect">
            <a:avLst/>
          </a:prstGeom>
          <a:solidFill>
            <a:schemeClr val="bg1">
              <a:lumMod val="95000"/>
            </a:schemeClr>
          </a:solidFill>
        </p:spPr>
        <p:txBody>
          <a:bodyPr wrap="square" rtlCol="0">
            <a:spAutoFit/>
          </a:bodyPr>
          <a:lstStyle/>
          <a:p>
            <a:r>
              <a:rPr lang="ja-JP" altLang="en-US" dirty="0">
                <a:solidFill>
                  <a:schemeClr val="bg1">
                    <a:lumMod val="50000"/>
                  </a:schemeClr>
                </a:solidFill>
              </a:rPr>
              <a:t>ここに書いた説明で、モデル図全体を読んで得られる分析、設計の全体像、重要なポイント、効果や実績を捉えることができる</a:t>
            </a:r>
          </a:p>
        </p:txBody>
      </p:sp>
      <p:sp>
        <p:nvSpPr>
          <p:cNvPr id="4" name="テキスト ボックス 3">
            <a:extLst>
              <a:ext uri="{FF2B5EF4-FFF2-40B4-BE49-F238E27FC236}">
                <a16:creationId xmlns:a16="http://schemas.microsoft.com/office/drawing/2014/main" id="{1B9BAB15-89E8-4BE3-AEFC-6878394403C2}"/>
              </a:ext>
            </a:extLst>
          </p:cNvPr>
          <p:cNvSpPr txBox="1"/>
          <p:nvPr/>
        </p:nvSpPr>
        <p:spPr>
          <a:xfrm>
            <a:off x="6429378" y="8473010"/>
            <a:ext cx="6146400" cy="830997"/>
          </a:xfrm>
          <a:prstGeom prst="rect">
            <a:avLst/>
          </a:prstGeom>
          <a:solidFill>
            <a:schemeClr val="bg1">
              <a:lumMod val="95000"/>
            </a:schemeClr>
          </a:solidFill>
        </p:spPr>
        <p:txBody>
          <a:bodyPr wrap="square" rtlCol="0">
            <a:spAutoFit/>
          </a:bodyPr>
          <a:lstStyle/>
          <a:p>
            <a:r>
              <a:rPr lang="ja-JP" altLang="en-US" dirty="0">
                <a:solidFill>
                  <a:schemeClr val="bg1">
                    <a:lumMod val="50000"/>
                  </a:schemeClr>
                </a:solidFill>
              </a:rPr>
              <a:t>ここに書いた説明で、どのように分析設計が進められ、分析に何が書いてあるか、設計の何が書いてあるか、制御として何に取り組んでいるか、それらがどのようにつながっているか、といったことが把握できる</a:t>
            </a:r>
          </a:p>
        </p:txBody>
      </p:sp>
      <p:sp>
        <p:nvSpPr>
          <p:cNvPr id="13" name="テキスト ボックス 12">
            <a:extLst>
              <a:ext uri="{FF2B5EF4-FFF2-40B4-BE49-F238E27FC236}">
                <a16:creationId xmlns:a16="http://schemas.microsoft.com/office/drawing/2014/main" id="{8225249A-8E40-48E0-9B85-4D476A8A707F}"/>
              </a:ext>
            </a:extLst>
          </p:cNvPr>
          <p:cNvSpPr txBox="1"/>
          <p:nvPr/>
        </p:nvSpPr>
        <p:spPr>
          <a:xfrm>
            <a:off x="267090" y="4840086"/>
            <a:ext cx="5873402" cy="338554"/>
          </a:xfrm>
          <a:prstGeom prst="rect">
            <a:avLst/>
          </a:prstGeom>
          <a:solidFill>
            <a:schemeClr val="bg1">
              <a:lumMod val="95000"/>
            </a:schemeClr>
          </a:solidFill>
        </p:spPr>
        <p:txBody>
          <a:bodyPr wrap="square" rtlCol="0">
            <a:spAutoFit/>
          </a:bodyPr>
          <a:lstStyle/>
          <a:p>
            <a:r>
              <a:rPr lang="ja-JP" altLang="en-US" dirty="0">
                <a:solidFill>
                  <a:schemeClr val="bg1">
                    <a:lumMod val="50000"/>
                  </a:schemeClr>
                </a:solidFill>
              </a:rPr>
              <a:t>配布時のこの領域の大きさが記載可能な範囲です</a:t>
            </a:r>
          </a:p>
        </p:txBody>
      </p:sp>
      <p:sp>
        <p:nvSpPr>
          <p:cNvPr id="6" name="吹き出し: 四角形 5">
            <a:extLst>
              <a:ext uri="{FF2B5EF4-FFF2-40B4-BE49-F238E27FC236}">
                <a16:creationId xmlns:a16="http://schemas.microsoft.com/office/drawing/2014/main" id="{B6AB1D8E-EFB7-4B4C-85D5-45369CF4A8D5}"/>
              </a:ext>
            </a:extLst>
          </p:cNvPr>
          <p:cNvSpPr/>
          <p:nvPr/>
        </p:nvSpPr>
        <p:spPr>
          <a:xfrm>
            <a:off x="8714095" y="2490957"/>
            <a:ext cx="3794720" cy="1096888"/>
          </a:xfrm>
          <a:prstGeom prst="wedgeRectCallout">
            <a:avLst>
              <a:gd name="adj1" fmla="val -77216"/>
              <a:gd name="adj2" fmla="val -202300"/>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hangingPunct="1"/>
            <a:r>
              <a:rPr lang="ja-JP" altLang="en-US" dirty="0">
                <a:solidFill>
                  <a:srgbClr val="0070C0"/>
                </a:solidFill>
              </a:rPr>
              <a:t>注：北海道、東北、北関東、東京、</a:t>
            </a:r>
            <a:br>
              <a:rPr lang="ja-JP" altLang="en-US" dirty="0">
                <a:solidFill>
                  <a:srgbClr val="0070C0"/>
                </a:solidFill>
              </a:rPr>
            </a:br>
            <a:r>
              <a:rPr lang="ja-JP" altLang="en-US" dirty="0">
                <a:solidFill>
                  <a:srgbClr val="0070C0"/>
                </a:solidFill>
              </a:rPr>
              <a:t>南関東、東海、北陸、関西、中四国、</a:t>
            </a:r>
          </a:p>
          <a:p>
            <a:pPr eaLnBrk="1" hangingPunct="1"/>
            <a:r>
              <a:rPr lang="ja-JP" altLang="en-US" dirty="0">
                <a:solidFill>
                  <a:srgbClr val="0070C0"/>
                </a:solidFill>
              </a:rPr>
              <a:t>九州北、九州南、沖縄のいずれか</a:t>
            </a:r>
          </a:p>
          <a:p>
            <a:pPr algn="ctr"/>
            <a:endParaRPr lang="ja-JP" altLang="en-US" dirty="0">
              <a:solidFill>
                <a:srgbClr val="0070C0"/>
              </a:solidFill>
            </a:endParaRPr>
          </a:p>
        </p:txBody>
      </p:sp>
      <p:sp>
        <p:nvSpPr>
          <p:cNvPr id="19" name="吹き出し: 四角形 18">
            <a:extLst>
              <a:ext uri="{FF2B5EF4-FFF2-40B4-BE49-F238E27FC236}">
                <a16:creationId xmlns:a16="http://schemas.microsoft.com/office/drawing/2014/main" id="{7052E665-B879-48C3-8043-EA2E46118074}"/>
              </a:ext>
            </a:extLst>
          </p:cNvPr>
          <p:cNvSpPr/>
          <p:nvPr/>
        </p:nvSpPr>
        <p:spPr>
          <a:xfrm>
            <a:off x="9929192" y="1569952"/>
            <a:ext cx="2600672" cy="792088"/>
          </a:xfrm>
          <a:prstGeom prst="wedgeRectCallout">
            <a:avLst>
              <a:gd name="adj1" fmla="val -36460"/>
              <a:gd name="adj2" fmla="val -143484"/>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hangingPunct="1"/>
            <a:r>
              <a:rPr lang="ja-JP" altLang="en-US" dirty="0">
                <a:solidFill>
                  <a:srgbClr val="0070C0"/>
                </a:solidFill>
              </a:rPr>
              <a:t>注：公開されている地域、</a:t>
            </a:r>
          </a:p>
          <a:p>
            <a:pPr eaLnBrk="1" hangingPunct="1"/>
            <a:r>
              <a:rPr lang="ja-JP" altLang="en-US" dirty="0">
                <a:solidFill>
                  <a:srgbClr val="0070C0"/>
                </a:solidFill>
              </a:rPr>
              <a:t>例）「東京都中央区」等</a:t>
            </a:r>
          </a:p>
        </p:txBody>
      </p:sp>
      <p:sp>
        <p:nvSpPr>
          <p:cNvPr id="20" name="吹き出し: 四角形 19">
            <a:extLst>
              <a:ext uri="{FF2B5EF4-FFF2-40B4-BE49-F238E27FC236}">
                <a16:creationId xmlns:a16="http://schemas.microsoft.com/office/drawing/2014/main" id="{6F06F687-E105-4E40-9EA8-A139ED0DCF58}"/>
              </a:ext>
            </a:extLst>
          </p:cNvPr>
          <p:cNvSpPr/>
          <p:nvPr/>
        </p:nvSpPr>
        <p:spPr>
          <a:xfrm>
            <a:off x="8733428" y="3694819"/>
            <a:ext cx="3794720" cy="792088"/>
          </a:xfrm>
          <a:prstGeom prst="wedgeRectCallout">
            <a:avLst>
              <a:gd name="adj1" fmla="val -105881"/>
              <a:gd name="adj2" fmla="val -305707"/>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hangingPunct="1"/>
            <a:r>
              <a:rPr lang="ja-JP" altLang="en-US" dirty="0">
                <a:solidFill>
                  <a:srgbClr val="0070C0"/>
                </a:solidFill>
              </a:rPr>
              <a:t>注：公開されている所属名を記載、個人参加の場合は”個人”を記載</a:t>
            </a:r>
          </a:p>
        </p:txBody>
      </p:sp>
      <p:sp>
        <p:nvSpPr>
          <p:cNvPr id="16" name="吹き出し: 四角形 15">
            <a:extLst>
              <a:ext uri="{FF2B5EF4-FFF2-40B4-BE49-F238E27FC236}">
                <a16:creationId xmlns:a16="http://schemas.microsoft.com/office/drawing/2014/main" id="{E12CA54B-B385-4F66-81F3-7EBDCD912BFD}"/>
              </a:ext>
            </a:extLst>
          </p:cNvPr>
          <p:cNvSpPr/>
          <p:nvPr/>
        </p:nvSpPr>
        <p:spPr>
          <a:xfrm>
            <a:off x="8562082" y="6438546"/>
            <a:ext cx="2879278" cy="792088"/>
          </a:xfrm>
          <a:prstGeom prst="wedgeRectCallout">
            <a:avLst>
              <a:gd name="adj1" fmla="val -77127"/>
              <a:gd name="adj2" fmla="val 206505"/>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hangingPunct="1"/>
            <a:r>
              <a:rPr lang="ja-JP" altLang="en-US" dirty="0">
                <a:solidFill>
                  <a:srgbClr val="0070C0"/>
                </a:solidFill>
              </a:rPr>
              <a:t>提出時には消してください</a:t>
            </a:r>
          </a:p>
        </p:txBody>
      </p:sp>
      <p:sp>
        <p:nvSpPr>
          <p:cNvPr id="17" name="吹き出し: 四角形 16">
            <a:extLst>
              <a:ext uri="{FF2B5EF4-FFF2-40B4-BE49-F238E27FC236}">
                <a16:creationId xmlns:a16="http://schemas.microsoft.com/office/drawing/2014/main" id="{86757885-A218-4B8A-BEA8-4A623B751178}"/>
              </a:ext>
            </a:extLst>
          </p:cNvPr>
          <p:cNvSpPr/>
          <p:nvPr/>
        </p:nvSpPr>
        <p:spPr>
          <a:xfrm>
            <a:off x="8562082" y="6396403"/>
            <a:ext cx="2879278" cy="792088"/>
          </a:xfrm>
          <a:prstGeom prst="wedgeRectCallout">
            <a:avLst>
              <a:gd name="adj1" fmla="val -243656"/>
              <a:gd name="adj2" fmla="val 237548"/>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hangingPunct="1"/>
            <a:r>
              <a:rPr lang="ja-JP" altLang="en-US" dirty="0">
                <a:solidFill>
                  <a:srgbClr val="0070C0"/>
                </a:solidFill>
              </a:rPr>
              <a:t>提出時には消してください</a:t>
            </a:r>
          </a:p>
        </p:txBody>
      </p:sp>
      <p:sp>
        <p:nvSpPr>
          <p:cNvPr id="18" name="吹き出し: 四角形 17">
            <a:extLst>
              <a:ext uri="{FF2B5EF4-FFF2-40B4-BE49-F238E27FC236}">
                <a16:creationId xmlns:a16="http://schemas.microsoft.com/office/drawing/2014/main" id="{B1A66799-1054-423B-9A84-217A539D8FBA}"/>
              </a:ext>
            </a:extLst>
          </p:cNvPr>
          <p:cNvSpPr/>
          <p:nvPr/>
        </p:nvSpPr>
        <p:spPr>
          <a:xfrm>
            <a:off x="8562082" y="6374275"/>
            <a:ext cx="2879278" cy="792088"/>
          </a:xfrm>
          <a:prstGeom prst="wedgeRectCallout">
            <a:avLst>
              <a:gd name="adj1" fmla="val -138970"/>
              <a:gd name="adj2" fmla="val -214700"/>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hangingPunct="1"/>
            <a:r>
              <a:rPr lang="ja-JP" altLang="en-US" dirty="0">
                <a:solidFill>
                  <a:srgbClr val="0070C0"/>
                </a:solidFill>
              </a:rPr>
              <a:t>提出時には消してください</a:t>
            </a:r>
          </a:p>
        </p:txBody>
      </p:sp>
      <p:sp>
        <p:nvSpPr>
          <p:cNvPr id="21" name="Rectangle 3">
            <a:extLst>
              <a:ext uri="{FF2B5EF4-FFF2-40B4-BE49-F238E27FC236}">
                <a16:creationId xmlns:a16="http://schemas.microsoft.com/office/drawing/2014/main" id="{0F45394F-2A27-48B9-9452-A5EEF5A2CC72}"/>
              </a:ext>
            </a:extLst>
          </p:cNvPr>
          <p:cNvSpPr>
            <a:spLocks noChangeArrowheads="1"/>
          </p:cNvSpPr>
          <p:nvPr/>
        </p:nvSpPr>
        <p:spPr bwMode="auto">
          <a:xfrm>
            <a:off x="208112" y="1839142"/>
            <a:ext cx="5976664" cy="3420000"/>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08376" tIns="54188" rIns="108376" bIns="54188"/>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ja-JP" altLang="en-US" sz="1947" b="1" dirty="0"/>
              <a:t>チーム紹介、目標、意気込み</a:t>
            </a:r>
            <a:endParaRPr lang="ja-JP" altLang="en-US" dirty="0"/>
          </a:p>
          <a:p>
            <a:pPr marL="0" indent="0"/>
            <a:r>
              <a:rPr lang="ja-JP" altLang="en-US" dirty="0">
                <a:latin typeface="HG丸ｺﾞｼｯｸM-PRO" panose="020F0600000000000000" pitchFamily="50" charset="-128"/>
                <a:ea typeface="HG丸ｺﾞｼｯｸM-PRO" panose="020F0600000000000000" pitchFamily="50" charset="-128"/>
              </a:rPr>
              <a:t>ダミーテキストダミーテキストダミーテキストダミーテキスト</a:t>
            </a:r>
          </a:p>
          <a:p>
            <a:pPr marL="0" indent="0"/>
            <a:r>
              <a:rPr lang="ja-JP" altLang="en-US" dirty="0">
                <a:latin typeface="HG丸ｺﾞｼｯｸM-PRO" panose="020F0600000000000000" pitchFamily="50" charset="-128"/>
                <a:ea typeface="HG丸ｺﾞｼｯｸM-PRO" panose="020F0600000000000000" pitchFamily="50" charset="-128"/>
              </a:rPr>
              <a:t>ダミーテキストダミーテキスト</a:t>
            </a:r>
          </a:p>
          <a:p>
            <a:pPr marL="0" indent="0"/>
            <a:r>
              <a:rPr lang="ja-JP" altLang="en-US" dirty="0">
                <a:latin typeface="HG丸ｺﾞｼｯｸM-PRO" panose="020F0600000000000000" pitchFamily="50" charset="-128"/>
                <a:ea typeface="HG丸ｺﾞｼｯｸM-PRO" panose="020F0600000000000000" pitchFamily="50" charset="-128"/>
              </a:rPr>
              <a:t>ダミーテキスト</a:t>
            </a:r>
          </a:p>
          <a:p>
            <a:pPr marL="0" indent="0"/>
            <a:r>
              <a:rPr lang="ja-JP" altLang="en-US" dirty="0">
                <a:latin typeface="HG丸ｺﾞｼｯｸM-PRO" panose="020F0600000000000000" pitchFamily="50" charset="-128"/>
                <a:ea typeface="HG丸ｺﾞｼｯｸM-PRO" panose="020F0600000000000000" pitchFamily="50" charset="-128"/>
              </a:rPr>
              <a:t>ダミーテキスト</a:t>
            </a:r>
          </a:p>
          <a:p>
            <a:pPr marL="0" indent="0"/>
            <a:r>
              <a:rPr lang="ja-JP" altLang="en-US" dirty="0">
                <a:latin typeface="HG丸ｺﾞｼｯｸM-PRO" panose="020F0600000000000000" pitchFamily="50" charset="-128"/>
                <a:ea typeface="HG丸ｺﾞｼｯｸM-PRO" panose="020F0600000000000000" pitchFamily="50" charset="-128"/>
              </a:rPr>
              <a:t>ダミーテキスト</a:t>
            </a:r>
          </a:p>
          <a:p>
            <a:pPr marL="0" indent="0"/>
            <a:r>
              <a:rPr lang="ja-JP" altLang="en-US" dirty="0">
                <a:latin typeface="HG丸ｺﾞｼｯｸM-PRO" panose="020F0600000000000000" pitchFamily="50" charset="-128"/>
                <a:ea typeface="HG丸ｺﾞｼｯｸM-PRO" panose="020F0600000000000000" pitchFamily="50" charset="-128"/>
              </a:rPr>
              <a:t>ダミーテキスト</a:t>
            </a:r>
          </a:p>
          <a:p>
            <a:pPr marL="0" indent="0"/>
            <a:endParaRPr lang="ja-JP" altLang="en-US" sz="1800" dirty="0">
              <a:latin typeface="HG丸ｺﾞｼｯｸM-PRO" panose="020F0600000000000000" pitchFamily="50" charset="-128"/>
              <a:ea typeface="HG丸ｺﾞｼｯｸM-PRO" panose="020F0600000000000000" pitchFamily="50" charset="-128"/>
            </a:endParaRPr>
          </a:p>
        </p:txBody>
      </p:sp>
      <p:sp>
        <p:nvSpPr>
          <p:cNvPr id="22" name="Rectangle 3">
            <a:extLst>
              <a:ext uri="{FF2B5EF4-FFF2-40B4-BE49-F238E27FC236}">
                <a16:creationId xmlns:a16="http://schemas.microsoft.com/office/drawing/2014/main" id="{E6ECDC21-A1BA-4270-AFFC-AD78C4C54DD9}"/>
              </a:ext>
            </a:extLst>
          </p:cNvPr>
          <p:cNvSpPr>
            <a:spLocks noChangeArrowheads="1"/>
          </p:cNvSpPr>
          <p:nvPr/>
        </p:nvSpPr>
        <p:spPr bwMode="auto">
          <a:xfrm>
            <a:off x="211738" y="5436692"/>
            <a:ext cx="5973038" cy="3900412"/>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08376" tIns="54188" rIns="108376" bIns="54188"/>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marL="0" indent="0" defTabSz="774222" eaLnBrk="1" hangingPunct="1">
              <a:lnSpc>
                <a:spcPct val="80000"/>
              </a:lnSpc>
              <a:spcBef>
                <a:spcPct val="20000"/>
              </a:spcBef>
            </a:pPr>
            <a:r>
              <a:rPr lang="ja-JP" altLang="en-US" sz="1947" b="1" dirty="0">
                <a:solidFill>
                  <a:srgbClr val="FF0000"/>
                </a:solidFill>
              </a:rPr>
              <a:t>モデルの概要</a:t>
            </a:r>
          </a:p>
          <a:p>
            <a:pPr marL="196850" indent="-196850" eaLnBrk="1" hangingPunct="1">
              <a:lnSpc>
                <a:spcPct val="80000"/>
              </a:lnSpc>
              <a:spcBef>
                <a:spcPts val="600"/>
              </a:spcBef>
              <a:buFont typeface="Arial" panose="020B0604020202020204" pitchFamily="34" charset="0"/>
              <a:buChar char="•"/>
            </a:pPr>
            <a:r>
              <a:rPr lang="ja-JP" altLang="en-US" dirty="0">
                <a:latin typeface="HG丸ｺﾞｼｯｸM-PRO" panose="020F0600000000000000" pitchFamily="50" charset="-128"/>
                <a:ea typeface="HG丸ｺﾞｼｯｸM-PRO" panose="020F0600000000000000" pitchFamily="50" charset="-128"/>
              </a:rPr>
              <a:t>ダミーテキストダミーテキストダミーテキストダミーテキストダミーテキストダミーテキストダミーテキストダミーテキスト</a:t>
            </a:r>
          </a:p>
          <a:p>
            <a:pPr marL="196850" indent="-196850" eaLnBrk="1" hangingPunct="1">
              <a:lnSpc>
                <a:spcPct val="80000"/>
              </a:lnSpc>
              <a:spcBef>
                <a:spcPts val="600"/>
              </a:spcBef>
              <a:buFont typeface="Arial" panose="020B0604020202020204" pitchFamily="34" charset="0"/>
              <a:buChar char="•"/>
            </a:pPr>
            <a:r>
              <a:rPr lang="ja-JP" altLang="en-US" dirty="0">
                <a:latin typeface="HG丸ｺﾞｼｯｸM-PRO" panose="020F0600000000000000" pitchFamily="50" charset="-128"/>
                <a:ea typeface="HG丸ｺﾞｼｯｸM-PRO" panose="020F0600000000000000" pitchFamily="50" charset="-128"/>
              </a:rPr>
              <a:t>ダミーテキストダミーテキスト</a:t>
            </a:r>
          </a:p>
          <a:p>
            <a:pPr marL="196850" indent="-196850" eaLnBrk="1" hangingPunct="1">
              <a:lnSpc>
                <a:spcPct val="80000"/>
              </a:lnSpc>
              <a:spcBef>
                <a:spcPts val="600"/>
              </a:spcBef>
              <a:buFont typeface="Arial" panose="020B0604020202020204" pitchFamily="34" charset="0"/>
              <a:buChar char="•"/>
            </a:pPr>
            <a:r>
              <a:rPr lang="ja-JP" altLang="en-US" dirty="0">
                <a:latin typeface="HG丸ｺﾞｼｯｸM-PRO" panose="020F0600000000000000" pitchFamily="50" charset="-128"/>
                <a:ea typeface="HG丸ｺﾞｼｯｸM-PRO" panose="020F0600000000000000" pitchFamily="50" charset="-128"/>
              </a:rPr>
              <a:t>ダミーテキストダミーテキスト</a:t>
            </a:r>
            <a:endParaRPr lang="en-US" altLang="ja-JP" dirty="0">
              <a:latin typeface="HG丸ｺﾞｼｯｸM-PRO" panose="020F0600000000000000" pitchFamily="50" charset="-128"/>
              <a:ea typeface="HG丸ｺﾞｼｯｸM-PRO" panose="020F0600000000000000" pitchFamily="50" charset="-128"/>
            </a:endParaRPr>
          </a:p>
          <a:p>
            <a:pPr marL="196850" indent="-196850" eaLnBrk="1" hangingPunct="1">
              <a:lnSpc>
                <a:spcPct val="80000"/>
              </a:lnSpc>
              <a:spcBef>
                <a:spcPts val="600"/>
              </a:spcBef>
              <a:buFont typeface="Arial" panose="020B0604020202020204" pitchFamily="34" charset="0"/>
              <a:buChar char="•"/>
            </a:pPr>
            <a:r>
              <a:rPr lang="ja-JP" altLang="en-US" dirty="0">
                <a:latin typeface="HG丸ｺﾞｼｯｸM-PRO" panose="020F0600000000000000" pitchFamily="50" charset="-128"/>
                <a:ea typeface="HG丸ｺﾞｼｯｸM-PRO" panose="020F0600000000000000" pitchFamily="50" charset="-128"/>
              </a:rPr>
              <a:t>（文字サイズは</a:t>
            </a:r>
            <a:r>
              <a:rPr lang="en-US" altLang="ja-JP" dirty="0">
                <a:latin typeface="HG丸ｺﾞｼｯｸM-PRO" panose="020F0600000000000000" pitchFamily="50" charset="-128"/>
                <a:ea typeface="HG丸ｺﾞｼｯｸM-PRO" panose="020F0600000000000000" pitchFamily="50" charset="-128"/>
              </a:rPr>
              <a:t>16</a:t>
            </a:r>
            <a:r>
              <a:rPr lang="ja-JP" altLang="en-US" dirty="0">
                <a:latin typeface="HG丸ｺﾞｼｯｸM-PRO" panose="020F0600000000000000" pitchFamily="50" charset="-128"/>
                <a:ea typeface="HG丸ｺﾞｼｯｸM-PRO" panose="020F0600000000000000" pitchFamily="50" charset="-128"/>
              </a:rPr>
              <a:t>ポイント以上、全角で</a:t>
            </a:r>
            <a:r>
              <a:rPr lang="en-US" altLang="ja-JP" dirty="0">
                <a:latin typeface="HG丸ｺﾞｼｯｸM-PRO" panose="020F0600000000000000" pitchFamily="50" charset="-128"/>
                <a:ea typeface="HG丸ｺﾞｼｯｸM-PRO" panose="020F0600000000000000" pitchFamily="50" charset="-128"/>
              </a:rPr>
              <a:t>300</a:t>
            </a:r>
            <a:r>
              <a:rPr lang="ja-JP" altLang="en-US" dirty="0">
                <a:latin typeface="HG丸ｺﾞｼｯｸM-PRO" panose="020F0600000000000000" pitchFamily="50" charset="-128"/>
                <a:ea typeface="HG丸ｺﾞｼｯｸM-PRO" panose="020F0600000000000000" pitchFamily="50" charset="-128"/>
              </a:rPr>
              <a:t>文字程度）</a:t>
            </a:r>
          </a:p>
          <a:p>
            <a:pPr marL="0" indent="0" eaLnBrk="1" hangingPunct="1">
              <a:lnSpc>
                <a:spcPct val="80000"/>
              </a:lnSpc>
              <a:spcBef>
                <a:spcPts val="600"/>
              </a:spcBef>
            </a:pPr>
            <a:endParaRPr lang="ja-JP" altLang="en-US" dirty="0">
              <a:latin typeface="HG丸ｺﾞｼｯｸM-PRO" panose="020F0600000000000000" pitchFamily="50" charset="-128"/>
              <a:ea typeface="HG丸ｺﾞｼｯｸM-PRO" panose="020F0600000000000000" pitchFamily="50" charset="-128"/>
            </a:endParaRPr>
          </a:p>
          <a:p>
            <a:pPr marL="0" indent="0" eaLnBrk="1" hangingPunct="1">
              <a:lnSpc>
                <a:spcPct val="80000"/>
              </a:lnSpc>
              <a:spcBef>
                <a:spcPct val="20000"/>
              </a:spcBef>
            </a:pPr>
            <a:endParaRPr lang="en-US" altLang="ja-JP" sz="1800" dirty="0">
              <a:latin typeface="HG丸ｺﾞｼｯｸM-PRO" panose="020F0600000000000000" pitchFamily="50" charset="-128"/>
              <a:ea typeface="HG丸ｺﾞｼｯｸM-PRO" panose="020F0600000000000000" pitchFamily="50" charset="-128"/>
            </a:endParaRPr>
          </a:p>
          <a:p>
            <a:pPr marL="0" indent="0" eaLnBrk="1" hangingPunct="1">
              <a:lnSpc>
                <a:spcPct val="80000"/>
              </a:lnSpc>
              <a:spcBef>
                <a:spcPct val="20000"/>
              </a:spcBef>
            </a:pPr>
            <a:endParaRPr lang="en-US" altLang="ja-JP" sz="1800" dirty="0">
              <a:latin typeface="HG丸ｺﾞｼｯｸM-PRO" panose="020F0600000000000000" pitchFamily="50" charset="-128"/>
              <a:ea typeface="HG丸ｺﾞｼｯｸM-PRO" panose="020F0600000000000000" pitchFamily="50" charset="-128"/>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CC6F0B0A-D303-E542-A36F-A9D5D1AA46D9}"/>
              </a:ext>
            </a:extLst>
          </p:cNvPr>
          <p:cNvPicPr>
            <a:picLocks noChangeAspect="1"/>
          </p:cNvPicPr>
          <p:nvPr/>
        </p:nvPicPr>
        <p:blipFill rotWithShape="1">
          <a:blip r:embed="rId3"/>
          <a:srcRect l="2367" t="3149" r="3282" b="2185"/>
          <a:stretch/>
        </p:blipFill>
        <p:spPr>
          <a:xfrm>
            <a:off x="76757" y="31885"/>
            <a:ext cx="6180027" cy="7573350"/>
          </a:xfrm>
          <a:prstGeom prst="rect">
            <a:avLst/>
          </a:prstGeom>
        </p:spPr>
      </p:pic>
      <p:sp>
        <p:nvSpPr>
          <p:cNvPr id="5" name="正方形/長方形 4">
            <a:extLst>
              <a:ext uri="{FF2B5EF4-FFF2-40B4-BE49-F238E27FC236}">
                <a16:creationId xmlns:a16="http://schemas.microsoft.com/office/drawing/2014/main" id="{CE008806-0A9D-4D4D-9B56-7E0C6EC592E3}"/>
              </a:ext>
            </a:extLst>
          </p:cNvPr>
          <p:cNvSpPr/>
          <p:nvPr/>
        </p:nvSpPr>
        <p:spPr>
          <a:xfrm>
            <a:off x="6400800" y="5381"/>
            <a:ext cx="1936304" cy="44823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b="1" dirty="0">
                <a:solidFill>
                  <a:schemeClr val="tx1"/>
                </a:solidFill>
                <a:latin typeface="+mj-ea"/>
                <a:ea typeface="+mj-ea"/>
              </a:rPr>
              <a:t>1.</a:t>
            </a:r>
            <a:r>
              <a:rPr lang="ja-JP" altLang="en-US" b="1">
                <a:solidFill>
                  <a:schemeClr val="tx1"/>
                </a:solidFill>
                <a:latin typeface="+mj-ea"/>
                <a:ea typeface="+mj-ea"/>
              </a:rPr>
              <a:t>要求モデル</a:t>
            </a:r>
          </a:p>
        </p:txBody>
      </p:sp>
      <p:pic>
        <p:nvPicPr>
          <p:cNvPr id="11" name="図 10">
            <a:extLst>
              <a:ext uri="{FF2B5EF4-FFF2-40B4-BE49-F238E27FC236}">
                <a16:creationId xmlns:a16="http://schemas.microsoft.com/office/drawing/2014/main" id="{550C1BC0-D37E-224B-AA5F-F3615F856462}"/>
              </a:ext>
            </a:extLst>
          </p:cNvPr>
          <p:cNvPicPr>
            <a:picLocks noChangeAspect="1"/>
          </p:cNvPicPr>
          <p:nvPr/>
        </p:nvPicPr>
        <p:blipFill rotWithShape="1">
          <a:blip r:embed="rId4"/>
          <a:srcRect l="830" t="14563" r="2367" b="9111"/>
          <a:stretch/>
        </p:blipFill>
        <p:spPr>
          <a:xfrm>
            <a:off x="-7912" y="8204840"/>
            <a:ext cx="6311410" cy="1402536"/>
          </a:xfrm>
          <a:prstGeom prst="rect">
            <a:avLst/>
          </a:prstGeom>
        </p:spPr>
      </p:pic>
      <p:pic>
        <p:nvPicPr>
          <p:cNvPr id="7" name="図 6">
            <a:extLst>
              <a:ext uri="{FF2B5EF4-FFF2-40B4-BE49-F238E27FC236}">
                <a16:creationId xmlns:a16="http://schemas.microsoft.com/office/drawing/2014/main" id="{0253817A-FBF9-D445-A716-7556C85D9D73}"/>
              </a:ext>
            </a:extLst>
          </p:cNvPr>
          <p:cNvPicPr>
            <a:picLocks noChangeAspect="1"/>
          </p:cNvPicPr>
          <p:nvPr/>
        </p:nvPicPr>
        <p:blipFill rotWithShape="1">
          <a:blip r:embed="rId5"/>
          <a:srcRect l="5019" t="4670" r="8618" b="5000"/>
          <a:stretch/>
        </p:blipFill>
        <p:spPr>
          <a:xfrm>
            <a:off x="6303498" y="1416223"/>
            <a:ext cx="6498102" cy="8152599"/>
          </a:xfrm>
          <a:prstGeom prst="rect">
            <a:avLst/>
          </a:prstGeom>
        </p:spPr>
      </p:pic>
      <p:sp>
        <p:nvSpPr>
          <p:cNvPr id="9" name="正方形/長方形 8">
            <a:extLst>
              <a:ext uri="{FF2B5EF4-FFF2-40B4-BE49-F238E27FC236}">
                <a16:creationId xmlns:a16="http://schemas.microsoft.com/office/drawing/2014/main" id="{8BA86385-A3E4-5148-8BD1-DE620F58CBA4}"/>
              </a:ext>
            </a:extLst>
          </p:cNvPr>
          <p:cNvSpPr/>
          <p:nvPr/>
        </p:nvSpPr>
        <p:spPr>
          <a:xfrm>
            <a:off x="6400800" y="496307"/>
            <a:ext cx="6284838" cy="5598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1100">
                <a:solidFill>
                  <a:schemeClr val="tx1"/>
                </a:solidFill>
                <a:latin typeface="+mn-ea"/>
              </a:rPr>
              <a:t>①システムの目的を定義するために、我々の活動</a:t>
            </a:r>
            <a:r>
              <a:rPr lang="en-US" altLang="ja-JP" sz="1100" dirty="0">
                <a:solidFill>
                  <a:schemeClr val="tx1"/>
                </a:solidFill>
                <a:latin typeface="+mn-ea"/>
              </a:rPr>
              <a:t>(</a:t>
            </a:r>
            <a:r>
              <a:rPr lang="ja-JP" altLang="en-US" sz="1100">
                <a:solidFill>
                  <a:schemeClr val="tx1"/>
                </a:solidFill>
                <a:latin typeface="+mn-ea"/>
              </a:rPr>
              <a:t>プロジェクト</a:t>
            </a:r>
            <a:r>
              <a:rPr lang="en-US" altLang="ja-JP" sz="1100" dirty="0">
                <a:solidFill>
                  <a:schemeClr val="tx1"/>
                </a:solidFill>
                <a:latin typeface="+mn-ea"/>
              </a:rPr>
              <a:t>)</a:t>
            </a:r>
            <a:r>
              <a:rPr lang="ja-JP" altLang="en-US" sz="1100">
                <a:solidFill>
                  <a:schemeClr val="tx1"/>
                </a:solidFill>
                <a:latin typeface="+mn-ea"/>
              </a:rPr>
              <a:t>の目的と目標を始めに定義した。</a:t>
            </a:r>
            <a:endParaRPr lang="en-US" altLang="ja-JP" sz="1100" dirty="0">
              <a:solidFill>
                <a:schemeClr val="tx1"/>
              </a:solidFill>
              <a:latin typeface="+mn-ea"/>
            </a:endParaRPr>
          </a:p>
          <a:p>
            <a:r>
              <a:rPr lang="ja-JP" altLang="en-US" sz="1100">
                <a:solidFill>
                  <a:schemeClr val="tx1"/>
                </a:solidFill>
                <a:latin typeface="+mn-ea"/>
              </a:rPr>
              <a:t>②①の目的と目標からシステムの目的と目標を導出した。</a:t>
            </a:r>
            <a:endParaRPr lang="en-US" altLang="ja-JP" sz="1100" dirty="0">
              <a:solidFill>
                <a:schemeClr val="tx1"/>
              </a:solidFill>
              <a:latin typeface="+mn-ea"/>
            </a:endParaRPr>
          </a:p>
          <a:p>
            <a:r>
              <a:rPr lang="ja-JP" altLang="en-US" sz="1100">
                <a:solidFill>
                  <a:schemeClr val="tx1"/>
                </a:solidFill>
                <a:latin typeface="+mn-ea"/>
              </a:rPr>
              <a:t>③システムの目標から機能要求を分析、定義した。</a:t>
            </a:r>
            <a:endParaRPr lang="en-US" altLang="ja-JP" sz="1100" dirty="0">
              <a:solidFill>
                <a:schemeClr val="tx1"/>
              </a:solidFill>
              <a:latin typeface="+mn-ea"/>
            </a:endParaRPr>
          </a:p>
          <a:p>
            <a:endParaRPr lang="ja-JP" altLang="en-US" sz="1100">
              <a:solidFill>
                <a:schemeClr val="tx1"/>
              </a:solidFill>
              <a:latin typeface="+mn-ea"/>
            </a:endParaRPr>
          </a:p>
        </p:txBody>
      </p:sp>
      <p:sp>
        <p:nvSpPr>
          <p:cNvPr id="10" name="正方形/長方形 9">
            <a:extLst>
              <a:ext uri="{FF2B5EF4-FFF2-40B4-BE49-F238E27FC236}">
                <a16:creationId xmlns:a16="http://schemas.microsoft.com/office/drawing/2014/main" id="{6036863D-F99A-884C-9826-62F9491203D9}"/>
              </a:ext>
            </a:extLst>
          </p:cNvPr>
          <p:cNvSpPr/>
          <p:nvPr/>
        </p:nvSpPr>
        <p:spPr>
          <a:xfrm>
            <a:off x="37202" y="2359933"/>
            <a:ext cx="1027381" cy="30421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400" b="1" dirty="0">
                <a:solidFill>
                  <a:schemeClr val="tx1"/>
                </a:solidFill>
                <a:latin typeface="+mj-ea"/>
                <a:ea typeface="+mj-ea"/>
              </a:rPr>
              <a:t>1.1</a:t>
            </a:r>
            <a:r>
              <a:rPr lang="ja-JP" altLang="en-US" sz="1400" b="1">
                <a:solidFill>
                  <a:schemeClr val="tx1"/>
                </a:solidFill>
                <a:latin typeface="+mj-ea"/>
                <a:ea typeface="+mj-ea"/>
              </a:rPr>
              <a:t>要求図</a:t>
            </a:r>
          </a:p>
        </p:txBody>
      </p:sp>
      <p:sp>
        <p:nvSpPr>
          <p:cNvPr id="12" name="正方形/長方形 11">
            <a:extLst>
              <a:ext uri="{FF2B5EF4-FFF2-40B4-BE49-F238E27FC236}">
                <a16:creationId xmlns:a16="http://schemas.microsoft.com/office/drawing/2014/main" id="{EF100263-6E6A-3D42-8A8B-C02FBD0635EE}"/>
              </a:ext>
            </a:extLst>
          </p:cNvPr>
          <p:cNvSpPr/>
          <p:nvPr/>
        </p:nvSpPr>
        <p:spPr>
          <a:xfrm>
            <a:off x="1529205" y="192088"/>
            <a:ext cx="479107" cy="3042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b="1">
                <a:solidFill>
                  <a:srgbClr val="FF0000"/>
                </a:solidFill>
                <a:latin typeface="+mn-ea"/>
              </a:rPr>
              <a:t>①</a:t>
            </a:r>
          </a:p>
        </p:txBody>
      </p:sp>
      <p:sp>
        <p:nvSpPr>
          <p:cNvPr id="13" name="正方形/長方形 12">
            <a:extLst>
              <a:ext uri="{FF2B5EF4-FFF2-40B4-BE49-F238E27FC236}">
                <a16:creationId xmlns:a16="http://schemas.microsoft.com/office/drawing/2014/main" id="{6C79285B-2FAB-AD49-A6B0-2CD65FCB0D9A}"/>
              </a:ext>
            </a:extLst>
          </p:cNvPr>
          <p:cNvSpPr/>
          <p:nvPr/>
        </p:nvSpPr>
        <p:spPr>
          <a:xfrm>
            <a:off x="3113381" y="2664152"/>
            <a:ext cx="479107" cy="3042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b="1">
                <a:solidFill>
                  <a:srgbClr val="FF0000"/>
                </a:solidFill>
                <a:latin typeface="+mn-ea"/>
              </a:rPr>
              <a:t>②</a:t>
            </a:r>
          </a:p>
        </p:txBody>
      </p:sp>
      <p:sp>
        <p:nvSpPr>
          <p:cNvPr id="14" name="正方形/長方形 13">
            <a:extLst>
              <a:ext uri="{FF2B5EF4-FFF2-40B4-BE49-F238E27FC236}">
                <a16:creationId xmlns:a16="http://schemas.microsoft.com/office/drawing/2014/main" id="{7F27F292-2E9A-E146-ADEE-4185FEE6D032}"/>
              </a:ext>
            </a:extLst>
          </p:cNvPr>
          <p:cNvSpPr/>
          <p:nvPr/>
        </p:nvSpPr>
        <p:spPr>
          <a:xfrm>
            <a:off x="4816624" y="5316477"/>
            <a:ext cx="479107" cy="3042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b="1">
                <a:solidFill>
                  <a:srgbClr val="FF0000"/>
                </a:solidFill>
                <a:latin typeface="+mn-ea"/>
              </a:rPr>
              <a:t>③</a:t>
            </a:r>
          </a:p>
        </p:txBody>
      </p:sp>
      <p:sp>
        <p:nvSpPr>
          <p:cNvPr id="16" name="正方形/長方形 15">
            <a:extLst>
              <a:ext uri="{FF2B5EF4-FFF2-40B4-BE49-F238E27FC236}">
                <a16:creationId xmlns:a16="http://schemas.microsoft.com/office/drawing/2014/main" id="{AFADCFBE-2847-0E40-A431-51DB3B5A9C0D}"/>
              </a:ext>
            </a:extLst>
          </p:cNvPr>
          <p:cNvSpPr/>
          <p:nvPr/>
        </p:nvSpPr>
        <p:spPr>
          <a:xfrm>
            <a:off x="8345016" y="-23936"/>
            <a:ext cx="4450499" cy="44162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1100">
                <a:solidFill>
                  <a:schemeClr val="tx1"/>
                </a:solidFill>
                <a:latin typeface="+mn-ea"/>
              </a:rPr>
              <a:t>要求モデルを</a:t>
            </a:r>
            <a:r>
              <a:rPr lang="en-US" altLang="ja-JP" sz="1100" dirty="0">
                <a:solidFill>
                  <a:schemeClr val="tx1"/>
                </a:solidFill>
                <a:latin typeface="+mn-ea"/>
              </a:rPr>
              <a:t>SYSML</a:t>
            </a:r>
            <a:r>
              <a:rPr lang="ja-JP" altLang="en-US" sz="1100">
                <a:solidFill>
                  <a:schemeClr val="tx1"/>
                </a:solidFill>
                <a:latin typeface="+mn-ea"/>
              </a:rPr>
              <a:t>の</a:t>
            </a:r>
            <a:endParaRPr lang="en-US" altLang="ja-JP" sz="1100" dirty="0">
              <a:solidFill>
                <a:schemeClr val="tx1"/>
              </a:solidFill>
              <a:latin typeface="+mn-ea"/>
            </a:endParaRPr>
          </a:p>
          <a:p>
            <a:r>
              <a:rPr lang="en-US" altLang="ja-JP" sz="1100" dirty="0">
                <a:solidFill>
                  <a:schemeClr val="tx1"/>
                </a:solidFill>
                <a:latin typeface="+mn-ea"/>
              </a:rPr>
              <a:t>A.</a:t>
            </a:r>
            <a:r>
              <a:rPr lang="ja-JP" altLang="en-US" sz="1100">
                <a:solidFill>
                  <a:schemeClr val="tx1"/>
                </a:solidFill>
                <a:latin typeface="+mn-ea"/>
              </a:rPr>
              <a:t>要求図、</a:t>
            </a:r>
            <a:r>
              <a:rPr lang="en-US" altLang="ja-JP" sz="1100" dirty="0">
                <a:solidFill>
                  <a:schemeClr val="tx1"/>
                </a:solidFill>
                <a:latin typeface="+mn-ea"/>
              </a:rPr>
              <a:t>B.</a:t>
            </a:r>
            <a:r>
              <a:rPr lang="ja-JP" altLang="en-US" sz="1100">
                <a:solidFill>
                  <a:schemeClr val="tx1"/>
                </a:solidFill>
                <a:latin typeface="+mn-ea"/>
              </a:rPr>
              <a:t>ユースケース図、</a:t>
            </a:r>
            <a:r>
              <a:rPr lang="en-US" altLang="ja-JP" sz="1100" dirty="0">
                <a:solidFill>
                  <a:schemeClr val="tx1"/>
                </a:solidFill>
                <a:latin typeface="+mn-ea"/>
              </a:rPr>
              <a:t>C.</a:t>
            </a:r>
            <a:r>
              <a:rPr lang="ja-JP" altLang="en-US" sz="1100">
                <a:solidFill>
                  <a:schemeClr val="tx1"/>
                </a:solidFill>
                <a:latin typeface="+mn-ea"/>
              </a:rPr>
              <a:t>機能フロー図で示す。</a:t>
            </a:r>
          </a:p>
        </p:txBody>
      </p:sp>
      <p:sp>
        <p:nvSpPr>
          <p:cNvPr id="17" name="正方形/長方形 16">
            <a:extLst>
              <a:ext uri="{FF2B5EF4-FFF2-40B4-BE49-F238E27FC236}">
                <a16:creationId xmlns:a16="http://schemas.microsoft.com/office/drawing/2014/main" id="{418BBD97-2AB2-5C47-B811-A4D083193C36}"/>
              </a:ext>
            </a:extLst>
          </p:cNvPr>
          <p:cNvSpPr/>
          <p:nvPr/>
        </p:nvSpPr>
        <p:spPr>
          <a:xfrm>
            <a:off x="64096" y="7752928"/>
            <a:ext cx="2163011" cy="30421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400" b="1" dirty="0">
                <a:solidFill>
                  <a:schemeClr val="tx1"/>
                </a:solidFill>
                <a:latin typeface="+mj-ea"/>
                <a:ea typeface="+mj-ea"/>
              </a:rPr>
              <a:t>1.2</a:t>
            </a:r>
            <a:r>
              <a:rPr lang="ja-JP" altLang="en-US" sz="1400" b="1">
                <a:solidFill>
                  <a:schemeClr val="tx1"/>
                </a:solidFill>
                <a:latin typeface="+mj-ea"/>
                <a:ea typeface="+mj-ea"/>
              </a:rPr>
              <a:t>ユースケース図</a:t>
            </a:r>
          </a:p>
        </p:txBody>
      </p:sp>
      <p:sp>
        <p:nvSpPr>
          <p:cNvPr id="18" name="正方形/長方形 17">
            <a:extLst>
              <a:ext uri="{FF2B5EF4-FFF2-40B4-BE49-F238E27FC236}">
                <a16:creationId xmlns:a16="http://schemas.microsoft.com/office/drawing/2014/main" id="{1156FD7C-FBC7-C24C-ADBC-930DCA8ACAB7}"/>
              </a:ext>
            </a:extLst>
          </p:cNvPr>
          <p:cNvSpPr/>
          <p:nvPr/>
        </p:nvSpPr>
        <p:spPr>
          <a:xfrm>
            <a:off x="6412158" y="1128192"/>
            <a:ext cx="2004866" cy="30421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400" b="1" dirty="0">
                <a:solidFill>
                  <a:schemeClr val="tx1"/>
                </a:solidFill>
                <a:latin typeface="+mj-ea"/>
                <a:ea typeface="+mj-ea"/>
              </a:rPr>
              <a:t>1.3</a:t>
            </a:r>
            <a:r>
              <a:rPr lang="ja-JP" altLang="en-US" sz="1400" b="1">
                <a:solidFill>
                  <a:schemeClr val="tx1"/>
                </a:solidFill>
                <a:latin typeface="+mj-ea"/>
                <a:ea typeface="+mj-ea"/>
              </a:rPr>
              <a:t>機能フロー図</a:t>
            </a:r>
          </a:p>
        </p:txBody>
      </p:sp>
      <p:sp>
        <p:nvSpPr>
          <p:cNvPr id="19" name="正方形/長方形 18">
            <a:extLst>
              <a:ext uri="{FF2B5EF4-FFF2-40B4-BE49-F238E27FC236}">
                <a16:creationId xmlns:a16="http://schemas.microsoft.com/office/drawing/2014/main" id="{55FAA30B-21C8-0643-94C9-8DB01EBAD918}"/>
              </a:ext>
            </a:extLst>
          </p:cNvPr>
          <p:cNvSpPr/>
          <p:nvPr/>
        </p:nvSpPr>
        <p:spPr>
          <a:xfrm>
            <a:off x="8473186" y="1156856"/>
            <a:ext cx="4322330" cy="2755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1100">
                <a:solidFill>
                  <a:schemeClr val="tx1"/>
                </a:solidFill>
                <a:latin typeface="+mn-ea"/>
              </a:rPr>
              <a:t>キャリブレーション後からガレージまでの機能フロー図を示す。</a:t>
            </a:r>
          </a:p>
        </p:txBody>
      </p:sp>
      <p:sp>
        <p:nvSpPr>
          <p:cNvPr id="20" name="正方形/長方形 19">
            <a:extLst>
              <a:ext uri="{FF2B5EF4-FFF2-40B4-BE49-F238E27FC236}">
                <a16:creationId xmlns:a16="http://schemas.microsoft.com/office/drawing/2014/main" id="{F251106A-990D-6C42-9687-CC9A0C254A6D}"/>
              </a:ext>
            </a:extLst>
          </p:cNvPr>
          <p:cNvSpPr/>
          <p:nvPr/>
        </p:nvSpPr>
        <p:spPr>
          <a:xfrm>
            <a:off x="2224336" y="7680920"/>
            <a:ext cx="4079162" cy="4008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1100">
                <a:solidFill>
                  <a:schemeClr val="tx1"/>
                </a:solidFill>
                <a:latin typeface="+mn-ea"/>
              </a:rPr>
              <a:t>システムを司令システム</a:t>
            </a:r>
            <a:r>
              <a:rPr lang="en-US" altLang="ja-JP" sz="1100" dirty="0">
                <a:solidFill>
                  <a:schemeClr val="tx1"/>
                </a:solidFill>
                <a:latin typeface="+mn-ea"/>
              </a:rPr>
              <a:t>(Bluetooth</a:t>
            </a:r>
            <a:r>
              <a:rPr lang="ja-JP" altLang="en-US" sz="1100">
                <a:solidFill>
                  <a:schemeClr val="tx1"/>
                </a:solidFill>
                <a:latin typeface="+mn-ea"/>
              </a:rPr>
              <a:t>機器</a:t>
            </a:r>
            <a:r>
              <a:rPr lang="en-US" altLang="ja-JP" sz="1100" dirty="0">
                <a:solidFill>
                  <a:schemeClr val="tx1"/>
                </a:solidFill>
                <a:latin typeface="+mn-ea"/>
              </a:rPr>
              <a:t>)</a:t>
            </a:r>
            <a:r>
              <a:rPr lang="ja-JP" altLang="en-US" sz="1100">
                <a:solidFill>
                  <a:schemeClr val="tx1"/>
                </a:solidFill>
                <a:latin typeface="+mn-ea"/>
              </a:rPr>
              <a:t>と走行体システムで構成するコンセプトとし、それぞれの振る舞いを定義した。</a:t>
            </a:r>
          </a:p>
        </p:txBody>
      </p:sp>
      <p:sp>
        <p:nvSpPr>
          <p:cNvPr id="21" name="正方形/長方形 20">
            <a:extLst>
              <a:ext uri="{FF2B5EF4-FFF2-40B4-BE49-F238E27FC236}">
                <a16:creationId xmlns:a16="http://schemas.microsoft.com/office/drawing/2014/main" id="{7139C140-127B-C248-BF2C-35F1D69F00C9}"/>
              </a:ext>
            </a:extLst>
          </p:cNvPr>
          <p:cNvSpPr/>
          <p:nvPr/>
        </p:nvSpPr>
        <p:spPr>
          <a:xfrm>
            <a:off x="4096544" y="9391352"/>
            <a:ext cx="2232248" cy="2160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ja-JP" sz="1100" dirty="0">
                <a:solidFill>
                  <a:schemeClr val="tx1"/>
                </a:solidFill>
                <a:latin typeface="+mn-ea"/>
              </a:rPr>
              <a:t>※</a:t>
            </a:r>
            <a:r>
              <a:rPr lang="ja-JP" altLang="en-US" sz="1100">
                <a:solidFill>
                  <a:schemeClr val="tx1"/>
                </a:solidFill>
                <a:latin typeface="+mn-ea"/>
              </a:rPr>
              <a:t>ユースケース記述は割愛する</a:t>
            </a:r>
          </a:p>
        </p:txBody>
      </p:sp>
    </p:spTree>
    <p:extLst>
      <p:ext uri="{BB962C8B-B14F-4D97-AF65-F5344CB8AC3E}">
        <p14:creationId xmlns:p14="http://schemas.microsoft.com/office/powerpoint/2010/main" val="12583895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7" name="図 356">
            <a:extLst>
              <a:ext uri="{FF2B5EF4-FFF2-40B4-BE49-F238E27FC236}">
                <a16:creationId xmlns:a16="http://schemas.microsoft.com/office/drawing/2014/main" id="{469C106A-3E15-044F-A98F-A50D12FB0C23}"/>
              </a:ext>
            </a:extLst>
          </p:cNvPr>
          <p:cNvPicPr>
            <a:picLocks noChangeAspect="1"/>
          </p:cNvPicPr>
          <p:nvPr/>
        </p:nvPicPr>
        <p:blipFill rotWithShape="1">
          <a:blip r:embed="rId3"/>
          <a:srcRect l="1876" t="5021" r="2181" b="3692"/>
          <a:stretch/>
        </p:blipFill>
        <p:spPr>
          <a:xfrm>
            <a:off x="-7912" y="5846654"/>
            <a:ext cx="5241591" cy="3016410"/>
          </a:xfrm>
          <a:prstGeom prst="rect">
            <a:avLst/>
          </a:prstGeom>
        </p:spPr>
      </p:pic>
      <p:pic>
        <p:nvPicPr>
          <p:cNvPr id="330" name="図 329">
            <a:extLst>
              <a:ext uri="{FF2B5EF4-FFF2-40B4-BE49-F238E27FC236}">
                <a16:creationId xmlns:a16="http://schemas.microsoft.com/office/drawing/2014/main" id="{097A64CD-DC71-F245-A05A-4FE6B5371A58}"/>
              </a:ext>
            </a:extLst>
          </p:cNvPr>
          <p:cNvPicPr>
            <a:picLocks noChangeAspect="1"/>
          </p:cNvPicPr>
          <p:nvPr/>
        </p:nvPicPr>
        <p:blipFill rotWithShape="1">
          <a:blip r:embed="rId4"/>
          <a:srcRect l="995" t="7091" r="2075" b="4928"/>
          <a:stretch/>
        </p:blipFill>
        <p:spPr>
          <a:xfrm>
            <a:off x="5151" y="533706"/>
            <a:ext cx="5218304" cy="2265283"/>
          </a:xfrm>
          <a:prstGeom prst="rect">
            <a:avLst/>
          </a:prstGeom>
        </p:spPr>
      </p:pic>
      <p:sp>
        <p:nvSpPr>
          <p:cNvPr id="5" name="正方形/長方形 4">
            <a:extLst>
              <a:ext uri="{FF2B5EF4-FFF2-40B4-BE49-F238E27FC236}">
                <a16:creationId xmlns:a16="http://schemas.microsoft.com/office/drawing/2014/main" id="{CE008806-0A9D-4D4D-9B56-7E0C6EC592E3}"/>
              </a:ext>
            </a:extLst>
          </p:cNvPr>
          <p:cNvSpPr/>
          <p:nvPr/>
        </p:nvSpPr>
        <p:spPr>
          <a:xfrm>
            <a:off x="7385827" y="-3648100"/>
            <a:ext cx="1904813" cy="44823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b="1">
                <a:solidFill>
                  <a:schemeClr val="tx1"/>
                </a:solidFill>
                <a:latin typeface="+mn-ea"/>
              </a:rPr>
              <a:t>分析モデル</a:t>
            </a:r>
          </a:p>
        </p:txBody>
      </p:sp>
      <p:sp>
        <p:nvSpPr>
          <p:cNvPr id="51" name="正方形/長方形 50">
            <a:extLst>
              <a:ext uri="{FF2B5EF4-FFF2-40B4-BE49-F238E27FC236}">
                <a16:creationId xmlns:a16="http://schemas.microsoft.com/office/drawing/2014/main" id="{CE58B199-69DB-AC41-8D1C-6DDA1D6BF08D}"/>
              </a:ext>
            </a:extLst>
          </p:cNvPr>
          <p:cNvSpPr/>
          <p:nvPr/>
        </p:nvSpPr>
        <p:spPr>
          <a:xfrm>
            <a:off x="7264624" y="-23936"/>
            <a:ext cx="5510621"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200">
                <a:solidFill>
                  <a:schemeClr val="tx1"/>
                </a:solidFill>
                <a:latin typeface="+mn-ea"/>
              </a:rPr>
              <a:t>プロジェクトのコンセプト「シンプルに設計する」から</a:t>
            </a:r>
            <a:r>
              <a:rPr lang="en-US" altLang="ja-JP" sz="1200" dirty="0">
                <a:solidFill>
                  <a:schemeClr val="tx1"/>
                </a:solidFill>
                <a:latin typeface="+mn-ea"/>
              </a:rPr>
              <a:t>4</a:t>
            </a:r>
            <a:r>
              <a:rPr lang="ja-JP" altLang="en-US" sz="1200">
                <a:solidFill>
                  <a:schemeClr val="tx1"/>
                </a:solidFill>
                <a:latin typeface="+mn-ea"/>
              </a:rPr>
              <a:t>つの指針を定義した。</a:t>
            </a:r>
          </a:p>
        </p:txBody>
      </p:sp>
      <p:sp>
        <p:nvSpPr>
          <p:cNvPr id="12" name="正方形/長方形 11">
            <a:extLst>
              <a:ext uri="{FF2B5EF4-FFF2-40B4-BE49-F238E27FC236}">
                <a16:creationId xmlns:a16="http://schemas.microsoft.com/office/drawing/2014/main" id="{6A2DB86A-4044-EE46-AC68-9F7438AD8221}"/>
              </a:ext>
            </a:extLst>
          </p:cNvPr>
          <p:cNvSpPr/>
          <p:nvPr/>
        </p:nvSpPr>
        <p:spPr>
          <a:xfrm>
            <a:off x="1945172" y="-9992"/>
            <a:ext cx="1912725" cy="23959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400" b="1" dirty="0">
                <a:solidFill>
                  <a:schemeClr val="tx1"/>
                </a:solidFill>
                <a:latin typeface="+mj-ea"/>
                <a:ea typeface="+mj-ea"/>
              </a:rPr>
              <a:t>2.1</a:t>
            </a:r>
            <a:r>
              <a:rPr lang="ja-JP" altLang="en-US" sz="1400" b="1">
                <a:solidFill>
                  <a:schemeClr val="tx1"/>
                </a:solidFill>
                <a:latin typeface="+mj-ea"/>
                <a:ea typeface="+mj-ea"/>
              </a:rPr>
              <a:t>ゲームの要素定義</a:t>
            </a:r>
          </a:p>
        </p:txBody>
      </p:sp>
      <p:sp>
        <p:nvSpPr>
          <p:cNvPr id="11" name="正方形/長方形 10">
            <a:extLst>
              <a:ext uri="{FF2B5EF4-FFF2-40B4-BE49-F238E27FC236}">
                <a16:creationId xmlns:a16="http://schemas.microsoft.com/office/drawing/2014/main" id="{3D9BB4F0-C2F7-5945-90D0-1B1DC2838AB8}"/>
              </a:ext>
            </a:extLst>
          </p:cNvPr>
          <p:cNvSpPr/>
          <p:nvPr/>
        </p:nvSpPr>
        <p:spPr>
          <a:xfrm>
            <a:off x="-7912" y="5622704"/>
            <a:ext cx="1912725" cy="23959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400" b="1" dirty="0">
                <a:solidFill>
                  <a:schemeClr val="tx1"/>
                </a:solidFill>
                <a:latin typeface="+mj-ea"/>
                <a:ea typeface="+mj-ea"/>
              </a:rPr>
              <a:t>2.2</a:t>
            </a:r>
            <a:r>
              <a:rPr lang="ja-JP" altLang="en-US" sz="1400" b="1">
                <a:solidFill>
                  <a:schemeClr val="tx1"/>
                </a:solidFill>
                <a:latin typeface="+mj-ea"/>
                <a:ea typeface="+mj-ea"/>
              </a:rPr>
              <a:t>走行体の動作定義</a:t>
            </a:r>
          </a:p>
        </p:txBody>
      </p:sp>
      <p:sp>
        <p:nvSpPr>
          <p:cNvPr id="57" name="正方形/長方形 56">
            <a:extLst>
              <a:ext uri="{FF2B5EF4-FFF2-40B4-BE49-F238E27FC236}">
                <a16:creationId xmlns:a16="http://schemas.microsoft.com/office/drawing/2014/main" id="{6BE7792D-C360-D145-AFD4-27A6F95E385E}"/>
              </a:ext>
            </a:extLst>
          </p:cNvPr>
          <p:cNvSpPr/>
          <p:nvPr/>
        </p:nvSpPr>
        <p:spPr>
          <a:xfrm>
            <a:off x="5268663" y="-9992"/>
            <a:ext cx="1912725" cy="23959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400" b="1" dirty="0">
                <a:solidFill>
                  <a:schemeClr val="tx1"/>
                </a:solidFill>
                <a:latin typeface="+mj-ea"/>
                <a:ea typeface="+mj-ea"/>
              </a:rPr>
              <a:t>2.3</a:t>
            </a:r>
            <a:r>
              <a:rPr lang="ja-JP" altLang="en-US" sz="1400" b="1">
                <a:solidFill>
                  <a:schemeClr val="tx1"/>
                </a:solidFill>
                <a:latin typeface="+mj-ea"/>
                <a:ea typeface="+mj-ea"/>
              </a:rPr>
              <a:t>指針</a:t>
            </a:r>
          </a:p>
        </p:txBody>
      </p:sp>
      <p:graphicFrame>
        <p:nvGraphicFramePr>
          <p:cNvPr id="17" name="表 16">
            <a:extLst>
              <a:ext uri="{FF2B5EF4-FFF2-40B4-BE49-F238E27FC236}">
                <a16:creationId xmlns:a16="http://schemas.microsoft.com/office/drawing/2014/main" id="{B8D73D49-72CF-364B-B766-11A1281D9E31}"/>
              </a:ext>
            </a:extLst>
          </p:cNvPr>
          <p:cNvGraphicFramePr>
            <a:graphicFrameLocks noGrp="1"/>
          </p:cNvGraphicFramePr>
          <p:nvPr>
            <p:extLst>
              <p:ext uri="{D42A27DB-BD31-4B8C-83A1-F6EECF244321}">
                <p14:modId xmlns:p14="http://schemas.microsoft.com/office/powerpoint/2010/main" val="4010757167"/>
              </p:ext>
            </p:extLst>
          </p:nvPr>
        </p:nvGraphicFramePr>
        <p:xfrm>
          <a:off x="5580454" y="307971"/>
          <a:ext cx="6869018" cy="1295400"/>
        </p:xfrm>
        <a:graphic>
          <a:graphicData uri="http://schemas.openxmlformats.org/drawingml/2006/table">
            <a:tbl>
              <a:tblPr firstRow="1" bandRow="1">
                <a:tableStyleId>{5940675A-B579-460E-94D1-54222C63F5DA}</a:tableStyleId>
              </a:tblPr>
              <a:tblGrid>
                <a:gridCol w="290043">
                  <a:extLst>
                    <a:ext uri="{9D8B030D-6E8A-4147-A177-3AD203B41FA5}">
                      <a16:colId xmlns:a16="http://schemas.microsoft.com/office/drawing/2014/main" val="383421816"/>
                    </a:ext>
                  </a:extLst>
                </a:gridCol>
                <a:gridCol w="1246749">
                  <a:extLst>
                    <a:ext uri="{9D8B030D-6E8A-4147-A177-3AD203B41FA5}">
                      <a16:colId xmlns:a16="http://schemas.microsoft.com/office/drawing/2014/main" val="1627974610"/>
                    </a:ext>
                  </a:extLst>
                </a:gridCol>
                <a:gridCol w="3274334">
                  <a:extLst>
                    <a:ext uri="{9D8B030D-6E8A-4147-A177-3AD203B41FA5}">
                      <a16:colId xmlns:a16="http://schemas.microsoft.com/office/drawing/2014/main" val="3840063680"/>
                    </a:ext>
                  </a:extLst>
                </a:gridCol>
                <a:gridCol w="2057892">
                  <a:extLst>
                    <a:ext uri="{9D8B030D-6E8A-4147-A177-3AD203B41FA5}">
                      <a16:colId xmlns:a16="http://schemas.microsoft.com/office/drawing/2014/main" val="4054473112"/>
                    </a:ext>
                  </a:extLst>
                </a:gridCol>
              </a:tblGrid>
              <a:tr h="221651">
                <a:tc>
                  <a:txBody>
                    <a:bodyPr/>
                    <a:lstStyle/>
                    <a:p>
                      <a:pPr algn="ctr"/>
                      <a:endParaRPr kumimoji="1" lang="ja-JP" altLang="en-US" sz="1100">
                        <a:latin typeface="+mn-lt"/>
                      </a:endParaRPr>
                    </a:p>
                  </a:txBody>
                  <a:tcPr anchor="ctr">
                    <a:solidFill>
                      <a:schemeClr val="bg1">
                        <a:lumMod val="95000"/>
                      </a:schemeClr>
                    </a:solidFill>
                  </a:tcPr>
                </a:tc>
                <a:tc>
                  <a:txBody>
                    <a:bodyPr/>
                    <a:lstStyle/>
                    <a:p>
                      <a:pPr algn="ctr"/>
                      <a:r>
                        <a:rPr kumimoji="1" lang="ja-JP" altLang="en-US" sz="1100">
                          <a:latin typeface="+mn-lt"/>
                        </a:rPr>
                        <a:t>コンセプト</a:t>
                      </a:r>
                    </a:p>
                  </a:txBody>
                  <a:tcPr anchor="ctr"/>
                </a:tc>
                <a:tc>
                  <a:txBody>
                    <a:bodyPr/>
                    <a:lstStyle/>
                    <a:p>
                      <a:pPr algn="ctr"/>
                      <a:r>
                        <a:rPr kumimoji="1" lang="ja-JP" altLang="en-US" sz="1100">
                          <a:latin typeface="+mn-lt"/>
                        </a:rPr>
                        <a:t>指針</a:t>
                      </a:r>
                    </a:p>
                  </a:txBody>
                  <a:tcPr anchor="ctr"/>
                </a:tc>
                <a:tc>
                  <a:txBody>
                    <a:bodyPr/>
                    <a:lstStyle/>
                    <a:p>
                      <a:pPr algn="ctr"/>
                      <a:r>
                        <a:rPr kumimoji="1" lang="ja-JP" altLang="en-US" sz="1100">
                          <a:latin typeface="+mn-lt"/>
                        </a:rPr>
                        <a:t>有効性</a:t>
                      </a:r>
                    </a:p>
                  </a:txBody>
                  <a:tcPr anchor="ctr"/>
                </a:tc>
                <a:extLst>
                  <a:ext uri="{0D108BD9-81ED-4DB2-BD59-A6C34878D82A}">
                    <a16:rowId xmlns:a16="http://schemas.microsoft.com/office/drawing/2014/main" val="2167842571"/>
                  </a:ext>
                </a:extLst>
              </a:tr>
              <a:tr h="221651">
                <a:tc>
                  <a:txBody>
                    <a:bodyPr/>
                    <a:lstStyle/>
                    <a:p>
                      <a:pPr algn="ctr"/>
                      <a:r>
                        <a:rPr kumimoji="1" lang="ja-JP" altLang="en-US" sz="1100">
                          <a:latin typeface="+mn-lt"/>
                        </a:rPr>
                        <a:t>①</a:t>
                      </a:r>
                    </a:p>
                  </a:txBody>
                  <a:tcPr anchor="ctr">
                    <a:solidFill>
                      <a:schemeClr val="bg1">
                        <a:lumMod val="95000"/>
                      </a:schemeClr>
                    </a:solidFill>
                  </a:tcPr>
                </a:tc>
                <a:tc>
                  <a:txBody>
                    <a:bodyPr/>
                    <a:lstStyle/>
                    <a:p>
                      <a:r>
                        <a:rPr kumimoji="1" lang="ja-JP" altLang="en-US" sz="1100">
                          <a:latin typeface="+mn-lt"/>
                        </a:rPr>
                        <a:t>単純に解く</a:t>
                      </a:r>
                    </a:p>
                  </a:txBody>
                  <a:tcPr anchor="ctr"/>
                </a:tc>
                <a:tc>
                  <a:txBody>
                    <a:bodyPr/>
                    <a:lstStyle/>
                    <a:p>
                      <a:r>
                        <a:rPr kumimoji="1" lang="ja-JP" altLang="en-US" sz="1100">
                          <a:latin typeface="+mn-lt"/>
                        </a:rPr>
                        <a:t>フルビンゴのみを狙う</a:t>
                      </a:r>
                    </a:p>
                  </a:txBody>
                  <a:tcPr anchor="ctr"/>
                </a:tc>
                <a:tc>
                  <a:txBody>
                    <a:bodyPr/>
                    <a:lstStyle/>
                    <a:p>
                      <a:r>
                        <a:rPr kumimoji="1" lang="ja-JP" altLang="en-US" sz="1100">
                          <a:latin typeface="+mn-lt"/>
                        </a:rPr>
                        <a:t>検索の組み合わせの削減</a:t>
                      </a:r>
                    </a:p>
                  </a:txBody>
                  <a:tcPr anchor="ctr"/>
                </a:tc>
                <a:extLst>
                  <a:ext uri="{0D108BD9-81ED-4DB2-BD59-A6C34878D82A}">
                    <a16:rowId xmlns:a16="http://schemas.microsoft.com/office/drawing/2014/main" val="2854543546"/>
                  </a:ext>
                </a:extLst>
              </a:tr>
              <a:tr h="221651">
                <a:tc>
                  <a:txBody>
                    <a:bodyPr/>
                    <a:lstStyle/>
                    <a:p>
                      <a:pPr algn="ctr"/>
                      <a:r>
                        <a:rPr kumimoji="1" lang="ja-JP" altLang="en-US" sz="1100">
                          <a:latin typeface="+mn-lt"/>
                        </a:rPr>
                        <a:t>②</a:t>
                      </a:r>
                    </a:p>
                  </a:txBody>
                  <a:tcPr anchor="ctr">
                    <a:solidFill>
                      <a:schemeClr val="bg1">
                        <a:lumMod val="95000"/>
                      </a:schemeClr>
                    </a:solidFill>
                  </a:tcPr>
                </a:tc>
                <a:tc>
                  <a:txBody>
                    <a:bodyPr/>
                    <a:lstStyle/>
                    <a:p>
                      <a:r>
                        <a:rPr kumimoji="1" lang="ja-JP" altLang="en-US" sz="1100">
                          <a:latin typeface="+mn-lt"/>
                        </a:rPr>
                        <a:t>単純に動作する</a:t>
                      </a:r>
                    </a:p>
                  </a:txBody>
                  <a:tcPr anchor="ctr"/>
                </a:tc>
                <a:tc>
                  <a:txBody>
                    <a:bodyPr/>
                    <a:lstStyle/>
                    <a:p>
                      <a:r>
                        <a:rPr kumimoji="1" lang="ja-JP" altLang="en-US" sz="1100">
                          <a:latin typeface="+mn-lt"/>
                        </a:rPr>
                        <a:t>ブロックが置かれた交差サークルは通過しない</a:t>
                      </a:r>
                    </a:p>
                  </a:txBody>
                  <a:tcPr anchor="ctr"/>
                </a:tc>
                <a:tc>
                  <a:txBody>
                    <a:bodyPr/>
                    <a:lstStyle/>
                    <a:p>
                      <a:r>
                        <a:rPr kumimoji="1" lang="ja-JP" altLang="en-US" sz="1100">
                          <a:latin typeface="+mn-lt"/>
                        </a:rPr>
                        <a:t>単純な動作による品質向上</a:t>
                      </a:r>
                    </a:p>
                  </a:txBody>
                  <a:tcPr anchor="ctr"/>
                </a:tc>
                <a:extLst>
                  <a:ext uri="{0D108BD9-81ED-4DB2-BD59-A6C34878D82A}">
                    <a16:rowId xmlns:a16="http://schemas.microsoft.com/office/drawing/2014/main" val="3577970640"/>
                  </a:ext>
                </a:extLst>
              </a:tr>
              <a:tr h="221651">
                <a:tc>
                  <a:txBody>
                    <a:bodyPr/>
                    <a:lstStyle/>
                    <a:p>
                      <a:pPr algn="ctr"/>
                      <a:r>
                        <a:rPr kumimoji="1" lang="ja-JP" altLang="en-US" sz="1100">
                          <a:latin typeface="+mn-lt"/>
                        </a:rPr>
                        <a:t>③</a:t>
                      </a:r>
                    </a:p>
                  </a:txBody>
                  <a:tcPr anchor="ctr">
                    <a:solidFill>
                      <a:schemeClr val="bg1">
                        <a:lumMod val="95000"/>
                      </a:schemeClr>
                    </a:solidFill>
                  </a:tcPr>
                </a:tc>
                <a:tc>
                  <a:txBody>
                    <a:bodyPr/>
                    <a:lstStyle/>
                    <a:p>
                      <a:r>
                        <a:rPr kumimoji="1" lang="ja-JP" altLang="en-US" sz="1100">
                          <a:latin typeface="+mn-lt"/>
                        </a:rPr>
                        <a:t>単純に探索する</a:t>
                      </a:r>
                    </a:p>
                  </a:txBody>
                  <a:tcPr anchor="ctr"/>
                </a:tc>
                <a:tc>
                  <a:txBody>
                    <a:bodyPr/>
                    <a:lstStyle/>
                    <a:p>
                      <a:r>
                        <a:rPr kumimoji="1" lang="ja-JP" altLang="en-US" sz="1100">
                          <a:latin typeface="+mn-lt"/>
                        </a:rPr>
                        <a:t>運搬経路は</a:t>
                      </a:r>
                      <a:r>
                        <a:rPr kumimoji="1" lang="en-US" altLang="ja-JP" sz="1100" dirty="0">
                          <a:latin typeface="+mn-lt"/>
                        </a:rPr>
                        <a:t>A*</a:t>
                      </a:r>
                      <a:r>
                        <a:rPr kumimoji="1" lang="ja-JP" altLang="en-US" sz="1100">
                          <a:latin typeface="+mn-lt"/>
                        </a:rPr>
                        <a:t>探索を繰り返す事によって行う</a:t>
                      </a:r>
                    </a:p>
                  </a:txBody>
                  <a:tcPr anchor="ctr"/>
                </a:tc>
                <a:tc>
                  <a:txBody>
                    <a:bodyPr/>
                    <a:lstStyle/>
                    <a:p>
                      <a:r>
                        <a:rPr kumimoji="1" lang="ja-JP" altLang="en-US" sz="1100">
                          <a:latin typeface="+mn-lt"/>
                        </a:rPr>
                        <a:t>開発工数の削減</a:t>
                      </a:r>
                    </a:p>
                  </a:txBody>
                  <a:tcPr anchor="ctr"/>
                </a:tc>
                <a:extLst>
                  <a:ext uri="{0D108BD9-81ED-4DB2-BD59-A6C34878D82A}">
                    <a16:rowId xmlns:a16="http://schemas.microsoft.com/office/drawing/2014/main" val="2706944577"/>
                  </a:ext>
                </a:extLst>
              </a:tr>
              <a:tr h="221651">
                <a:tc>
                  <a:txBody>
                    <a:bodyPr/>
                    <a:lstStyle/>
                    <a:p>
                      <a:pPr algn="ctr"/>
                      <a:r>
                        <a:rPr kumimoji="1" lang="ja-JP" altLang="en-US" sz="1100">
                          <a:latin typeface="+mn-lt"/>
                        </a:rPr>
                        <a:t>④</a:t>
                      </a:r>
                    </a:p>
                  </a:txBody>
                  <a:tcPr anchor="ctr">
                    <a:solidFill>
                      <a:schemeClr val="bg1">
                        <a:lumMod val="95000"/>
                      </a:schemeClr>
                    </a:solidFill>
                  </a:tcPr>
                </a:tc>
                <a:tc>
                  <a:txBody>
                    <a:bodyPr/>
                    <a:lstStyle/>
                    <a:p>
                      <a:r>
                        <a:rPr kumimoji="1" lang="ja-JP" altLang="en-US" sz="1100">
                          <a:latin typeface="+mn-lt"/>
                        </a:rPr>
                        <a:t>単純に実装する</a:t>
                      </a:r>
                    </a:p>
                  </a:txBody>
                  <a:tcPr anchor="ctr"/>
                </a:tc>
                <a:tc>
                  <a:txBody>
                    <a:bodyPr/>
                    <a:lstStyle/>
                    <a:p>
                      <a:r>
                        <a:rPr kumimoji="1" lang="ja-JP" altLang="en-US" sz="1100">
                          <a:latin typeface="+mn-lt"/>
                        </a:rPr>
                        <a:t>機能実現は</a:t>
                      </a:r>
                      <a:r>
                        <a:rPr kumimoji="1" lang="en-US" altLang="ja-JP" sz="1100" dirty="0">
                          <a:latin typeface="+mn-lt"/>
                        </a:rPr>
                        <a:t>Python</a:t>
                      </a:r>
                      <a:r>
                        <a:rPr kumimoji="1" lang="ja-JP" altLang="en-US" sz="1100">
                          <a:latin typeface="+mn-lt"/>
                        </a:rPr>
                        <a:t>のライブラリや</a:t>
                      </a:r>
                      <a:r>
                        <a:rPr kumimoji="1" lang="en-US" altLang="ja-JP" sz="1100" dirty="0">
                          <a:latin typeface="+mn-lt"/>
                        </a:rPr>
                        <a:t>IP</a:t>
                      </a:r>
                      <a:r>
                        <a:rPr kumimoji="1" lang="ja-JP" altLang="en-US" sz="1100">
                          <a:latin typeface="+mn-lt"/>
                        </a:rPr>
                        <a:t>を活用する</a:t>
                      </a:r>
                    </a:p>
                  </a:txBody>
                  <a:tcPr anchor="ctr"/>
                </a:tc>
                <a:tc>
                  <a:txBody>
                    <a:bodyPr/>
                    <a:lstStyle/>
                    <a:p>
                      <a:r>
                        <a:rPr kumimoji="1" lang="ja-JP" altLang="en-US" sz="1100">
                          <a:latin typeface="+mn-lt"/>
                        </a:rPr>
                        <a:t>検証工数の削減</a:t>
                      </a:r>
                    </a:p>
                  </a:txBody>
                  <a:tcPr anchor="ctr"/>
                </a:tc>
                <a:extLst>
                  <a:ext uri="{0D108BD9-81ED-4DB2-BD59-A6C34878D82A}">
                    <a16:rowId xmlns:a16="http://schemas.microsoft.com/office/drawing/2014/main" val="915333071"/>
                  </a:ext>
                </a:extLst>
              </a:tr>
            </a:tbl>
          </a:graphicData>
        </a:graphic>
      </p:graphicFrame>
      <p:pic>
        <p:nvPicPr>
          <p:cNvPr id="2" name="図 1">
            <a:extLst>
              <a:ext uri="{FF2B5EF4-FFF2-40B4-BE49-F238E27FC236}">
                <a16:creationId xmlns:a16="http://schemas.microsoft.com/office/drawing/2014/main" id="{0F48689D-F4BB-7647-80AB-BB3AFF6F6D95}"/>
              </a:ext>
            </a:extLst>
          </p:cNvPr>
          <p:cNvPicPr>
            <a:picLocks noChangeAspect="1"/>
          </p:cNvPicPr>
          <p:nvPr/>
        </p:nvPicPr>
        <p:blipFill rotWithShape="1">
          <a:blip r:embed="rId5"/>
          <a:srcRect l="1002" t="5751" r="1818" b="3500"/>
          <a:stretch/>
        </p:blipFill>
        <p:spPr>
          <a:xfrm>
            <a:off x="5287275" y="1955235"/>
            <a:ext cx="7487970" cy="7613818"/>
          </a:xfrm>
          <a:prstGeom prst="rect">
            <a:avLst/>
          </a:prstGeom>
          <a:ln w="19050">
            <a:solidFill>
              <a:schemeClr val="tx1">
                <a:lumMod val="50000"/>
                <a:lumOff val="50000"/>
              </a:schemeClr>
            </a:solidFill>
          </a:ln>
        </p:spPr>
      </p:pic>
      <p:sp>
        <p:nvSpPr>
          <p:cNvPr id="13" name="正方形/長方形 12">
            <a:extLst>
              <a:ext uri="{FF2B5EF4-FFF2-40B4-BE49-F238E27FC236}">
                <a16:creationId xmlns:a16="http://schemas.microsoft.com/office/drawing/2014/main" id="{0525CD01-4840-1E4C-BCBF-3B6F9852C9C1}"/>
              </a:ext>
            </a:extLst>
          </p:cNvPr>
          <p:cNvSpPr/>
          <p:nvPr/>
        </p:nvSpPr>
        <p:spPr>
          <a:xfrm>
            <a:off x="1936304" y="275878"/>
            <a:ext cx="3448502" cy="26187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1100">
                <a:solidFill>
                  <a:schemeClr val="tx1"/>
                </a:solidFill>
                <a:latin typeface="+mn-ea"/>
              </a:rPr>
              <a:t>ゲームの構成要素を</a:t>
            </a:r>
            <a:r>
              <a:rPr lang="en-US" altLang="ja-JP" sz="1100" dirty="0">
                <a:solidFill>
                  <a:schemeClr val="tx1"/>
                </a:solidFill>
                <a:latin typeface="+mn-ea"/>
              </a:rPr>
              <a:t>SYSML</a:t>
            </a:r>
            <a:r>
              <a:rPr lang="ja-JP" altLang="en-US" sz="1100">
                <a:solidFill>
                  <a:schemeClr val="tx1"/>
                </a:solidFill>
                <a:latin typeface="+mn-ea"/>
              </a:rPr>
              <a:t>のブロック図で示す。</a:t>
            </a:r>
          </a:p>
        </p:txBody>
      </p:sp>
      <p:sp>
        <p:nvSpPr>
          <p:cNvPr id="16" name="正方形/長方形 15">
            <a:extLst>
              <a:ext uri="{FF2B5EF4-FFF2-40B4-BE49-F238E27FC236}">
                <a16:creationId xmlns:a16="http://schemas.microsoft.com/office/drawing/2014/main" id="{892A0872-A958-4947-BC63-E21E8B4F50A9}"/>
              </a:ext>
            </a:extLst>
          </p:cNvPr>
          <p:cNvSpPr/>
          <p:nvPr/>
        </p:nvSpPr>
        <p:spPr>
          <a:xfrm>
            <a:off x="2545904" y="2930666"/>
            <a:ext cx="2740501" cy="3964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1100">
                <a:solidFill>
                  <a:schemeClr val="tx1"/>
                </a:solidFill>
                <a:latin typeface="+mn-ea"/>
              </a:rPr>
              <a:t>①ブロックサークルと交差サークルは</a:t>
            </a:r>
            <a:endParaRPr lang="en-US" altLang="ja-JP" sz="1100" dirty="0">
              <a:solidFill>
                <a:schemeClr val="tx1"/>
              </a:solidFill>
              <a:latin typeface="+mn-ea"/>
            </a:endParaRPr>
          </a:p>
          <a:p>
            <a:r>
              <a:rPr lang="ja-JP" altLang="en-US" sz="1100">
                <a:solidFill>
                  <a:schemeClr val="tx1"/>
                </a:solidFill>
                <a:latin typeface="+mn-ea"/>
              </a:rPr>
              <a:t>　司令システム内では　接点</a:t>
            </a:r>
            <a:r>
              <a:rPr lang="en-US" altLang="ja-JP" sz="1100" dirty="0">
                <a:solidFill>
                  <a:schemeClr val="tx1"/>
                </a:solidFill>
                <a:latin typeface="+mn-ea"/>
              </a:rPr>
              <a:t>(</a:t>
            </a:r>
            <a:r>
              <a:rPr lang="ja-JP" altLang="en-US" sz="1100">
                <a:solidFill>
                  <a:schemeClr val="tx1"/>
                </a:solidFill>
                <a:latin typeface="+mn-ea"/>
              </a:rPr>
              <a:t>ノード</a:t>
            </a:r>
            <a:r>
              <a:rPr lang="en-US" altLang="ja-JP" sz="1100" dirty="0">
                <a:solidFill>
                  <a:schemeClr val="tx1"/>
                </a:solidFill>
                <a:latin typeface="+mn-ea"/>
              </a:rPr>
              <a:t>)</a:t>
            </a:r>
            <a:r>
              <a:rPr lang="ja-JP" altLang="en-US" sz="1100">
                <a:solidFill>
                  <a:schemeClr val="tx1"/>
                </a:solidFill>
                <a:latin typeface="+mn-ea"/>
              </a:rPr>
              <a:t>と</a:t>
            </a:r>
            <a:endParaRPr lang="en-US" altLang="ja-JP" sz="1100" dirty="0">
              <a:solidFill>
                <a:schemeClr val="tx1"/>
              </a:solidFill>
              <a:latin typeface="+mn-ea"/>
            </a:endParaRPr>
          </a:p>
          <a:p>
            <a:r>
              <a:rPr lang="ja-JP" altLang="en-US" sz="1100">
                <a:solidFill>
                  <a:schemeClr val="tx1"/>
                </a:solidFill>
                <a:latin typeface="+mn-ea"/>
              </a:rPr>
              <a:t>　して扱う。</a:t>
            </a:r>
          </a:p>
        </p:txBody>
      </p:sp>
      <p:sp>
        <p:nvSpPr>
          <p:cNvPr id="18" name="正方形/長方形 17">
            <a:extLst>
              <a:ext uri="{FF2B5EF4-FFF2-40B4-BE49-F238E27FC236}">
                <a16:creationId xmlns:a16="http://schemas.microsoft.com/office/drawing/2014/main" id="{AD73D0A3-94D6-DB45-9D19-D34191C0D414}"/>
              </a:ext>
            </a:extLst>
          </p:cNvPr>
          <p:cNvSpPr/>
          <p:nvPr/>
        </p:nvSpPr>
        <p:spPr>
          <a:xfrm>
            <a:off x="3113381" y="942184"/>
            <a:ext cx="479107" cy="3042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b="1">
                <a:solidFill>
                  <a:srgbClr val="FF0000"/>
                </a:solidFill>
                <a:latin typeface="+mn-ea"/>
              </a:rPr>
              <a:t>①</a:t>
            </a:r>
          </a:p>
        </p:txBody>
      </p:sp>
      <p:grpSp>
        <p:nvGrpSpPr>
          <p:cNvPr id="9" name="グループ化 8">
            <a:extLst>
              <a:ext uri="{FF2B5EF4-FFF2-40B4-BE49-F238E27FC236}">
                <a16:creationId xmlns:a16="http://schemas.microsoft.com/office/drawing/2014/main" id="{91777498-B75E-CD4E-9BCB-D332D7D81A0F}"/>
              </a:ext>
            </a:extLst>
          </p:cNvPr>
          <p:cNvGrpSpPr/>
          <p:nvPr/>
        </p:nvGrpSpPr>
        <p:grpSpPr>
          <a:xfrm>
            <a:off x="19948" y="2949420"/>
            <a:ext cx="2548394" cy="2520737"/>
            <a:chOff x="19948" y="2631372"/>
            <a:chExt cx="2548394" cy="2520737"/>
          </a:xfrm>
        </p:grpSpPr>
        <p:sp>
          <p:nvSpPr>
            <p:cNvPr id="194" name="円/楕円 193">
              <a:extLst>
                <a:ext uri="{FF2B5EF4-FFF2-40B4-BE49-F238E27FC236}">
                  <a16:creationId xmlns:a16="http://schemas.microsoft.com/office/drawing/2014/main" id="{8E1D230B-FBE4-1040-97AE-273788571A48}"/>
                </a:ext>
              </a:extLst>
            </p:cNvPr>
            <p:cNvSpPr/>
            <p:nvPr/>
          </p:nvSpPr>
          <p:spPr>
            <a:xfrm>
              <a:off x="1157836" y="3018570"/>
              <a:ext cx="244962" cy="244962"/>
            </a:xfrm>
            <a:prstGeom prst="ellipse">
              <a:avLst/>
            </a:prstGeom>
            <a:solidFill>
              <a:schemeClr val="accent6"/>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altLang="ja-JP" sz="800" dirty="0">
                  <a:solidFill>
                    <a:schemeClr val="tx1"/>
                  </a:solidFill>
                </a:rPr>
                <a:t>5</a:t>
              </a:r>
              <a:endParaRPr kumimoji="1" lang="ja-JP" altLang="en-US" sz="800" dirty="0" err="1">
                <a:solidFill>
                  <a:schemeClr val="tx1"/>
                </a:solidFill>
              </a:endParaRPr>
            </a:p>
          </p:txBody>
        </p:sp>
        <p:sp>
          <p:nvSpPr>
            <p:cNvPr id="195" name="円/楕円 194">
              <a:extLst>
                <a:ext uri="{FF2B5EF4-FFF2-40B4-BE49-F238E27FC236}">
                  <a16:creationId xmlns:a16="http://schemas.microsoft.com/office/drawing/2014/main" id="{DBD1B6F0-3DC5-E344-A285-38AA36160788}"/>
                </a:ext>
              </a:extLst>
            </p:cNvPr>
            <p:cNvSpPr/>
            <p:nvPr/>
          </p:nvSpPr>
          <p:spPr>
            <a:xfrm>
              <a:off x="1157836" y="4535753"/>
              <a:ext cx="244962" cy="244962"/>
            </a:xfrm>
            <a:prstGeom prst="ellipse">
              <a:avLst/>
            </a:prstGeom>
            <a:solidFill>
              <a:srgbClr val="FF0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800" dirty="0">
                  <a:solidFill>
                    <a:schemeClr val="tx1"/>
                  </a:solidFill>
                </a:rPr>
                <a:t>18</a:t>
              </a:r>
              <a:endParaRPr kumimoji="1" lang="ja-JP" altLang="en-US" sz="800" dirty="0" err="1">
                <a:solidFill>
                  <a:schemeClr val="tx1"/>
                </a:solidFill>
              </a:endParaRPr>
            </a:p>
          </p:txBody>
        </p:sp>
        <p:sp>
          <p:nvSpPr>
            <p:cNvPr id="244" name="円/楕円 243">
              <a:extLst>
                <a:ext uri="{FF2B5EF4-FFF2-40B4-BE49-F238E27FC236}">
                  <a16:creationId xmlns:a16="http://schemas.microsoft.com/office/drawing/2014/main" id="{5A458D2D-78E4-1540-A115-B91877549016}"/>
                </a:ext>
              </a:extLst>
            </p:cNvPr>
            <p:cNvSpPr/>
            <p:nvPr/>
          </p:nvSpPr>
          <p:spPr>
            <a:xfrm>
              <a:off x="19948" y="2631372"/>
              <a:ext cx="244962" cy="244962"/>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800" dirty="0">
                  <a:solidFill>
                    <a:schemeClr val="tx1"/>
                  </a:solidFill>
                </a:rPr>
                <a:t>0</a:t>
              </a:r>
              <a:endParaRPr kumimoji="1" lang="ja-JP" altLang="en-US" sz="800" dirty="0" err="1">
                <a:solidFill>
                  <a:schemeClr val="tx1"/>
                </a:solidFill>
              </a:endParaRPr>
            </a:p>
          </p:txBody>
        </p:sp>
        <p:sp>
          <p:nvSpPr>
            <p:cNvPr id="245" name="円/楕円 244">
              <a:extLst>
                <a:ext uri="{FF2B5EF4-FFF2-40B4-BE49-F238E27FC236}">
                  <a16:creationId xmlns:a16="http://schemas.microsoft.com/office/drawing/2014/main" id="{57696A48-B910-DD4F-B50F-8E83E1522625}"/>
                </a:ext>
              </a:extLst>
            </p:cNvPr>
            <p:cNvSpPr/>
            <p:nvPr/>
          </p:nvSpPr>
          <p:spPr>
            <a:xfrm>
              <a:off x="778540" y="2631372"/>
              <a:ext cx="244962" cy="244962"/>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800" dirty="0">
                  <a:solidFill>
                    <a:schemeClr val="tx1"/>
                  </a:solidFill>
                </a:rPr>
                <a:t>1</a:t>
              </a:r>
              <a:endParaRPr kumimoji="1" lang="ja-JP" altLang="en-US" sz="800" dirty="0" err="1">
                <a:solidFill>
                  <a:schemeClr val="tx1"/>
                </a:solidFill>
              </a:endParaRPr>
            </a:p>
          </p:txBody>
        </p:sp>
        <p:sp>
          <p:nvSpPr>
            <p:cNvPr id="246" name="円/楕円 245">
              <a:extLst>
                <a:ext uri="{FF2B5EF4-FFF2-40B4-BE49-F238E27FC236}">
                  <a16:creationId xmlns:a16="http://schemas.microsoft.com/office/drawing/2014/main" id="{C5955445-94D1-5247-BD71-2F3363C2273A}"/>
                </a:ext>
              </a:extLst>
            </p:cNvPr>
            <p:cNvSpPr/>
            <p:nvPr/>
          </p:nvSpPr>
          <p:spPr>
            <a:xfrm>
              <a:off x="399244" y="3018570"/>
              <a:ext cx="244962" cy="244962"/>
            </a:xfrm>
            <a:prstGeom prst="ellipse">
              <a:avLst/>
            </a:prstGeom>
            <a:solidFill>
              <a:srgbClr val="FFFF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altLang="ja-JP" sz="800" dirty="0">
                  <a:solidFill>
                    <a:schemeClr val="tx1"/>
                  </a:solidFill>
                </a:rPr>
                <a:t>4</a:t>
              </a:r>
              <a:endParaRPr kumimoji="1" lang="ja-JP" altLang="en-US" sz="800" dirty="0" err="1">
                <a:solidFill>
                  <a:schemeClr val="tx1"/>
                </a:solidFill>
              </a:endParaRPr>
            </a:p>
          </p:txBody>
        </p:sp>
        <p:sp>
          <p:nvSpPr>
            <p:cNvPr id="247" name="円/楕円 246">
              <a:extLst>
                <a:ext uri="{FF2B5EF4-FFF2-40B4-BE49-F238E27FC236}">
                  <a16:creationId xmlns:a16="http://schemas.microsoft.com/office/drawing/2014/main" id="{6A41986C-0E66-3840-B959-31810BC6D783}"/>
                </a:ext>
              </a:extLst>
            </p:cNvPr>
            <p:cNvSpPr/>
            <p:nvPr/>
          </p:nvSpPr>
          <p:spPr>
            <a:xfrm>
              <a:off x="19948" y="3397866"/>
              <a:ext cx="244962" cy="244962"/>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800" dirty="0">
                  <a:solidFill>
                    <a:schemeClr val="tx1"/>
                  </a:solidFill>
                </a:rPr>
                <a:t>7</a:t>
              </a:r>
              <a:endParaRPr kumimoji="1" lang="ja-JP" altLang="en-US" sz="800" dirty="0" err="1">
                <a:solidFill>
                  <a:schemeClr val="tx1"/>
                </a:solidFill>
              </a:endParaRPr>
            </a:p>
          </p:txBody>
        </p:sp>
        <p:sp>
          <p:nvSpPr>
            <p:cNvPr id="248" name="円/楕円 247">
              <a:extLst>
                <a:ext uri="{FF2B5EF4-FFF2-40B4-BE49-F238E27FC236}">
                  <a16:creationId xmlns:a16="http://schemas.microsoft.com/office/drawing/2014/main" id="{0C255804-D4C6-CB4F-940B-A3D6B14E51BA}"/>
                </a:ext>
              </a:extLst>
            </p:cNvPr>
            <p:cNvSpPr/>
            <p:nvPr/>
          </p:nvSpPr>
          <p:spPr>
            <a:xfrm>
              <a:off x="778540" y="3397866"/>
              <a:ext cx="244962" cy="244962"/>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800" dirty="0">
                  <a:solidFill>
                    <a:schemeClr val="tx1"/>
                  </a:solidFill>
                </a:rPr>
                <a:t>8</a:t>
              </a:r>
              <a:endParaRPr kumimoji="1" lang="ja-JP" altLang="en-US" sz="800" dirty="0" err="1">
                <a:solidFill>
                  <a:schemeClr val="tx1"/>
                </a:solidFill>
              </a:endParaRPr>
            </a:p>
          </p:txBody>
        </p:sp>
        <p:sp>
          <p:nvSpPr>
            <p:cNvPr id="249" name="円/楕円 248">
              <a:extLst>
                <a:ext uri="{FF2B5EF4-FFF2-40B4-BE49-F238E27FC236}">
                  <a16:creationId xmlns:a16="http://schemas.microsoft.com/office/drawing/2014/main" id="{07537467-1781-0642-A0BA-9E93E4FCFA71}"/>
                </a:ext>
              </a:extLst>
            </p:cNvPr>
            <p:cNvSpPr/>
            <p:nvPr/>
          </p:nvSpPr>
          <p:spPr>
            <a:xfrm>
              <a:off x="19948" y="4148555"/>
              <a:ext cx="244962" cy="244962"/>
            </a:xfrm>
            <a:prstGeom prst="ellipse">
              <a:avLst/>
            </a:prstGeom>
            <a:solidFill>
              <a:schemeClr val="bg1"/>
            </a:solidFill>
            <a:ln w="127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800" dirty="0">
                  <a:solidFill>
                    <a:schemeClr val="tx1"/>
                  </a:solidFill>
                </a:rPr>
                <a:t>13</a:t>
              </a:r>
              <a:endParaRPr kumimoji="1" lang="ja-JP" altLang="en-US" sz="800" dirty="0" err="1">
                <a:solidFill>
                  <a:schemeClr val="tx1"/>
                </a:solidFill>
              </a:endParaRPr>
            </a:p>
          </p:txBody>
        </p:sp>
        <p:sp>
          <p:nvSpPr>
            <p:cNvPr id="250" name="円/楕円 249">
              <a:extLst>
                <a:ext uri="{FF2B5EF4-FFF2-40B4-BE49-F238E27FC236}">
                  <a16:creationId xmlns:a16="http://schemas.microsoft.com/office/drawing/2014/main" id="{96B89C84-A15B-E64D-8B02-6C3914E008B1}"/>
                </a:ext>
              </a:extLst>
            </p:cNvPr>
            <p:cNvSpPr/>
            <p:nvPr/>
          </p:nvSpPr>
          <p:spPr>
            <a:xfrm>
              <a:off x="778540" y="4148555"/>
              <a:ext cx="244962" cy="244962"/>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800" dirty="0">
                  <a:solidFill>
                    <a:schemeClr val="tx1"/>
                  </a:solidFill>
                </a:rPr>
                <a:t>14</a:t>
              </a:r>
              <a:endParaRPr kumimoji="1" lang="ja-JP" altLang="en-US" sz="800" dirty="0" err="1">
                <a:solidFill>
                  <a:schemeClr val="tx1"/>
                </a:solidFill>
              </a:endParaRPr>
            </a:p>
          </p:txBody>
        </p:sp>
        <p:sp>
          <p:nvSpPr>
            <p:cNvPr id="251" name="円/楕円 250">
              <a:extLst>
                <a:ext uri="{FF2B5EF4-FFF2-40B4-BE49-F238E27FC236}">
                  <a16:creationId xmlns:a16="http://schemas.microsoft.com/office/drawing/2014/main" id="{228026C0-1DEB-7C4B-8900-B86CE2914D8E}"/>
                </a:ext>
              </a:extLst>
            </p:cNvPr>
            <p:cNvSpPr/>
            <p:nvPr/>
          </p:nvSpPr>
          <p:spPr>
            <a:xfrm>
              <a:off x="19948" y="4907147"/>
              <a:ext cx="244962" cy="244962"/>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800" dirty="0">
                  <a:solidFill>
                    <a:schemeClr val="tx1"/>
                  </a:solidFill>
                </a:rPr>
                <a:t>20</a:t>
              </a:r>
              <a:endParaRPr kumimoji="1" lang="ja-JP" altLang="en-US" sz="800" dirty="0" err="1">
                <a:solidFill>
                  <a:schemeClr val="tx1"/>
                </a:solidFill>
              </a:endParaRPr>
            </a:p>
          </p:txBody>
        </p:sp>
        <p:sp>
          <p:nvSpPr>
            <p:cNvPr id="252" name="円/楕円 251">
              <a:extLst>
                <a:ext uri="{FF2B5EF4-FFF2-40B4-BE49-F238E27FC236}">
                  <a16:creationId xmlns:a16="http://schemas.microsoft.com/office/drawing/2014/main" id="{A23C30F3-4F8B-4942-94CD-D62E5F6B78C8}"/>
                </a:ext>
              </a:extLst>
            </p:cNvPr>
            <p:cNvSpPr/>
            <p:nvPr/>
          </p:nvSpPr>
          <p:spPr>
            <a:xfrm>
              <a:off x="778540" y="4907147"/>
              <a:ext cx="244962" cy="244962"/>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800" dirty="0">
                  <a:solidFill>
                    <a:schemeClr val="tx1"/>
                  </a:solidFill>
                </a:rPr>
                <a:t>21</a:t>
              </a:r>
              <a:endParaRPr kumimoji="1" lang="ja-JP" altLang="en-US" sz="800" dirty="0" err="1">
                <a:solidFill>
                  <a:schemeClr val="tx1"/>
                </a:solidFill>
              </a:endParaRPr>
            </a:p>
          </p:txBody>
        </p:sp>
        <p:sp>
          <p:nvSpPr>
            <p:cNvPr id="253" name="円/楕円 252">
              <a:extLst>
                <a:ext uri="{FF2B5EF4-FFF2-40B4-BE49-F238E27FC236}">
                  <a16:creationId xmlns:a16="http://schemas.microsoft.com/office/drawing/2014/main" id="{1A3F97CF-2D31-2B44-835D-E7EF4F6F3BB8}"/>
                </a:ext>
              </a:extLst>
            </p:cNvPr>
            <p:cNvSpPr/>
            <p:nvPr/>
          </p:nvSpPr>
          <p:spPr>
            <a:xfrm>
              <a:off x="399244" y="3777162"/>
              <a:ext cx="244962" cy="244962"/>
            </a:xfrm>
            <a:prstGeom prst="ellipse">
              <a:avLst/>
            </a:prstGeom>
            <a:solidFill>
              <a:schemeClr val="accent5"/>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800" dirty="0">
                  <a:solidFill>
                    <a:schemeClr val="tx1"/>
                  </a:solidFill>
                </a:rPr>
                <a:t>11</a:t>
              </a:r>
              <a:endParaRPr kumimoji="1" lang="ja-JP" altLang="en-US" sz="800" dirty="0" err="1">
                <a:solidFill>
                  <a:schemeClr val="tx1"/>
                </a:solidFill>
              </a:endParaRPr>
            </a:p>
          </p:txBody>
        </p:sp>
        <p:sp>
          <p:nvSpPr>
            <p:cNvPr id="254" name="円/楕円 253">
              <a:extLst>
                <a:ext uri="{FF2B5EF4-FFF2-40B4-BE49-F238E27FC236}">
                  <a16:creationId xmlns:a16="http://schemas.microsoft.com/office/drawing/2014/main" id="{AA3B5606-6353-E243-ABCC-FE9023EF4EF8}"/>
                </a:ext>
              </a:extLst>
            </p:cNvPr>
            <p:cNvSpPr/>
            <p:nvPr/>
          </p:nvSpPr>
          <p:spPr>
            <a:xfrm>
              <a:off x="399244" y="4535753"/>
              <a:ext cx="244962" cy="244962"/>
            </a:xfrm>
            <a:prstGeom prst="ellipse">
              <a:avLst/>
            </a:prstGeom>
            <a:solidFill>
              <a:schemeClr val="accent6"/>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800" dirty="0">
                  <a:solidFill>
                    <a:schemeClr val="tx1"/>
                  </a:solidFill>
                </a:rPr>
                <a:t>17</a:t>
              </a:r>
              <a:endParaRPr kumimoji="1" lang="ja-JP" altLang="en-US" sz="800" dirty="0" err="1">
                <a:solidFill>
                  <a:schemeClr val="tx1"/>
                </a:solidFill>
              </a:endParaRPr>
            </a:p>
          </p:txBody>
        </p:sp>
        <p:cxnSp>
          <p:nvCxnSpPr>
            <p:cNvPr id="255" name="直線コネクタ 254">
              <a:extLst>
                <a:ext uri="{FF2B5EF4-FFF2-40B4-BE49-F238E27FC236}">
                  <a16:creationId xmlns:a16="http://schemas.microsoft.com/office/drawing/2014/main" id="{61073D80-8156-A548-9768-9E138C487CED}"/>
                </a:ext>
              </a:extLst>
            </p:cNvPr>
            <p:cNvCxnSpPr/>
            <p:nvPr/>
          </p:nvCxnSpPr>
          <p:spPr>
            <a:xfrm flipV="1">
              <a:off x="142429" y="3642828"/>
              <a:ext cx="0" cy="50572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6" name="直線コネクタ 255">
              <a:extLst>
                <a:ext uri="{FF2B5EF4-FFF2-40B4-BE49-F238E27FC236}">
                  <a16:creationId xmlns:a16="http://schemas.microsoft.com/office/drawing/2014/main" id="{3A014E32-F86C-544B-ACEE-56A82CF4169D}"/>
                </a:ext>
              </a:extLst>
            </p:cNvPr>
            <p:cNvCxnSpPr>
              <a:stCxn id="247" idx="0"/>
              <a:endCxn id="244" idx="4"/>
            </p:cNvCxnSpPr>
            <p:nvPr/>
          </p:nvCxnSpPr>
          <p:spPr>
            <a:xfrm flipV="1">
              <a:off x="142429" y="2876334"/>
              <a:ext cx="0" cy="52153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7" name="直線コネクタ 256">
              <a:extLst>
                <a:ext uri="{FF2B5EF4-FFF2-40B4-BE49-F238E27FC236}">
                  <a16:creationId xmlns:a16="http://schemas.microsoft.com/office/drawing/2014/main" id="{76070BB8-289A-374A-BD34-73341181A2A4}"/>
                </a:ext>
              </a:extLst>
            </p:cNvPr>
            <p:cNvCxnSpPr>
              <a:stCxn id="244" idx="6"/>
              <a:endCxn id="245" idx="2"/>
            </p:cNvCxnSpPr>
            <p:nvPr/>
          </p:nvCxnSpPr>
          <p:spPr>
            <a:xfrm>
              <a:off x="264910" y="2753853"/>
              <a:ext cx="51363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8" name="直線コネクタ 257">
              <a:extLst>
                <a:ext uri="{FF2B5EF4-FFF2-40B4-BE49-F238E27FC236}">
                  <a16:creationId xmlns:a16="http://schemas.microsoft.com/office/drawing/2014/main" id="{25206170-30A9-A544-8699-C014DDEA9E93}"/>
                </a:ext>
              </a:extLst>
            </p:cNvPr>
            <p:cNvCxnSpPr>
              <a:stCxn id="246" idx="1"/>
              <a:endCxn id="244" idx="5"/>
            </p:cNvCxnSpPr>
            <p:nvPr/>
          </p:nvCxnSpPr>
          <p:spPr>
            <a:xfrm flipH="1" flipV="1">
              <a:off x="229036" y="2840460"/>
              <a:ext cx="206081" cy="213983"/>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59" name="直線コネクタ 258">
              <a:extLst>
                <a:ext uri="{FF2B5EF4-FFF2-40B4-BE49-F238E27FC236}">
                  <a16:creationId xmlns:a16="http://schemas.microsoft.com/office/drawing/2014/main" id="{643A62A7-55C3-344F-BE3A-B5592E1F09DE}"/>
                </a:ext>
              </a:extLst>
            </p:cNvPr>
            <p:cNvCxnSpPr>
              <a:stCxn id="246" idx="7"/>
              <a:endCxn id="245" idx="3"/>
            </p:cNvCxnSpPr>
            <p:nvPr/>
          </p:nvCxnSpPr>
          <p:spPr>
            <a:xfrm flipV="1">
              <a:off x="608332" y="2840460"/>
              <a:ext cx="206081" cy="213983"/>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60" name="直線コネクタ 259">
              <a:extLst>
                <a:ext uri="{FF2B5EF4-FFF2-40B4-BE49-F238E27FC236}">
                  <a16:creationId xmlns:a16="http://schemas.microsoft.com/office/drawing/2014/main" id="{30817146-B199-7E43-A354-8D1F18F95FF7}"/>
                </a:ext>
              </a:extLst>
            </p:cNvPr>
            <p:cNvCxnSpPr>
              <a:stCxn id="247" idx="7"/>
              <a:endCxn id="246" idx="3"/>
            </p:cNvCxnSpPr>
            <p:nvPr/>
          </p:nvCxnSpPr>
          <p:spPr>
            <a:xfrm flipV="1">
              <a:off x="229036" y="3227658"/>
              <a:ext cx="206081" cy="206081"/>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61" name="直線コネクタ 260">
              <a:extLst>
                <a:ext uri="{FF2B5EF4-FFF2-40B4-BE49-F238E27FC236}">
                  <a16:creationId xmlns:a16="http://schemas.microsoft.com/office/drawing/2014/main" id="{0B7D0F32-3F83-EE41-8AA8-66E1C597714C}"/>
                </a:ext>
              </a:extLst>
            </p:cNvPr>
            <p:cNvCxnSpPr>
              <a:cxnSpLocks/>
              <a:stCxn id="246" idx="5"/>
              <a:endCxn id="248" idx="1"/>
            </p:cNvCxnSpPr>
            <p:nvPr/>
          </p:nvCxnSpPr>
          <p:spPr>
            <a:xfrm>
              <a:off x="608332" y="3227658"/>
              <a:ext cx="206081" cy="206081"/>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62" name="直線コネクタ 261">
              <a:extLst>
                <a:ext uri="{FF2B5EF4-FFF2-40B4-BE49-F238E27FC236}">
                  <a16:creationId xmlns:a16="http://schemas.microsoft.com/office/drawing/2014/main" id="{DD6C9F98-C12F-C44B-AE44-10028B330D74}"/>
                </a:ext>
              </a:extLst>
            </p:cNvPr>
            <p:cNvCxnSpPr>
              <a:cxnSpLocks/>
              <a:stCxn id="251" idx="0"/>
              <a:endCxn id="249" idx="4"/>
            </p:cNvCxnSpPr>
            <p:nvPr/>
          </p:nvCxnSpPr>
          <p:spPr>
            <a:xfrm flipV="1">
              <a:off x="142429" y="4393517"/>
              <a:ext cx="0" cy="51363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3" name="直線コネクタ 262">
              <a:extLst>
                <a:ext uri="{FF2B5EF4-FFF2-40B4-BE49-F238E27FC236}">
                  <a16:creationId xmlns:a16="http://schemas.microsoft.com/office/drawing/2014/main" id="{C4656103-8FB0-0240-9ADB-B1695073CFAF}"/>
                </a:ext>
              </a:extLst>
            </p:cNvPr>
            <p:cNvCxnSpPr>
              <a:cxnSpLocks/>
              <a:stCxn id="249" idx="7"/>
              <a:endCxn id="253" idx="3"/>
            </p:cNvCxnSpPr>
            <p:nvPr/>
          </p:nvCxnSpPr>
          <p:spPr>
            <a:xfrm flipV="1">
              <a:off x="229036" y="3986250"/>
              <a:ext cx="206081" cy="198179"/>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64" name="直線コネクタ 263">
              <a:extLst>
                <a:ext uri="{FF2B5EF4-FFF2-40B4-BE49-F238E27FC236}">
                  <a16:creationId xmlns:a16="http://schemas.microsoft.com/office/drawing/2014/main" id="{C77C7557-3C00-694D-AA01-657009898182}"/>
                </a:ext>
              </a:extLst>
            </p:cNvPr>
            <p:cNvCxnSpPr>
              <a:cxnSpLocks/>
              <a:stCxn id="253" idx="7"/>
              <a:endCxn id="248" idx="3"/>
            </p:cNvCxnSpPr>
            <p:nvPr/>
          </p:nvCxnSpPr>
          <p:spPr>
            <a:xfrm flipV="1">
              <a:off x="608332" y="3606954"/>
              <a:ext cx="206081" cy="206081"/>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65" name="直線コネクタ 264">
              <a:extLst>
                <a:ext uri="{FF2B5EF4-FFF2-40B4-BE49-F238E27FC236}">
                  <a16:creationId xmlns:a16="http://schemas.microsoft.com/office/drawing/2014/main" id="{42BC8684-D5FC-E94F-9B02-96F53FCE17A0}"/>
                </a:ext>
              </a:extLst>
            </p:cNvPr>
            <p:cNvCxnSpPr>
              <a:cxnSpLocks/>
              <a:stCxn id="253" idx="1"/>
              <a:endCxn id="247" idx="5"/>
            </p:cNvCxnSpPr>
            <p:nvPr/>
          </p:nvCxnSpPr>
          <p:spPr>
            <a:xfrm flipH="1" flipV="1">
              <a:off x="229036" y="3606954"/>
              <a:ext cx="206081" cy="206081"/>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66" name="直線コネクタ 265">
              <a:extLst>
                <a:ext uri="{FF2B5EF4-FFF2-40B4-BE49-F238E27FC236}">
                  <a16:creationId xmlns:a16="http://schemas.microsoft.com/office/drawing/2014/main" id="{56F6ACE9-9FD8-A246-9E59-97D7FB2D28C0}"/>
                </a:ext>
              </a:extLst>
            </p:cNvPr>
            <p:cNvCxnSpPr>
              <a:cxnSpLocks/>
              <a:stCxn id="249" idx="5"/>
              <a:endCxn id="254" idx="1"/>
            </p:cNvCxnSpPr>
            <p:nvPr/>
          </p:nvCxnSpPr>
          <p:spPr>
            <a:xfrm>
              <a:off x="229036" y="4357644"/>
              <a:ext cx="206081" cy="213983"/>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67" name="直線コネクタ 266">
              <a:extLst>
                <a:ext uri="{FF2B5EF4-FFF2-40B4-BE49-F238E27FC236}">
                  <a16:creationId xmlns:a16="http://schemas.microsoft.com/office/drawing/2014/main" id="{32968751-988C-B64F-B9EB-E961C2DF3136}"/>
                </a:ext>
              </a:extLst>
            </p:cNvPr>
            <p:cNvCxnSpPr>
              <a:cxnSpLocks/>
              <a:stCxn id="251" idx="7"/>
              <a:endCxn id="254" idx="3"/>
            </p:cNvCxnSpPr>
            <p:nvPr/>
          </p:nvCxnSpPr>
          <p:spPr>
            <a:xfrm flipV="1">
              <a:off x="229036" y="4744841"/>
              <a:ext cx="206081" cy="198179"/>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68" name="直線コネクタ 267">
              <a:extLst>
                <a:ext uri="{FF2B5EF4-FFF2-40B4-BE49-F238E27FC236}">
                  <a16:creationId xmlns:a16="http://schemas.microsoft.com/office/drawing/2014/main" id="{A8D21F56-585F-D445-9430-083FE6EFE32C}"/>
                </a:ext>
              </a:extLst>
            </p:cNvPr>
            <p:cNvCxnSpPr>
              <a:cxnSpLocks/>
              <a:stCxn id="249" idx="6"/>
              <a:endCxn id="250" idx="2"/>
            </p:cNvCxnSpPr>
            <p:nvPr/>
          </p:nvCxnSpPr>
          <p:spPr>
            <a:xfrm>
              <a:off x="264910" y="4271036"/>
              <a:ext cx="51363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9" name="直線コネクタ 268">
              <a:extLst>
                <a:ext uri="{FF2B5EF4-FFF2-40B4-BE49-F238E27FC236}">
                  <a16:creationId xmlns:a16="http://schemas.microsoft.com/office/drawing/2014/main" id="{D8386C9F-4A56-7147-9C40-661D6FDF3EB2}"/>
                </a:ext>
              </a:extLst>
            </p:cNvPr>
            <p:cNvCxnSpPr>
              <a:cxnSpLocks/>
              <a:stCxn id="251" idx="6"/>
              <a:endCxn id="252" idx="2"/>
            </p:cNvCxnSpPr>
            <p:nvPr/>
          </p:nvCxnSpPr>
          <p:spPr>
            <a:xfrm>
              <a:off x="264910" y="5029628"/>
              <a:ext cx="51363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0" name="直線コネクタ 269">
              <a:extLst>
                <a:ext uri="{FF2B5EF4-FFF2-40B4-BE49-F238E27FC236}">
                  <a16:creationId xmlns:a16="http://schemas.microsoft.com/office/drawing/2014/main" id="{3F0CA323-DA27-4041-AF97-AACCAF2FD2CB}"/>
                </a:ext>
              </a:extLst>
            </p:cNvPr>
            <p:cNvCxnSpPr>
              <a:cxnSpLocks/>
              <a:stCxn id="254" idx="5"/>
              <a:endCxn id="252" idx="1"/>
            </p:cNvCxnSpPr>
            <p:nvPr/>
          </p:nvCxnSpPr>
          <p:spPr>
            <a:xfrm>
              <a:off x="608332" y="4744841"/>
              <a:ext cx="206081" cy="198179"/>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71" name="直線コネクタ 270">
              <a:extLst>
                <a:ext uri="{FF2B5EF4-FFF2-40B4-BE49-F238E27FC236}">
                  <a16:creationId xmlns:a16="http://schemas.microsoft.com/office/drawing/2014/main" id="{EC0972F3-13AC-F54E-9B88-5B6A58528BCC}"/>
                </a:ext>
              </a:extLst>
            </p:cNvPr>
            <p:cNvCxnSpPr>
              <a:cxnSpLocks/>
              <a:stCxn id="254" idx="7"/>
              <a:endCxn id="250" idx="3"/>
            </p:cNvCxnSpPr>
            <p:nvPr/>
          </p:nvCxnSpPr>
          <p:spPr>
            <a:xfrm flipV="1">
              <a:off x="608332" y="4357644"/>
              <a:ext cx="206081" cy="213983"/>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72" name="直線コネクタ 271">
              <a:extLst>
                <a:ext uri="{FF2B5EF4-FFF2-40B4-BE49-F238E27FC236}">
                  <a16:creationId xmlns:a16="http://schemas.microsoft.com/office/drawing/2014/main" id="{781DC653-7F45-6A48-98EF-880B76C0C891}"/>
                </a:ext>
              </a:extLst>
            </p:cNvPr>
            <p:cNvCxnSpPr>
              <a:cxnSpLocks/>
            </p:cNvCxnSpPr>
            <p:nvPr/>
          </p:nvCxnSpPr>
          <p:spPr>
            <a:xfrm flipV="1">
              <a:off x="901021" y="4393517"/>
              <a:ext cx="0" cy="51363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3" name="直線コネクタ 272">
              <a:extLst>
                <a:ext uri="{FF2B5EF4-FFF2-40B4-BE49-F238E27FC236}">
                  <a16:creationId xmlns:a16="http://schemas.microsoft.com/office/drawing/2014/main" id="{3BA738E8-CAAD-4F47-B29E-A26DBB09E333}"/>
                </a:ext>
              </a:extLst>
            </p:cNvPr>
            <p:cNvCxnSpPr>
              <a:cxnSpLocks/>
              <a:stCxn id="250" idx="1"/>
              <a:endCxn id="253" idx="5"/>
            </p:cNvCxnSpPr>
            <p:nvPr/>
          </p:nvCxnSpPr>
          <p:spPr>
            <a:xfrm flipH="1" flipV="1">
              <a:off x="608332" y="3986250"/>
              <a:ext cx="206081" cy="198179"/>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74" name="直線コネクタ 273">
              <a:extLst>
                <a:ext uri="{FF2B5EF4-FFF2-40B4-BE49-F238E27FC236}">
                  <a16:creationId xmlns:a16="http://schemas.microsoft.com/office/drawing/2014/main" id="{AB080421-43A2-3B48-8A51-96A2F0378A06}"/>
                </a:ext>
              </a:extLst>
            </p:cNvPr>
            <p:cNvCxnSpPr>
              <a:cxnSpLocks/>
            </p:cNvCxnSpPr>
            <p:nvPr/>
          </p:nvCxnSpPr>
          <p:spPr>
            <a:xfrm flipV="1">
              <a:off x="901021" y="3642828"/>
              <a:ext cx="0" cy="50572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5" name="直線コネクタ 274">
              <a:extLst>
                <a:ext uri="{FF2B5EF4-FFF2-40B4-BE49-F238E27FC236}">
                  <a16:creationId xmlns:a16="http://schemas.microsoft.com/office/drawing/2014/main" id="{F59CC55B-6C60-DB40-A694-8C5F2EE710D5}"/>
                </a:ext>
              </a:extLst>
            </p:cNvPr>
            <p:cNvCxnSpPr>
              <a:cxnSpLocks/>
            </p:cNvCxnSpPr>
            <p:nvPr/>
          </p:nvCxnSpPr>
          <p:spPr>
            <a:xfrm flipV="1">
              <a:off x="901021" y="2876334"/>
              <a:ext cx="0" cy="52153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12" name="円/楕円 211">
              <a:extLst>
                <a:ext uri="{FF2B5EF4-FFF2-40B4-BE49-F238E27FC236}">
                  <a16:creationId xmlns:a16="http://schemas.microsoft.com/office/drawing/2014/main" id="{452A3F5D-B985-9C4D-8122-AB3959438569}"/>
                </a:ext>
              </a:extLst>
            </p:cNvPr>
            <p:cNvSpPr/>
            <p:nvPr/>
          </p:nvSpPr>
          <p:spPr>
            <a:xfrm>
              <a:off x="1564788" y="2631372"/>
              <a:ext cx="244962" cy="244962"/>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800" dirty="0">
                  <a:solidFill>
                    <a:schemeClr val="tx1"/>
                  </a:solidFill>
                </a:rPr>
                <a:t>2</a:t>
              </a:r>
              <a:endParaRPr kumimoji="1" lang="ja-JP" altLang="en-US" sz="800" dirty="0" err="1">
                <a:solidFill>
                  <a:schemeClr val="tx1"/>
                </a:solidFill>
              </a:endParaRPr>
            </a:p>
          </p:txBody>
        </p:sp>
        <p:sp>
          <p:nvSpPr>
            <p:cNvPr id="213" name="円/楕円 212">
              <a:extLst>
                <a:ext uri="{FF2B5EF4-FFF2-40B4-BE49-F238E27FC236}">
                  <a16:creationId xmlns:a16="http://schemas.microsoft.com/office/drawing/2014/main" id="{E736C17C-17A2-2E42-A1C2-7168E15EB050}"/>
                </a:ext>
              </a:extLst>
            </p:cNvPr>
            <p:cNvSpPr/>
            <p:nvPr/>
          </p:nvSpPr>
          <p:spPr>
            <a:xfrm>
              <a:off x="2323380" y="2631372"/>
              <a:ext cx="244962" cy="244962"/>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800" dirty="0">
                  <a:solidFill>
                    <a:schemeClr val="tx1"/>
                  </a:solidFill>
                </a:rPr>
                <a:t>3</a:t>
              </a:r>
              <a:endParaRPr kumimoji="1" lang="ja-JP" altLang="en-US" sz="800" dirty="0" err="1">
                <a:solidFill>
                  <a:schemeClr val="tx1"/>
                </a:solidFill>
              </a:endParaRPr>
            </a:p>
          </p:txBody>
        </p:sp>
        <p:sp>
          <p:nvSpPr>
            <p:cNvPr id="214" name="円/楕円 213">
              <a:extLst>
                <a:ext uri="{FF2B5EF4-FFF2-40B4-BE49-F238E27FC236}">
                  <a16:creationId xmlns:a16="http://schemas.microsoft.com/office/drawing/2014/main" id="{BD5EBF45-C307-954A-97B2-78F93BEDB721}"/>
                </a:ext>
              </a:extLst>
            </p:cNvPr>
            <p:cNvSpPr/>
            <p:nvPr/>
          </p:nvSpPr>
          <p:spPr>
            <a:xfrm>
              <a:off x="1944084" y="3018570"/>
              <a:ext cx="244962" cy="244962"/>
            </a:xfrm>
            <a:prstGeom prst="ellipse">
              <a:avLst/>
            </a:prstGeom>
            <a:solidFill>
              <a:srgbClr val="FF0000"/>
            </a:solidFill>
            <a:ln w="127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800" dirty="0">
                  <a:solidFill>
                    <a:schemeClr val="tx1"/>
                  </a:solidFill>
                </a:rPr>
                <a:t>6</a:t>
              </a:r>
              <a:endParaRPr kumimoji="1" lang="ja-JP" altLang="en-US" sz="800" dirty="0" err="1">
                <a:solidFill>
                  <a:schemeClr val="tx1"/>
                </a:solidFill>
              </a:endParaRPr>
            </a:p>
          </p:txBody>
        </p:sp>
        <p:sp>
          <p:nvSpPr>
            <p:cNvPr id="215" name="円/楕円 214">
              <a:extLst>
                <a:ext uri="{FF2B5EF4-FFF2-40B4-BE49-F238E27FC236}">
                  <a16:creationId xmlns:a16="http://schemas.microsoft.com/office/drawing/2014/main" id="{BC4CD686-E7F3-6145-9DD8-C4BB3D6C37CD}"/>
                </a:ext>
              </a:extLst>
            </p:cNvPr>
            <p:cNvSpPr/>
            <p:nvPr/>
          </p:nvSpPr>
          <p:spPr>
            <a:xfrm>
              <a:off x="1564788" y="3397866"/>
              <a:ext cx="244962" cy="244962"/>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800" dirty="0">
                  <a:solidFill>
                    <a:schemeClr val="tx1"/>
                  </a:solidFill>
                </a:rPr>
                <a:t>9</a:t>
              </a:r>
              <a:endParaRPr kumimoji="1" lang="ja-JP" altLang="en-US" sz="800" dirty="0" err="1">
                <a:solidFill>
                  <a:schemeClr val="tx1"/>
                </a:solidFill>
              </a:endParaRPr>
            </a:p>
          </p:txBody>
        </p:sp>
        <p:sp>
          <p:nvSpPr>
            <p:cNvPr id="216" name="円/楕円 215">
              <a:extLst>
                <a:ext uri="{FF2B5EF4-FFF2-40B4-BE49-F238E27FC236}">
                  <a16:creationId xmlns:a16="http://schemas.microsoft.com/office/drawing/2014/main" id="{5A833511-A628-2740-956C-E81BF0374C33}"/>
                </a:ext>
              </a:extLst>
            </p:cNvPr>
            <p:cNvSpPr/>
            <p:nvPr/>
          </p:nvSpPr>
          <p:spPr>
            <a:xfrm>
              <a:off x="2323380" y="3397866"/>
              <a:ext cx="244962" cy="244962"/>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800" dirty="0">
                  <a:solidFill>
                    <a:schemeClr val="tx1"/>
                  </a:solidFill>
                </a:rPr>
                <a:t>10</a:t>
              </a:r>
              <a:endParaRPr kumimoji="1" lang="ja-JP" altLang="en-US" sz="800" dirty="0" err="1">
                <a:solidFill>
                  <a:schemeClr val="tx1"/>
                </a:solidFill>
              </a:endParaRPr>
            </a:p>
          </p:txBody>
        </p:sp>
        <p:sp>
          <p:nvSpPr>
            <p:cNvPr id="217" name="円/楕円 216">
              <a:extLst>
                <a:ext uri="{FF2B5EF4-FFF2-40B4-BE49-F238E27FC236}">
                  <a16:creationId xmlns:a16="http://schemas.microsoft.com/office/drawing/2014/main" id="{F5D7B9AE-5721-7540-8222-166F5CB6CFA2}"/>
                </a:ext>
              </a:extLst>
            </p:cNvPr>
            <p:cNvSpPr/>
            <p:nvPr/>
          </p:nvSpPr>
          <p:spPr>
            <a:xfrm>
              <a:off x="1564788" y="4148555"/>
              <a:ext cx="244962" cy="244962"/>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800" dirty="0">
                  <a:solidFill>
                    <a:schemeClr val="tx1"/>
                  </a:solidFill>
                </a:rPr>
                <a:t>15</a:t>
              </a:r>
              <a:endParaRPr kumimoji="1" lang="ja-JP" altLang="en-US" sz="800" dirty="0" err="1">
                <a:solidFill>
                  <a:schemeClr val="tx1"/>
                </a:solidFill>
              </a:endParaRPr>
            </a:p>
          </p:txBody>
        </p:sp>
        <p:sp>
          <p:nvSpPr>
            <p:cNvPr id="218" name="円/楕円 217">
              <a:extLst>
                <a:ext uri="{FF2B5EF4-FFF2-40B4-BE49-F238E27FC236}">
                  <a16:creationId xmlns:a16="http://schemas.microsoft.com/office/drawing/2014/main" id="{D4073812-F356-E649-B8ED-61EB84756DE5}"/>
                </a:ext>
              </a:extLst>
            </p:cNvPr>
            <p:cNvSpPr/>
            <p:nvPr/>
          </p:nvSpPr>
          <p:spPr>
            <a:xfrm>
              <a:off x="2323380" y="4148555"/>
              <a:ext cx="244962" cy="244962"/>
            </a:xfrm>
            <a:prstGeom prst="ellipse">
              <a:avLst/>
            </a:prstGeom>
            <a:solidFill>
              <a:schemeClr val="bg1"/>
            </a:solid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800" dirty="0">
                  <a:solidFill>
                    <a:schemeClr val="tx1"/>
                  </a:solidFill>
                </a:rPr>
                <a:t>16</a:t>
              </a:r>
              <a:endParaRPr kumimoji="1" lang="ja-JP" altLang="en-US" sz="800" dirty="0" err="1">
                <a:solidFill>
                  <a:schemeClr val="tx1"/>
                </a:solidFill>
              </a:endParaRPr>
            </a:p>
          </p:txBody>
        </p:sp>
        <p:sp>
          <p:nvSpPr>
            <p:cNvPr id="219" name="円/楕円 218">
              <a:extLst>
                <a:ext uri="{FF2B5EF4-FFF2-40B4-BE49-F238E27FC236}">
                  <a16:creationId xmlns:a16="http://schemas.microsoft.com/office/drawing/2014/main" id="{679D1223-249B-D448-939E-FD51E7B730BC}"/>
                </a:ext>
              </a:extLst>
            </p:cNvPr>
            <p:cNvSpPr/>
            <p:nvPr/>
          </p:nvSpPr>
          <p:spPr>
            <a:xfrm>
              <a:off x="1564788" y="4907147"/>
              <a:ext cx="244962" cy="244962"/>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800" dirty="0">
                  <a:solidFill>
                    <a:schemeClr val="tx1"/>
                  </a:solidFill>
                </a:rPr>
                <a:t>22</a:t>
              </a:r>
              <a:endParaRPr kumimoji="1" lang="ja-JP" altLang="en-US" sz="800" dirty="0" err="1">
                <a:solidFill>
                  <a:schemeClr val="tx1"/>
                </a:solidFill>
              </a:endParaRPr>
            </a:p>
          </p:txBody>
        </p:sp>
        <p:sp>
          <p:nvSpPr>
            <p:cNvPr id="220" name="円/楕円 219">
              <a:extLst>
                <a:ext uri="{FF2B5EF4-FFF2-40B4-BE49-F238E27FC236}">
                  <a16:creationId xmlns:a16="http://schemas.microsoft.com/office/drawing/2014/main" id="{10BD0533-6D77-454A-84D7-5A1B44D47C3E}"/>
                </a:ext>
              </a:extLst>
            </p:cNvPr>
            <p:cNvSpPr/>
            <p:nvPr/>
          </p:nvSpPr>
          <p:spPr>
            <a:xfrm>
              <a:off x="2323380" y="4907147"/>
              <a:ext cx="244962" cy="244962"/>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800" dirty="0">
                  <a:solidFill>
                    <a:schemeClr val="tx1"/>
                  </a:solidFill>
                </a:rPr>
                <a:t>23</a:t>
              </a:r>
              <a:endParaRPr kumimoji="1" lang="ja-JP" altLang="en-US" sz="800" dirty="0" err="1">
                <a:solidFill>
                  <a:schemeClr val="tx1"/>
                </a:solidFill>
              </a:endParaRPr>
            </a:p>
          </p:txBody>
        </p:sp>
        <p:sp>
          <p:nvSpPr>
            <p:cNvPr id="221" name="円/楕円 220">
              <a:extLst>
                <a:ext uri="{FF2B5EF4-FFF2-40B4-BE49-F238E27FC236}">
                  <a16:creationId xmlns:a16="http://schemas.microsoft.com/office/drawing/2014/main" id="{F33B8658-DE36-9D48-9EF6-183C16169433}"/>
                </a:ext>
              </a:extLst>
            </p:cNvPr>
            <p:cNvSpPr/>
            <p:nvPr/>
          </p:nvSpPr>
          <p:spPr>
            <a:xfrm>
              <a:off x="1944084" y="3777162"/>
              <a:ext cx="244962" cy="244962"/>
            </a:xfrm>
            <a:prstGeom prst="ellipse">
              <a:avLst/>
            </a:prstGeom>
            <a:solidFill>
              <a:srgbClr val="FFFF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altLang="ja-JP" sz="800" dirty="0">
                  <a:solidFill>
                    <a:schemeClr val="tx1"/>
                  </a:solidFill>
                </a:rPr>
                <a:t>12</a:t>
              </a:r>
              <a:endParaRPr kumimoji="1" lang="ja-JP" altLang="en-US" sz="800" dirty="0" err="1">
                <a:solidFill>
                  <a:schemeClr val="tx1"/>
                </a:solidFill>
              </a:endParaRPr>
            </a:p>
          </p:txBody>
        </p:sp>
        <p:sp>
          <p:nvSpPr>
            <p:cNvPr id="222" name="円/楕円 221">
              <a:extLst>
                <a:ext uri="{FF2B5EF4-FFF2-40B4-BE49-F238E27FC236}">
                  <a16:creationId xmlns:a16="http://schemas.microsoft.com/office/drawing/2014/main" id="{4E278E51-0F76-6F4A-A947-A00B701A1DFC}"/>
                </a:ext>
              </a:extLst>
            </p:cNvPr>
            <p:cNvSpPr/>
            <p:nvPr/>
          </p:nvSpPr>
          <p:spPr>
            <a:xfrm>
              <a:off x="1944084" y="4535753"/>
              <a:ext cx="244962" cy="244962"/>
            </a:xfrm>
            <a:prstGeom prst="ellipse">
              <a:avLst/>
            </a:prstGeom>
            <a:solidFill>
              <a:schemeClr val="accent5"/>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800" dirty="0">
                  <a:solidFill>
                    <a:schemeClr val="tx1"/>
                  </a:solidFill>
                </a:rPr>
                <a:t>19</a:t>
              </a:r>
              <a:endParaRPr kumimoji="1" lang="ja-JP" altLang="en-US" sz="800" dirty="0" err="1">
                <a:solidFill>
                  <a:schemeClr val="tx1"/>
                </a:solidFill>
              </a:endParaRPr>
            </a:p>
          </p:txBody>
        </p:sp>
        <p:cxnSp>
          <p:nvCxnSpPr>
            <p:cNvPr id="223" name="直線コネクタ 222">
              <a:extLst>
                <a:ext uri="{FF2B5EF4-FFF2-40B4-BE49-F238E27FC236}">
                  <a16:creationId xmlns:a16="http://schemas.microsoft.com/office/drawing/2014/main" id="{DDE16828-D01C-324B-8EE8-556919611E72}"/>
                </a:ext>
              </a:extLst>
            </p:cNvPr>
            <p:cNvCxnSpPr/>
            <p:nvPr/>
          </p:nvCxnSpPr>
          <p:spPr>
            <a:xfrm flipV="1">
              <a:off x="1687269" y="3642828"/>
              <a:ext cx="0" cy="50572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4" name="直線コネクタ 223">
              <a:extLst>
                <a:ext uri="{FF2B5EF4-FFF2-40B4-BE49-F238E27FC236}">
                  <a16:creationId xmlns:a16="http://schemas.microsoft.com/office/drawing/2014/main" id="{A5C8D9CA-BA55-3949-8323-DD2D8BCF259D}"/>
                </a:ext>
              </a:extLst>
            </p:cNvPr>
            <p:cNvCxnSpPr>
              <a:stCxn id="215" idx="0"/>
              <a:endCxn id="212" idx="4"/>
            </p:cNvCxnSpPr>
            <p:nvPr/>
          </p:nvCxnSpPr>
          <p:spPr>
            <a:xfrm flipV="1">
              <a:off x="1687269" y="2876334"/>
              <a:ext cx="0" cy="52153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5" name="直線コネクタ 224">
              <a:extLst>
                <a:ext uri="{FF2B5EF4-FFF2-40B4-BE49-F238E27FC236}">
                  <a16:creationId xmlns:a16="http://schemas.microsoft.com/office/drawing/2014/main" id="{D6874B9E-A3EB-3A49-BBEA-FCFDDF5191F1}"/>
                </a:ext>
              </a:extLst>
            </p:cNvPr>
            <p:cNvCxnSpPr>
              <a:stCxn id="212" idx="6"/>
              <a:endCxn id="213" idx="2"/>
            </p:cNvCxnSpPr>
            <p:nvPr/>
          </p:nvCxnSpPr>
          <p:spPr>
            <a:xfrm>
              <a:off x="1809750" y="2753853"/>
              <a:ext cx="51363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6" name="直線コネクタ 225">
              <a:extLst>
                <a:ext uri="{FF2B5EF4-FFF2-40B4-BE49-F238E27FC236}">
                  <a16:creationId xmlns:a16="http://schemas.microsoft.com/office/drawing/2014/main" id="{1689874A-8932-3948-8EF5-37BD7280A40B}"/>
                </a:ext>
              </a:extLst>
            </p:cNvPr>
            <p:cNvCxnSpPr>
              <a:stCxn id="214" idx="1"/>
              <a:endCxn id="212" idx="5"/>
            </p:cNvCxnSpPr>
            <p:nvPr/>
          </p:nvCxnSpPr>
          <p:spPr>
            <a:xfrm flipH="1" flipV="1">
              <a:off x="1773876" y="2840460"/>
              <a:ext cx="206081" cy="213983"/>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27" name="直線コネクタ 226">
              <a:extLst>
                <a:ext uri="{FF2B5EF4-FFF2-40B4-BE49-F238E27FC236}">
                  <a16:creationId xmlns:a16="http://schemas.microsoft.com/office/drawing/2014/main" id="{EAAF3B4C-F1CC-A941-9AA6-58212F18873E}"/>
                </a:ext>
              </a:extLst>
            </p:cNvPr>
            <p:cNvCxnSpPr>
              <a:stCxn id="214" idx="7"/>
              <a:endCxn id="213" idx="3"/>
            </p:cNvCxnSpPr>
            <p:nvPr/>
          </p:nvCxnSpPr>
          <p:spPr>
            <a:xfrm flipV="1">
              <a:off x="2153172" y="2840460"/>
              <a:ext cx="206081" cy="213983"/>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28" name="直線コネクタ 227">
              <a:extLst>
                <a:ext uri="{FF2B5EF4-FFF2-40B4-BE49-F238E27FC236}">
                  <a16:creationId xmlns:a16="http://schemas.microsoft.com/office/drawing/2014/main" id="{199B4B79-BB65-B648-8551-5E5F43DD11DB}"/>
                </a:ext>
              </a:extLst>
            </p:cNvPr>
            <p:cNvCxnSpPr>
              <a:stCxn id="215" idx="7"/>
              <a:endCxn id="214" idx="3"/>
            </p:cNvCxnSpPr>
            <p:nvPr/>
          </p:nvCxnSpPr>
          <p:spPr>
            <a:xfrm flipV="1">
              <a:off x="1773876" y="3227658"/>
              <a:ext cx="206081" cy="206081"/>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29" name="直線コネクタ 228">
              <a:extLst>
                <a:ext uri="{FF2B5EF4-FFF2-40B4-BE49-F238E27FC236}">
                  <a16:creationId xmlns:a16="http://schemas.microsoft.com/office/drawing/2014/main" id="{BA8B897F-AF90-4945-996B-787D5735C554}"/>
                </a:ext>
              </a:extLst>
            </p:cNvPr>
            <p:cNvCxnSpPr>
              <a:cxnSpLocks/>
              <a:stCxn id="214" idx="5"/>
              <a:endCxn id="216" idx="1"/>
            </p:cNvCxnSpPr>
            <p:nvPr/>
          </p:nvCxnSpPr>
          <p:spPr>
            <a:xfrm>
              <a:off x="2153172" y="3227658"/>
              <a:ext cx="206081" cy="206081"/>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30" name="直線コネクタ 229">
              <a:extLst>
                <a:ext uri="{FF2B5EF4-FFF2-40B4-BE49-F238E27FC236}">
                  <a16:creationId xmlns:a16="http://schemas.microsoft.com/office/drawing/2014/main" id="{69046D82-42A5-1A4D-8FB0-840983B93FB0}"/>
                </a:ext>
              </a:extLst>
            </p:cNvPr>
            <p:cNvCxnSpPr>
              <a:cxnSpLocks/>
              <a:stCxn id="219" idx="0"/>
              <a:endCxn id="217" idx="4"/>
            </p:cNvCxnSpPr>
            <p:nvPr/>
          </p:nvCxnSpPr>
          <p:spPr>
            <a:xfrm flipV="1">
              <a:off x="1687269" y="4393517"/>
              <a:ext cx="0" cy="51363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1" name="直線コネクタ 230">
              <a:extLst>
                <a:ext uri="{FF2B5EF4-FFF2-40B4-BE49-F238E27FC236}">
                  <a16:creationId xmlns:a16="http://schemas.microsoft.com/office/drawing/2014/main" id="{A8CA86EF-D0FD-194B-9C35-C612E9BA2BBF}"/>
                </a:ext>
              </a:extLst>
            </p:cNvPr>
            <p:cNvCxnSpPr>
              <a:cxnSpLocks/>
              <a:stCxn id="217" idx="7"/>
              <a:endCxn id="221" idx="3"/>
            </p:cNvCxnSpPr>
            <p:nvPr/>
          </p:nvCxnSpPr>
          <p:spPr>
            <a:xfrm flipV="1">
              <a:off x="1773876" y="3986250"/>
              <a:ext cx="206081" cy="198179"/>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32" name="直線コネクタ 231">
              <a:extLst>
                <a:ext uri="{FF2B5EF4-FFF2-40B4-BE49-F238E27FC236}">
                  <a16:creationId xmlns:a16="http://schemas.microsoft.com/office/drawing/2014/main" id="{AD444204-D099-9F48-AA1B-834167A838E1}"/>
                </a:ext>
              </a:extLst>
            </p:cNvPr>
            <p:cNvCxnSpPr>
              <a:cxnSpLocks/>
              <a:stCxn id="221" idx="7"/>
              <a:endCxn id="216" idx="3"/>
            </p:cNvCxnSpPr>
            <p:nvPr/>
          </p:nvCxnSpPr>
          <p:spPr>
            <a:xfrm flipV="1">
              <a:off x="2153172" y="3606954"/>
              <a:ext cx="206081" cy="206081"/>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33" name="直線コネクタ 232">
              <a:extLst>
                <a:ext uri="{FF2B5EF4-FFF2-40B4-BE49-F238E27FC236}">
                  <a16:creationId xmlns:a16="http://schemas.microsoft.com/office/drawing/2014/main" id="{2FCBA52B-E4FD-FF43-BDEF-5B4516D2E4DC}"/>
                </a:ext>
              </a:extLst>
            </p:cNvPr>
            <p:cNvCxnSpPr>
              <a:cxnSpLocks/>
              <a:stCxn id="221" idx="1"/>
              <a:endCxn id="215" idx="5"/>
            </p:cNvCxnSpPr>
            <p:nvPr/>
          </p:nvCxnSpPr>
          <p:spPr>
            <a:xfrm flipH="1" flipV="1">
              <a:off x="1773876" y="3606954"/>
              <a:ext cx="206081" cy="206081"/>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34" name="直線コネクタ 233">
              <a:extLst>
                <a:ext uri="{FF2B5EF4-FFF2-40B4-BE49-F238E27FC236}">
                  <a16:creationId xmlns:a16="http://schemas.microsoft.com/office/drawing/2014/main" id="{A5396F4B-6F4F-3A4D-9FA6-78D43E2E6506}"/>
                </a:ext>
              </a:extLst>
            </p:cNvPr>
            <p:cNvCxnSpPr>
              <a:cxnSpLocks/>
              <a:stCxn id="217" idx="5"/>
              <a:endCxn id="222" idx="1"/>
            </p:cNvCxnSpPr>
            <p:nvPr/>
          </p:nvCxnSpPr>
          <p:spPr>
            <a:xfrm>
              <a:off x="1773876" y="4357644"/>
              <a:ext cx="206081" cy="213983"/>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35" name="直線コネクタ 234">
              <a:extLst>
                <a:ext uri="{FF2B5EF4-FFF2-40B4-BE49-F238E27FC236}">
                  <a16:creationId xmlns:a16="http://schemas.microsoft.com/office/drawing/2014/main" id="{7E6816F2-AFE1-884A-BCD2-6F57421D3214}"/>
                </a:ext>
              </a:extLst>
            </p:cNvPr>
            <p:cNvCxnSpPr>
              <a:cxnSpLocks/>
              <a:stCxn id="219" idx="7"/>
              <a:endCxn id="222" idx="3"/>
            </p:cNvCxnSpPr>
            <p:nvPr/>
          </p:nvCxnSpPr>
          <p:spPr>
            <a:xfrm flipV="1">
              <a:off x="1773876" y="4744841"/>
              <a:ext cx="206081" cy="198179"/>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36" name="直線コネクタ 235">
              <a:extLst>
                <a:ext uri="{FF2B5EF4-FFF2-40B4-BE49-F238E27FC236}">
                  <a16:creationId xmlns:a16="http://schemas.microsoft.com/office/drawing/2014/main" id="{8EB0BCFF-C277-B64A-85E4-860268417189}"/>
                </a:ext>
              </a:extLst>
            </p:cNvPr>
            <p:cNvCxnSpPr>
              <a:cxnSpLocks/>
              <a:stCxn id="217" idx="6"/>
              <a:endCxn id="218" idx="2"/>
            </p:cNvCxnSpPr>
            <p:nvPr/>
          </p:nvCxnSpPr>
          <p:spPr>
            <a:xfrm>
              <a:off x="1809750" y="4271036"/>
              <a:ext cx="51363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7" name="直線コネクタ 236">
              <a:extLst>
                <a:ext uri="{FF2B5EF4-FFF2-40B4-BE49-F238E27FC236}">
                  <a16:creationId xmlns:a16="http://schemas.microsoft.com/office/drawing/2014/main" id="{B2945876-CF3D-D242-A105-9809ED8062E2}"/>
                </a:ext>
              </a:extLst>
            </p:cNvPr>
            <p:cNvCxnSpPr>
              <a:cxnSpLocks/>
              <a:stCxn id="219" idx="6"/>
              <a:endCxn id="220" idx="2"/>
            </p:cNvCxnSpPr>
            <p:nvPr/>
          </p:nvCxnSpPr>
          <p:spPr>
            <a:xfrm>
              <a:off x="1809750" y="5029628"/>
              <a:ext cx="51363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8" name="直線コネクタ 237">
              <a:extLst>
                <a:ext uri="{FF2B5EF4-FFF2-40B4-BE49-F238E27FC236}">
                  <a16:creationId xmlns:a16="http://schemas.microsoft.com/office/drawing/2014/main" id="{037A7E7A-2BCF-974E-8197-F1D51A4FFA65}"/>
                </a:ext>
              </a:extLst>
            </p:cNvPr>
            <p:cNvCxnSpPr>
              <a:cxnSpLocks/>
              <a:stCxn id="222" idx="5"/>
              <a:endCxn id="220" idx="1"/>
            </p:cNvCxnSpPr>
            <p:nvPr/>
          </p:nvCxnSpPr>
          <p:spPr>
            <a:xfrm>
              <a:off x="2153172" y="4744841"/>
              <a:ext cx="206081" cy="198179"/>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39" name="直線コネクタ 238">
              <a:extLst>
                <a:ext uri="{FF2B5EF4-FFF2-40B4-BE49-F238E27FC236}">
                  <a16:creationId xmlns:a16="http://schemas.microsoft.com/office/drawing/2014/main" id="{89D81D79-4BA3-9543-A8A5-77325444AD79}"/>
                </a:ext>
              </a:extLst>
            </p:cNvPr>
            <p:cNvCxnSpPr>
              <a:cxnSpLocks/>
              <a:stCxn id="222" idx="7"/>
              <a:endCxn id="218" idx="3"/>
            </p:cNvCxnSpPr>
            <p:nvPr/>
          </p:nvCxnSpPr>
          <p:spPr>
            <a:xfrm flipV="1">
              <a:off x="2153172" y="4357644"/>
              <a:ext cx="206081" cy="213983"/>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40" name="直線コネクタ 239">
              <a:extLst>
                <a:ext uri="{FF2B5EF4-FFF2-40B4-BE49-F238E27FC236}">
                  <a16:creationId xmlns:a16="http://schemas.microsoft.com/office/drawing/2014/main" id="{DC22974D-EF97-F442-97EB-58AC5DE31354}"/>
                </a:ext>
              </a:extLst>
            </p:cNvPr>
            <p:cNvCxnSpPr>
              <a:cxnSpLocks/>
            </p:cNvCxnSpPr>
            <p:nvPr/>
          </p:nvCxnSpPr>
          <p:spPr>
            <a:xfrm flipV="1">
              <a:off x="2445861" y="4393517"/>
              <a:ext cx="0" cy="51363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1" name="直線コネクタ 240">
              <a:extLst>
                <a:ext uri="{FF2B5EF4-FFF2-40B4-BE49-F238E27FC236}">
                  <a16:creationId xmlns:a16="http://schemas.microsoft.com/office/drawing/2014/main" id="{A5E715E6-921E-834C-902B-492A8C95079C}"/>
                </a:ext>
              </a:extLst>
            </p:cNvPr>
            <p:cNvCxnSpPr>
              <a:cxnSpLocks/>
              <a:stCxn id="218" idx="1"/>
              <a:endCxn id="221" idx="5"/>
            </p:cNvCxnSpPr>
            <p:nvPr/>
          </p:nvCxnSpPr>
          <p:spPr>
            <a:xfrm flipH="1" flipV="1">
              <a:off x="2153172" y="3986250"/>
              <a:ext cx="206081" cy="198179"/>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42" name="直線コネクタ 241">
              <a:extLst>
                <a:ext uri="{FF2B5EF4-FFF2-40B4-BE49-F238E27FC236}">
                  <a16:creationId xmlns:a16="http://schemas.microsoft.com/office/drawing/2014/main" id="{0C55797B-784F-0546-92E5-1B6A97511BA2}"/>
                </a:ext>
              </a:extLst>
            </p:cNvPr>
            <p:cNvCxnSpPr>
              <a:cxnSpLocks/>
            </p:cNvCxnSpPr>
            <p:nvPr/>
          </p:nvCxnSpPr>
          <p:spPr>
            <a:xfrm flipV="1">
              <a:off x="2445861" y="3642828"/>
              <a:ext cx="0" cy="50572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3" name="直線コネクタ 242">
              <a:extLst>
                <a:ext uri="{FF2B5EF4-FFF2-40B4-BE49-F238E27FC236}">
                  <a16:creationId xmlns:a16="http://schemas.microsoft.com/office/drawing/2014/main" id="{86D887F1-7C55-8D48-965B-B06736636A87}"/>
                </a:ext>
              </a:extLst>
            </p:cNvPr>
            <p:cNvCxnSpPr>
              <a:cxnSpLocks/>
            </p:cNvCxnSpPr>
            <p:nvPr/>
          </p:nvCxnSpPr>
          <p:spPr>
            <a:xfrm flipV="1">
              <a:off x="2445861" y="2876334"/>
              <a:ext cx="0" cy="52153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8" name="直線コネクタ 197">
              <a:extLst>
                <a:ext uri="{FF2B5EF4-FFF2-40B4-BE49-F238E27FC236}">
                  <a16:creationId xmlns:a16="http://schemas.microsoft.com/office/drawing/2014/main" id="{AF49702E-7754-F049-8E7B-25CF008D0912}"/>
                </a:ext>
              </a:extLst>
            </p:cNvPr>
            <p:cNvCxnSpPr>
              <a:cxnSpLocks/>
              <a:stCxn id="245" idx="6"/>
              <a:endCxn id="212" idx="2"/>
            </p:cNvCxnSpPr>
            <p:nvPr/>
          </p:nvCxnSpPr>
          <p:spPr>
            <a:xfrm>
              <a:off x="1023502" y="2753853"/>
              <a:ext cx="54128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9" name="直線コネクタ 198">
              <a:extLst>
                <a:ext uri="{FF2B5EF4-FFF2-40B4-BE49-F238E27FC236}">
                  <a16:creationId xmlns:a16="http://schemas.microsoft.com/office/drawing/2014/main" id="{0EFA87E8-4017-F24B-AAA6-546237580E17}"/>
                </a:ext>
              </a:extLst>
            </p:cNvPr>
            <p:cNvCxnSpPr>
              <a:cxnSpLocks/>
              <a:stCxn id="245" idx="5"/>
              <a:endCxn id="194" idx="1"/>
            </p:cNvCxnSpPr>
            <p:nvPr/>
          </p:nvCxnSpPr>
          <p:spPr>
            <a:xfrm>
              <a:off x="987628" y="2840460"/>
              <a:ext cx="206081" cy="21398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0" name="直線コネクタ 199">
              <a:extLst>
                <a:ext uri="{FF2B5EF4-FFF2-40B4-BE49-F238E27FC236}">
                  <a16:creationId xmlns:a16="http://schemas.microsoft.com/office/drawing/2014/main" id="{F5F0F55F-C0F5-C54A-9A6C-B1B500F89488}"/>
                </a:ext>
              </a:extLst>
            </p:cNvPr>
            <p:cNvCxnSpPr>
              <a:cxnSpLocks/>
              <a:stCxn id="212" idx="3"/>
              <a:endCxn id="194" idx="7"/>
            </p:cNvCxnSpPr>
            <p:nvPr/>
          </p:nvCxnSpPr>
          <p:spPr>
            <a:xfrm flipH="1">
              <a:off x="1366924" y="2840460"/>
              <a:ext cx="233738" cy="21398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1" name="直線コネクタ 200">
              <a:extLst>
                <a:ext uri="{FF2B5EF4-FFF2-40B4-BE49-F238E27FC236}">
                  <a16:creationId xmlns:a16="http://schemas.microsoft.com/office/drawing/2014/main" id="{8EAEE3C7-2508-6B49-A956-B67E87983216}"/>
                </a:ext>
              </a:extLst>
            </p:cNvPr>
            <p:cNvCxnSpPr>
              <a:cxnSpLocks/>
              <a:stCxn id="194" idx="3"/>
              <a:endCxn id="248" idx="7"/>
            </p:cNvCxnSpPr>
            <p:nvPr/>
          </p:nvCxnSpPr>
          <p:spPr>
            <a:xfrm flipH="1">
              <a:off x="987628" y="3227658"/>
              <a:ext cx="206081" cy="20608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2" name="直線コネクタ 201">
              <a:extLst>
                <a:ext uri="{FF2B5EF4-FFF2-40B4-BE49-F238E27FC236}">
                  <a16:creationId xmlns:a16="http://schemas.microsoft.com/office/drawing/2014/main" id="{7CB845E8-5DEB-EE48-9C8E-1D56D357E2E6}"/>
                </a:ext>
              </a:extLst>
            </p:cNvPr>
            <p:cNvCxnSpPr>
              <a:cxnSpLocks/>
              <a:stCxn id="194" idx="5"/>
              <a:endCxn id="215" idx="1"/>
            </p:cNvCxnSpPr>
            <p:nvPr/>
          </p:nvCxnSpPr>
          <p:spPr>
            <a:xfrm>
              <a:off x="1366924" y="3227658"/>
              <a:ext cx="233738" cy="20608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3" name="直線コネクタ 202">
              <a:extLst>
                <a:ext uri="{FF2B5EF4-FFF2-40B4-BE49-F238E27FC236}">
                  <a16:creationId xmlns:a16="http://schemas.microsoft.com/office/drawing/2014/main" id="{878445D1-5C09-2541-BA4C-FACB20B1A5D0}"/>
                </a:ext>
              </a:extLst>
            </p:cNvPr>
            <p:cNvCxnSpPr>
              <a:cxnSpLocks/>
              <a:stCxn id="248" idx="6"/>
              <a:endCxn id="215" idx="2"/>
            </p:cNvCxnSpPr>
            <p:nvPr/>
          </p:nvCxnSpPr>
          <p:spPr>
            <a:xfrm>
              <a:off x="1023502" y="3520347"/>
              <a:ext cx="54128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4" name="直線コネクタ 203">
              <a:extLst>
                <a:ext uri="{FF2B5EF4-FFF2-40B4-BE49-F238E27FC236}">
                  <a16:creationId xmlns:a16="http://schemas.microsoft.com/office/drawing/2014/main" id="{4ADE08D3-D799-F647-9F06-C8396056CD7D}"/>
                </a:ext>
              </a:extLst>
            </p:cNvPr>
            <p:cNvCxnSpPr>
              <a:cxnSpLocks/>
              <a:stCxn id="250" idx="6"/>
              <a:endCxn id="217" idx="2"/>
            </p:cNvCxnSpPr>
            <p:nvPr/>
          </p:nvCxnSpPr>
          <p:spPr>
            <a:xfrm>
              <a:off x="1023502" y="4271036"/>
              <a:ext cx="54128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5" name="直線コネクタ 204">
              <a:extLst>
                <a:ext uri="{FF2B5EF4-FFF2-40B4-BE49-F238E27FC236}">
                  <a16:creationId xmlns:a16="http://schemas.microsoft.com/office/drawing/2014/main" id="{B310E7CF-FC33-C24D-960E-C09A32FA0318}"/>
                </a:ext>
              </a:extLst>
            </p:cNvPr>
            <p:cNvCxnSpPr>
              <a:cxnSpLocks/>
              <a:stCxn id="248" idx="5"/>
              <a:endCxn id="217" idx="1"/>
            </p:cNvCxnSpPr>
            <p:nvPr/>
          </p:nvCxnSpPr>
          <p:spPr>
            <a:xfrm>
              <a:off x="987628" y="3606954"/>
              <a:ext cx="613034" cy="577475"/>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06" name="直線コネクタ 205">
              <a:extLst>
                <a:ext uri="{FF2B5EF4-FFF2-40B4-BE49-F238E27FC236}">
                  <a16:creationId xmlns:a16="http://schemas.microsoft.com/office/drawing/2014/main" id="{2A564999-D3B0-D94A-8CDA-4758B36C3189}"/>
                </a:ext>
              </a:extLst>
            </p:cNvPr>
            <p:cNvCxnSpPr>
              <a:cxnSpLocks/>
              <a:stCxn id="215" idx="3"/>
              <a:endCxn id="250" idx="7"/>
            </p:cNvCxnSpPr>
            <p:nvPr/>
          </p:nvCxnSpPr>
          <p:spPr>
            <a:xfrm flipH="1">
              <a:off x="987628" y="3606954"/>
              <a:ext cx="613034" cy="577475"/>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07" name="直線コネクタ 206">
              <a:extLst>
                <a:ext uri="{FF2B5EF4-FFF2-40B4-BE49-F238E27FC236}">
                  <a16:creationId xmlns:a16="http://schemas.microsoft.com/office/drawing/2014/main" id="{4055D2C8-2B44-A74D-8D84-4304B54DB3FB}"/>
                </a:ext>
              </a:extLst>
            </p:cNvPr>
            <p:cNvCxnSpPr>
              <a:cxnSpLocks/>
              <a:stCxn id="195" idx="1"/>
              <a:endCxn id="250" idx="5"/>
            </p:cNvCxnSpPr>
            <p:nvPr/>
          </p:nvCxnSpPr>
          <p:spPr>
            <a:xfrm flipH="1" flipV="1">
              <a:off x="987628" y="4357644"/>
              <a:ext cx="206081" cy="213983"/>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08" name="直線コネクタ 207">
              <a:extLst>
                <a:ext uri="{FF2B5EF4-FFF2-40B4-BE49-F238E27FC236}">
                  <a16:creationId xmlns:a16="http://schemas.microsoft.com/office/drawing/2014/main" id="{0DDC8DA8-5D49-394B-A99D-21726B9B21F9}"/>
                </a:ext>
              </a:extLst>
            </p:cNvPr>
            <p:cNvCxnSpPr>
              <a:cxnSpLocks/>
              <a:stCxn id="195" idx="7"/>
              <a:endCxn id="217" idx="3"/>
            </p:cNvCxnSpPr>
            <p:nvPr/>
          </p:nvCxnSpPr>
          <p:spPr>
            <a:xfrm flipV="1">
              <a:off x="1366924" y="4357644"/>
              <a:ext cx="233738" cy="213983"/>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09" name="直線コネクタ 208">
              <a:extLst>
                <a:ext uri="{FF2B5EF4-FFF2-40B4-BE49-F238E27FC236}">
                  <a16:creationId xmlns:a16="http://schemas.microsoft.com/office/drawing/2014/main" id="{0F12C384-3E9F-584A-85E8-8704BB839957}"/>
                </a:ext>
              </a:extLst>
            </p:cNvPr>
            <p:cNvCxnSpPr>
              <a:cxnSpLocks/>
              <a:stCxn id="252" idx="6"/>
              <a:endCxn id="219" idx="2"/>
            </p:cNvCxnSpPr>
            <p:nvPr/>
          </p:nvCxnSpPr>
          <p:spPr>
            <a:xfrm>
              <a:off x="1023502" y="5029628"/>
              <a:ext cx="54128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0" name="直線コネクタ 209">
              <a:extLst>
                <a:ext uri="{FF2B5EF4-FFF2-40B4-BE49-F238E27FC236}">
                  <a16:creationId xmlns:a16="http://schemas.microsoft.com/office/drawing/2014/main" id="{21770537-4ABA-C843-8A8A-9370EDEFE8C1}"/>
                </a:ext>
              </a:extLst>
            </p:cNvPr>
            <p:cNvCxnSpPr>
              <a:cxnSpLocks/>
              <a:stCxn id="195" idx="5"/>
              <a:endCxn id="219" idx="1"/>
            </p:cNvCxnSpPr>
            <p:nvPr/>
          </p:nvCxnSpPr>
          <p:spPr>
            <a:xfrm>
              <a:off x="1366924" y="4744841"/>
              <a:ext cx="233738" cy="198179"/>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11" name="直線コネクタ 210">
              <a:extLst>
                <a:ext uri="{FF2B5EF4-FFF2-40B4-BE49-F238E27FC236}">
                  <a16:creationId xmlns:a16="http://schemas.microsoft.com/office/drawing/2014/main" id="{959122EB-1AC7-184F-95FE-D275BA9BBEAB}"/>
                </a:ext>
              </a:extLst>
            </p:cNvPr>
            <p:cNvCxnSpPr>
              <a:cxnSpLocks/>
              <a:stCxn id="195" idx="3"/>
              <a:endCxn id="252" idx="7"/>
            </p:cNvCxnSpPr>
            <p:nvPr/>
          </p:nvCxnSpPr>
          <p:spPr>
            <a:xfrm flipH="1">
              <a:off x="987628" y="4744841"/>
              <a:ext cx="206081" cy="198179"/>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92" name="直線コネクタ 191">
              <a:extLst>
                <a:ext uri="{FF2B5EF4-FFF2-40B4-BE49-F238E27FC236}">
                  <a16:creationId xmlns:a16="http://schemas.microsoft.com/office/drawing/2014/main" id="{228F353C-8830-F443-AAC3-30D4F4FAA2EA}"/>
                </a:ext>
              </a:extLst>
            </p:cNvPr>
            <p:cNvCxnSpPr>
              <a:cxnSpLocks/>
              <a:stCxn id="247" idx="6"/>
              <a:endCxn id="248" idx="2"/>
            </p:cNvCxnSpPr>
            <p:nvPr/>
          </p:nvCxnSpPr>
          <p:spPr>
            <a:xfrm>
              <a:off x="264910" y="3520347"/>
              <a:ext cx="51363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3" name="直線コネクタ 192">
              <a:extLst>
                <a:ext uri="{FF2B5EF4-FFF2-40B4-BE49-F238E27FC236}">
                  <a16:creationId xmlns:a16="http://schemas.microsoft.com/office/drawing/2014/main" id="{53BA04E3-006D-4E40-BC1A-B833A01373A9}"/>
                </a:ext>
              </a:extLst>
            </p:cNvPr>
            <p:cNvCxnSpPr>
              <a:cxnSpLocks/>
              <a:stCxn id="215" idx="6"/>
              <a:endCxn id="216" idx="2"/>
            </p:cNvCxnSpPr>
            <p:nvPr/>
          </p:nvCxnSpPr>
          <p:spPr>
            <a:xfrm>
              <a:off x="1809750" y="3520347"/>
              <a:ext cx="51363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50" name="グループ化 349">
            <a:extLst>
              <a:ext uri="{FF2B5EF4-FFF2-40B4-BE49-F238E27FC236}">
                <a16:creationId xmlns:a16="http://schemas.microsoft.com/office/drawing/2014/main" id="{5C3133ED-8D68-6F43-97E3-DCDEF52B17F2}"/>
              </a:ext>
            </a:extLst>
          </p:cNvPr>
          <p:cNvGrpSpPr/>
          <p:nvPr/>
        </p:nvGrpSpPr>
        <p:grpSpPr>
          <a:xfrm>
            <a:off x="2706419" y="3545706"/>
            <a:ext cx="1233132" cy="506312"/>
            <a:chOff x="2717523" y="3288432"/>
            <a:chExt cx="1233132" cy="506312"/>
          </a:xfrm>
        </p:grpSpPr>
        <p:sp>
          <p:nvSpPr>
            <p:cNvPr id="323" name="円/楕円 322">
              <a:extLst>
                <a:ext uri="{FF2B5EF4-FFF2-40B4-BE49-F238E27FC236}">
                  <a16:creationId xmlns:a16="http://schemas.microsoft.com/office/drawing/2014/main" id="{2B62A602-1E5F-4D42-B24D-065D00EE9461}"/>
                </a:ext>
              </a:extLst>
            </p:cNvPr>
            <p:cNvSpPr/>
            <p:nvPr/>
          </p:nvSpPr>
          <p:spPr>
            <a:xfrm>
              <a:off x="2717523" y="3288432"/>
              <a:ext cx="115588" cy="102586"/>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kumimoji="1" lang="ja-JP" altLang="en-US" sz="1000" dirty="0" err="1">
                <a:solidFill>
                  <a:schemeClr val="tx1"/>
                </a:solidFill>
              </a:endParaRPr>
            </a:p>
          </p:txBody>
        </p:sp>
        <p:sp>
          <p:nvSpPr>
            <p:cNvPr id="321" name="円/楕円 320">
              <a:extLst>
                <a:ext uri="{FF2B5EF4-FFF2-40B4-BE49-F238E27FC236}">
                  <a16:creationId xmlns:a16="http://schemas.microsoft.com/office/drawing/2014/main" id="{200B922E-257A-0A44-AD76-9A56A2F6A59C}"/>
                </a:ext>
              </a:extLst>
            </p:cNvPr>
            <p:cNvSpPr/>
            <p:nvPr/>
          </p:nvSpPr>
          <p:spPr>
            <a:xfrm>
              <a:off x="2717523" y="3423008"/>
              <a:ext cx="115588" cy="102586"/>
            </a:xfrm>
            <a:prstGeom prst="ellipse">
              <a:avLst/>
            </a:prstGeom>
            <a:solidFill>
              <a:schemeClr val="bg1"/>
            </a:solidFill>
            <a:ln w="127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kumimoji="1" lang="ja-JP" altLang="en-US" sz="1000" dirty="0" err="1">
                <a:solidFill>
                  <a:schemeClr val="tx1"/>
                </a:solidFill>
              </a:endParaRPr>
            </a:p>
          </p:txBody>
        </p:sp>
        <p:sp>
          <p:nvSpPr>
            <p:cNvPr id="319" name="円/楕円 318">
              <a:extLst>
                <a:ext uri="{FF2B5EF4-FFF2-40B4-BE49-F238E27FC236}">
                  <a16:creationId xmlns:a16="http://schemas.microsoft.com/office/drawing/2014/main" id="{5350E9D1-4614-7845-9232-4D6BF5E97285}"/>
                </a:ext>
              </a:extLst>
            </p:cNvPr>
            <p:cNvSpPr/>
            <p:nvPr/>
          </p:nvSpPr>
          <p:spPr>
            <a:xfrm>
              <a:off x="2717523" y="3557583"/>
              <a:ext cx="115588" cy="102586"/>
            </a:xfrm>
            <a:prstGeom prst="ellipse">
              <a:avLst/>
            </a:prstGeom>
            <a:solidFill>
              <a:schemeClr val="bg1"/>
            </a:solid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kumimoji="1" lang="ja-JP" altLang="en-US" sz="1000" dirty="0" err="1">
                <a:solidFill>
                  <a:schemeClr val="tx1"/>
                </a:solidFill>
              </a:endParaRPr>
            </a:p>
          </p:txBody>
        </p:sp>
        <p:sp>
          <p:nvSpPr>
            <p:cNvPr id="317" name="円/楕円 316">
              <a:extLst>
                <a:ext uri="{FF2B5EF4-FFF2-40B4-BE49-F238E27FC236}">
                  <a16:creationId xmlns:a16="http://schemas.microsoft.com/office/drawing/2014/main" id="{95942101-8CE0-344F-BDAD-2874DEB0FAB2}"/>
                </a:ext>
              </a:extLst>
            </p:cNvPr>
            <p:cNvSpPr/>
            <p:nvPr/>
          </p:nvSpPr>
          <p:spPr>
            <a:xfrm>
              <a:off x="2717523" y="3692158"/>
              <a:ext cx="115588" cy="102586"/>
            </a:xfrm>
            <a:prstGeom prst="ellipse">
              <a:avLst/>
            </a:prstGeom>
            <a:solidFill>
              <a:srgbClr val="FF0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kumimoji="1" lang="ja-JP" altLang="en-US" sz="1000" dirty="0" err="1">
                <a:solidFill>
                  <a:schemeClr val="tx1"/>
                </a:solidFill>
              </a:endParaRPr>
            </a:p>
          </p:txBody>
        </p:sp>
        <p:sp>
          <p:nvSpPr>
            <p:cNvPr id="324" name="正方形/長方形 323">
              <a:extLst>
                <a:ext uri="{FF2B5EF4-FFF2-40B4-BE49-F238E27FC236}">
                  <a16:creationId xmlns:a16="http://schemas.microsoft.com/office/drawing/2014/main" id="{E466BC68-F749-3046-9B22-34051DA46C21}"/>
                </a:ext>
              </a:extLst>
            </p:cNvPr>
            <p:cNvSpPr/>
            <p:nvPr/>
          </p:nvSpPr>
          <p:spPr>
            <a:xfrm>
              <a:off x="2851754" y="3299613"/>
              <a:ext cx="832170" cy="80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800">
                  <a:solidFill>
                    <a:schemeClr val="tx1"/>
                  </a:solidFill>
                </a:rPr>
                <a:t>ノード</a:t>
              </a:r>
              <a:endParaRPr kumimoji="1" lang="ja-JP" altLang="en-US" sz="800">
                <a:solidFill>
                  <a:schemeClr val="tx1"/>
                </a:solidFill>
              </a:endParaRPr>
            </a:p>
          </p:txBody>
        </p:sp>
        <p:sp>
          <p:nvSpPr>
            <p:cNvPr id="322" name="正方形/長方形 321">
              <a:extLst>
                <a:ext uri="{FF2B5EF4-FFF2-40B4-BE49-F238E27FC236}">
                  <a16:creationId xmlns:a16="http://schemas.microsoft.com/office/drawing/2014/main" id="{C2593113-452C-794C-87BB-D57CA408F8B3}"/>
                </a:ext>
              </a:extLst>
            </p:cNvPr>
            <p:cNvSpPr/>
            <p:nvPr/>
          </p:nvSpPr>
          <p:spPr>
            <a:xfrm>
              <a:off x="2851754" y="3434189"/>
              <a:ext cx="1098901" cy="80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800">
                  <a:solidFill>
                    <a:schemeClr val="tx1"/>
                  </a:solidFill>
                </a:rPr>
                <a:t>スタートノード</a:t>
              </a:r>
              <a:endParaRPr kumimoji="1" lang="ja-JP" altLang="en-US" sz="800">
                <a:solidFill>
                  <a:schemeClr val="tx1"/>
                </a:solidFill>
              </a:endParaRPr>
            </a:p>
          </p:txBody>
        </p:sp>
        <p:sp>
          <p:nvSpPr>
            <p:cNvPr id="320" name="正方形/長方形 319">
              <a:extLst>
                <a:ext uri="{FF2B5EF4-FFF2-40B4-BE49-F238E27FC236}">
                  <a16:creationId xmlns:a16="http://schemas.microsoft.com/office/drawing/2014/main" id="{3193B1B8-F11C-0041-A975-8D0A9FBADEA2}"/>
                </a:ext>
              </a:extLst>
            </p:cNvPr>
            <p:cNvSpPr/>
            <p:nvPr/>
          </p:nvSpPr>
          <p:spPr>
            <a:xfrm>
              <a:off x="2851754" y="3568764"/>
              <a:ext cx="1098901" cy="80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800">
                  <a:solidFill>
                    <a:schemeClr val="tx1"/>
                  </a:solidFill>
                </a:rPr>
                <a:t>ゴールノード</a:t>
              </a:r>
              <a:endParaRPr kumimoji="1" lang="ja-JP" altLang="en-US" sz="800">
                <a:solidFill>
                  <a:schemeClr val="tx1"/>
                </a:solidFill>
              </a:endParaRPr>
            </a:p>
          </p:txBody>
        </p:sp>
        <p:sp>
          <p:nvSpPr>
            <p:cNvPr id="318" name="正方形/長方形 317">
              <a:extLst>
                <a:ext uri="{FF2B5EF4-FFF2-40B4-BE49-F238E27FC236}">
                  <a16:creationId xmlns:a16="http://schemas.microsoft.com/office/drawing/2014/main" id="{AB9513F2-8C0A-624E-8616-061EE0C3C8BC}"/>
                </a:ext>
              </a:extLst>
            </p:cNvPr>
            <p:cNvSpPr/>
            <p:nvPr/>
          </p:nvSpPr>
          <p:spPr>
            <a:xfrm>
              <a:off x="2851754" y="3703340"/>
              <a:ext cx="1098901" cy="80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800">
                  <a:solidFill>
                    <a:schemeClr val="tx1"/>
                  </a:solidFill>
                </a:rPr>
                <a:t>赤ノード</a:t>
              </a:r>
              <a:endParaRPr kumimoji="1" lang="ja-JP" altLang="en-US" sz="800">
                <a:solidFill>
                  <a:schemeClr val="tx1"/>
                </a:solidFill>
              </a:endParaRPr>
            </a:p>
          </p:txBody>
        </p:sp>
      </p:grpSp>
      <p:sp>
        <p:nvSpPr>
          <p:cNvPr id="328" name="正方形/長方形 327">
            <a:extLst>
              <a:ext uri="{FF2B5EF4-FFF2-40B4-BE49-F238E27FC236}">
                <a16:creationId xmlns:a16="http://schemas.microsoft.com/office/drawing/2014/main" id="{3E5EB1D5-F1DB-F947-AD6D-2C1EBDCC5DFF}"/>
              </a:ext>
            </a:extLst>
          </p:cNvPr>
          <p:cNvSpPr/>
          <p:nvPr/>
        </p:nvSpPr>
        <p:spPr>
          <a:xfrm>
            <a:off x="258301" y="3053566"/>
            <a:ext cx="479107" cy="3042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b="1">
                <a:solidFill>
                  <a:srgbClr val="FF0000"/>
                </a:solidFill>
                <a:latin typeface="+mn-ea"/>
              </a:rPr>
              <a:t>②</a:t>
            </a:r>
          </a:p>
        </p:txBody>
      </p:sp>
      <p:sp>
        <p:nvSpPr>
          <p:cNvPr id="329" name="正方形/長方形 328">
            <a:extLst>
              <a:ext uri="{FF2B5EF4-FFF2-40B4-BE49-F238E27FC236}">
                <a16:creationId xmlns:a16="http://schemas.microsoft.com/office/drawing/2014/main" id="{FF72B590-B704-8E40-AC6B-1E1D312CE220}"/>
              </a:ext>
            </a:extLst>
          </p:cNvPr>
          <p:cNvSpPr/>
          <p:nvPr/>
        </p:nvSpPr>
        <p:spPr>
          <a:xfrm>
            <a:off x="2512368" y="4182544"/>
            <a:ext cx="2772481" cy="6048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1100">
                <a:solidFill>
                  <a:schemeClr val="tx1"/>
                </a:solidFill>
                <a:latin typeface="+mn-ea"/>
              </a:rPr>
              <a:t>②左図の実線と点線はノード間の接続を　</a:t>
            </a:r>
            <a:endParaRPr lang="en-US" altLang="ja-JP" sz="1100" dirty="0">
              <a:solidFill>
                <a:schemeClr val="tx1"/>
              </a:solidFill>
              <a:latin typeface="+mn-ea"/>
            </a:endParaRPr>
          </a:p>
          <a:p>
            <a:r>
              <a:rPr lang="ja-JP" altLang="en-US" sz="1100">
                <a:solidFill>
                  <a:schemeClr val="tx1"/>
                </a:solidFill>
                <a:latin typeface="+mn-ea"/>
              </a:rPr>
              <a:t>　示す。実線は実コース上にラインが</a:t>
            </a:r>
            <a:endParaRPr lang="en-US" altLang="ja-JP" sz="1100" dirty="0">
              <a:solidFill>
                <a:schemeClr val="tx1"/>
              </a:solidFill>
              <a:latin typeface="+mn-ea"/>
            </a:endParaRPr>
          </a:p>
          <a:p>
            <a:r>
              <a:rPr lang="ja-JP" altLang="en-US" sz="1100">
                <a:solidFill>
                  <a:schemeClr val="tx1"/>
                </a:solidFill>
                <a:latin typeface="+mn-ea"/>
              </a:rPr>
              <a:t>　存在し、点線はラインが存在しない。</a:t>
            </a:r>
          </a:p>
        </p:txBody>
      </p:sp>
      <p:grpSp>
        <p:nvGrpSpPr>
          <p:cNvPr id="349" name="グループ化 348">
            <a:extLst>
              <a:ext uri="{FF2B5EF4-FFF2-40B4-BE49-F238E27FC236}">
                <a16:creationId xmlns:a16="http://schemas.microsoft.com/office/drawing/2014/main" id="{6DC98EE3-C608-5049-8E2E-F09488251D32}"/>
              </a:ext>
            </a:extLst>
          </p:cNvPr>
          <p:cNvGrpSpPr/>
          <p:nvPr/>
        </p:nvGrpSpPr>
        <p:grpSpPr>
          <a:xfrm>
            <a:off x="3808512" y="3545706"/>
            <a:ext cx="1233132" cy="530580"/>
            <a:chOff x="4291413" y="3859510"/>
            <a:chExt cx="1233132" cy="530580"/>
          </a:xfrm>
        </p:grpSpPr>
        <p:sp>
          <p:nvSpPr>
            <p:cNvPr id="336" name="円/楕円 335">
              <a:extLst>
                <a:ext uri="{FF2B5EF4-FFF2-40B4-BE49-F238E27FC236}">
                  <a16:creationId xmlns:a16="http://schemas.microsoft.com/office/drawing/2014/main" id="{5AD405F7-FA3A-4D4C-AB01-B0D80C93738C}"/>
                </a:ext>
              </a:extLst>
            </p:cNvPr>
            <p:cNvSpPr/>
            <p:nvPr/>
          </p:nvSpPr>
          <p:spPr>
            <a:xfrm>
              <a:off x="4291413" y="3859510"/>
              <a:ext cx="115588" cy="102586"/>
            </a:xfrm>
            <a:prstGeom prst="ellipse">
              <a:avLst/>
            </a:prstGeom>
            <a:solidFill>
              <a:schemeClr val="accent5"/>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kumimoji="1" lang="ja-JP" altLang="en-US" sz="1000" dirty="0" err="1">
                <a:solidFill>
                  <a:schemeClr val="tx1"/>
                </a:solidFill>
              </a:endParaRPr>
            </a:p>
          </p:txBody>
        </p:sp>
        <p:sp>
          <p:nvSpPr>
            <p:cNvPr id="337" name="円/楕円 336">
              <a:extLst>
                <a:ext uri="{FF2B5EF4-FFF2-40B4-BE49-F238E27FC236}">
                  <a16:creationId xmlns:a16="http://schemas.microsoft.com/office/drawing/2014/main" id="{E292F6EC-A132-C245-B272-BFF8C24326D6}"/>
                </a:ext>
              </a:extLst>
            </p:cNvPr>
            <p:cNvSpPr/>
            <p:nvPr/>
          </p:nvSpPr>
          <p:spPr>
            <a:xfrm>
              <a:off x="4291413" y="3994085"/>
              <a:ext cx="115588" cy="102586"/>
            </a:xfrm>
            <a:prstGeom prst="ellipse">
              <a:avLst/>
            </a:prstGeom>
            <a:solidFill>
              <a:schemeClr val="accent6"/>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kumimoji="1" lang="ja-JP" altLang="en-US" sz="1000" dirty="0" err="1">
                <a:solidFill>
                  <a:schemeClr val="tx1"/>
                </a:solidFill>
              </a:endParaRPr>
            </a:p>
          </p:txBody>
        </p:sp>
        <p:sp>
          <p:nvSpPr>
            <p:cNvPr id="338" name="円/楕円 337">
              <a:extLst>
                <a:ext uri="{FF2B5EF4-FFF2-40B4-BE49-F238E27FC236}">
                  <a16:creationId xmlns:a16="http://schemas.microsoft.com/office/drawing/2014/main" id="{55B39030-7F68-364D-83C3-3391926953FA}"/>
                </a:ext>
              </a:extLst>
            </p:cNvPr>
            <p:cNvSpPr/>
            <p:nvPr/>
          </p:nvSpPr>
          <p:spPr>
            <a:xfrm>
              <a:off x="4291413" y="4128661"/>
              <a:ext cx="115588" cy="102586"/>
            </a:xfrm>
            <a:prstGeom prst="ellipse">
              <a:avLst/>
            </a:prstGeom>
            <a:solidFill>
              <a:srgbClr val="FFFF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kumimoji="1" lang="ja-JP" altLang="en-US" sz="1000" dirty="0" err="1">
                <a:solidFill>
                  <a:schemeClr val="tx1"/>
                </a:solidFill>
              </a:endParaRPr>
            </a:p>
          </p:txBody>
        </p:sp>
        <p:sp>
          <p:nvSpPr>
            <p:cNvPr id="339" name="円/楕円 338">
              <a:extLst>
                <a:ext uri="{FF2B5EF4-FFF2-40B4-BE49-F238E27FC236}">
                  <a16:creationId xmlns:a16="http://schemas.microsoft.com/office/drawing/2014/main" id="{19CF0E98-F63F-A143-8A60-FAC4F0BBC248}"/>
                </a:ext>
              </a:extLst>
            </p:cNvPr>
            <p:cNvSpPr/>
            <p:nvPr/>
          </p:nvSpPr>
          <p:spPr>
            <a:xfrm>
              <a:off x="4291413" y="4287504"/>
              <a:ext cx="115588" cy="102586"/>
            </a:xfrm>
            <a:prstGeom prst="ellipse">
              <a:avLst/>
            </a:prstGeom>
            <a:solidFill>
              <a:schemeClr val="bg1"/>
            </a:solidFill>
            <a:ln w="127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kumimoji="1" lang="ja-JP" altLang="en-US" sz="1000" dirty="0" err="1">
                <a:solidFill>
                  <a:schemeClr val="tx1"/>
                </a:solidFill>
              </a:endParaRPr>
            </a:p>
          </p:txBody>
        </p:sp>
        <p:sp>
          <p:nvSpPr>
            <p:cNvPr id="345" name="正方形/長方形 344">
              <a:extLst>
                <a:ext uri="{FF2B5EF4-FFF2-40B4-BE49-F238E27FC236}">
                  <a16:creationId xmlns:a16="http://schemas.microsoft.com/office/drawing/2014/main" id="{2842611C-BA36-3D48-B340-6528FC660A69}"/>
                </a:ext>
              </a:extLst>
            </p:cNvPr>
            <p:cNvSpPr/>
            <p:nvPr/>
          </p:nvSpPr>
          <p:spPr>
            <a:xfrm>
              <a:off x="4425644" y="3870691"/>
              <a:ext cx="1098901" cy="80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800">
                  <a:solidFill>
                    <a:schemeClr val="tx1"/>
                  </a:solidFill>
                </a:rPr>
                <a:t>青ノード</a:t>
              </a:r>
              <a:endParaRPr kumimoji="1" lang="ja-JP" altLang="en-US" sz="800">
                <a:solidFill>
                  <a:schemeClr val="tx1"/>
                </a:solidFill>
              </a:endParaRPr>
            </a:p>
          </p:txBody>
        </p:sp>
        <p:sp>
          <p:nvSpPr>
            <p:cNvPr id="346" name="正方形/長方形 345">
              <a:extLst>
                <a:ext uri="{FF2B5EF4-FFF2-40B4-BE49-F238E27FC236}">
                  <a16:creationId xmlns:a16="http://schemas.microsoft.com/office/drawing/2014/main" id="{B84C97FF-9C44-3744-B51F-E1AD583E82C6}"/>
                </a:ext>
              </a:extLst>
            </p:cNvPr>
            <p:cNvSpPr/>
            <p:nvPr/>
          </p:nvSpPr>
          <p:spPr>
            <a:xfrm>
              <a:off x="4425644" y="4005266"/>
              <a:ext cx="1098901" cy="80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800">
                  <a:solidFill>
                    <a:schemeClr val="tx1"/>
                  </a:solidFill>
                </a:rPr>
                <a:t>緑ノード</a:t>
              </a:r>
              <a:endParaRPr kumimoji="1" lang="ja-JP" altLang="en-US" sz="800">
                <a:solidFill>
                  <a:schemeClr val="tx1"/>
                </a:solidFill>
              </a:endParaRPr>
            </a:p>
          </p:txBody>
        </p:sp>
        <p:sp>
          <p:nvSpPr>
            <p:cNvPr id="347" name="正方形/長方形 346">
              <a:extLst>
                <a:ext uri="{FF2B5EF4-FFF2-40B4-BE49-F238E27FC236}">
                  <a16:creationId xmlns:a16="http://schemas.microsoft.com/office/drawing/2014/main" id="{5929BE6E-2F73-DD42-8E8B-583CDD2FB7B3}"/>
                </a:ext>
              </a:extLst>
            </p:cNvPr>
            <p:cNvSpPr/>
            <p:nvPr/>
          </p:nvSpPr>
          <p:spPr>
            <a:xfrm>
              <a:off x="4425644" y="4139842"/>
              <a:ext cx="1098901" cy="80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800">
                  <a:solidFill>
                    <a:schemeClr val="tx1"/>
                  </a:solidFill>
                </a:rPr>
                <a:t>緑ノード</a:t>
              </a:r>
              <a:endParaRPr kumimoji="1" lang="ja-JP" altLang="en-US" sz="800">
                <a:solidFill>
                  <a:schemeClr val="tx1"/>
                </a:solidFill>
              </a:endParaRPr>
            </a:p>
          </p:txBody>
        </p:sp>
        <p:sp>
          <p:nvSpPr>
            <p:cNvPr id="348" name="正方形/長方形 347">
              <a:extLst>
                <a:ext uri="{FF2B5EF4-FFF2-40B4-BE49-F238E27FC236}">
                  <a16:creationId xmlns:a16="http://schemas.microsoft.com/office/drawing/2014/main" id="{766CAEA5-48FB-BE4B-8FCB-6FA9597935F6}"/>
                </a:ext>
              </a:extLst>
            </p:cNvPr>
            <p:cNvSpPr/>
            <p:nvPr/>
          </p:nvSpPr>
          <p:spPr>
            <a:xfrm>
              <a:off x="4425644" y="4298685"/>
              <a:ext cx="1098901" cy="80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800">
                  <a:solidFill>
                    <a:schemeClr val="tx1"/>
                  </a:solidFill>
                </a:rPr>
                <a:t>ボーナスノード</a:t>
              </a:r>
              <a:endParaRPr lang="en-US" altLang="ja-JP" sz="800" dirty="0">
                <a:solidFill>
                  <a:schemeClr val="tx1"/>
                </a:solidFill>
              </a:endParaRPr>
            </a:p>
          </p:txBody>
        </p:sp>
      </p:grpSp>
      <p:sp>
        <p:nvSpPr>
          <p:cNvPr id="351" name="正方形/長方形 350">
            <a:extLst>
              <a:ext uri="{FF2B5EF4-FFF2-40B4-BE49-F238E27FC236}">
                <a16:creationId xmlns:a16="http://schemas.microsoft.com/office/drawing/2014/main" id="{732FF47A-8469-FC4E-AC31-8A75D6999FDF}"/>
              </a:ext>
            </a:extLst>
          </p:cNvPr>
          <p:cNvSpPr/>
          <p:nvPr/>
        </p:nvSpPr>
        <p:spPr>
          <a:xfrm>
            <a:off x="2512368" y="4830616"/>
            <a:ext cx="2772481" cy="6048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1100">
                <a:solidFill>
                  <a:schemeClr val="tx1"/>
                </a:solidFill>
                <a:latin typeface="+mn-ea"/>
              </a:rPr>
              <a:t>③司令システムはブロック運搬経路を</a:t>
            </a:r>
            <a:endParaRPr lang="en-US" altLang="ja-JP" sz="1100" dirty="0">
              <a:solidFill>
                <a:schemeClr val="tx1"/>
              </a:solidFill>
              <a:latin typeface="+mn-ea"/>
            </a:endParaRPr>
          </a:p>
          <a:p>
            <a:r>
              <a:rPr lang="ja-JP" altLang="en-US" sz="1100">
                <a:solidFill>
                  <a:schemeClr val="tx1"/>
                </a:solidFill>
                <a:latin typeface="+mn-ea"/>
              </a:rPr>
              <a:t>　探索するためにマップを持つ。マップ</a:t>
            </a:r>
            <a:endParaRPr lang="en-US" altLang="ja-JP" sz="1100" dirty="0">
              <a:solidFill>
                <a:schemeClr val="tx1"/>
              </a:solidFill>
              <a:latin typeface="+mn-ea"/>
            </a:endParaRPr>
          </a:p>
          <a:p>
            <a:r>
              <a:rPr lang="ja-JP" altLang="en-US" sz="1100">
                <a:solidFill>
                  <a:schemeClr val="tx1"/>
                </a:solidFill>
                <a:latin typeface="+mn-ea"/>
              </a:rPr>
              <a:t>　はブロックが無いノードの集合である。</a:t>
            </a:r>
          </a:p>
        </p:txBody>
      </p:sp>
      <p:sp>
        <p:nvSpPr>
          <p:cNvPr id="352" name="正方形/長方形 351">
            <a:extLst>
              <a:ext uri="{FF2B5EF4-FFF2-40B4-BE49-F238E27FC236}">
                <a16:creationId xmlns:a16="http://schemas.microsoft.com/office/drawing/2014/main" id="{A9B16AEB-AE93-6F47-895C-60C8A9C726D5}"/>
              </a:ext>
            </a:extLst>
          </p:cNvPr>
          <p:cNvSpPr/>
          <p:nvPr/>
        </p:nvSpPr>
        <p:spPr>
          <a:xfrm>
            <a:off x="3329405" y="942268"/>
            <a:ext cx="479107" cy="3042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b="1">
                <a:solidFill>
                  <a:srgbClr val="FF0000"/>
                </a:solidFill>
                <a:latin typeface="+mn-ea"/>
              </a:rPr>
              <a:t>③</a:t>
            </a:r>
          </a:p>
        </p:txBody>
      </p:sp>
      <p:sp>
        <p:nvSpPr>
          <p:cNvPr id="353" name="正方形/長方形 352">
            <a:extLst>
              <a:ext uri="{FF2B5EF4-FFF2-40B4-BE49-F238E27FC236}">
                <a16:creationId xmlns:a16="http://schemas.microsoft.com/office/drawing/2014/main" id="{B0CF9ACC-6DA2-A849-B8EF-9CDFAC03F321}"/>
              </a:ext>
            </a:extLst>
          </p:cNvPr>
          <p:cNvSpPr/>
          <p:nvPr/>
        </p:nvSpPr>
        <p:spPr>
          <a:xfrm>
            <a:off x="469343" y="1785449"/>
            <a:ext cx="479107" cy="3042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b="1">
                <a:solidFill>
                  <a:srgbClr val="FF0000"/>
                </a:solidFill>
                <a:latin typeface="+mn-ea"/>
              </a:rPr>
              <a:t>③</a:t>
            </a:r>
          </a:p>
        </p:txBody>
      </p:sp>
      <p:sp>
        <p:nvSpPr>
          <p:cNvPr id="14" name="正方形/長方形 13">
            <a:extLst>
              <a:ext uri="{FF2B5EF4-FFF2-40B4-BE49-F238E27FC236}">
                <a16:creationId xmlns:a16="http://schemas.microsoft.com/office/drawing/2014/main" id="{C72AB228-670C-DF42-B929-2F031863649C}"/>
              </a:ext>
            </a:extLst>
          </p:cNvPr>
          <p:cNvSpPr/>
          <p:nvPr/>
        </p:nvSpPr>
        <p:spPr>
          <a:xfrm>
            <a:off x="5268663" y="1680922"/>
            <a:ext cx="1912725" cy="23959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b="1" dirty="0">
                <a:solidFill>
                  <a:schemeClr val="tx1"/>
                </a:solidFill>
                <a:latin typeface="+mj-ea"/>
                <a:ea typeface="+mj-ea"/>
              </a:rPr>
              <a:t>2.4</a:t>
            </a:r>
            <a:r>
              <a:rPr lang="ja-JP" altLang="en-US" b="1">
                <a:solidFill>
                  <a:schemeClr val="tx1"/>
                </a:solidFill>
                <a:latin typeface="+mj-ea"/>
                <a:ea typeface="+mj-ea"/>
              </a:rPr>
              <a:t>解法</a:t>
            </a:r>
          </a:p>
        </p:txBody>
      </p:sp>
      <p:sp>
        <p:nvSpPr>
          <p:cNvPr id="358" name="正方形/長方形 357">
            <a:extLst>
              <a:ext uri="{FF2B5EF4-FFF2-40B4-BE49-F238E27FC236}">
                <a16:creationId xmlns:a16="http://schemas.microsoft.com/office/drawing/2014/main" id="{EA1194FC-1A73-954E-ACE9-4B5750E8AD3E}"/>
              </a:ext>
            </a:extLst>
          </p:cNvPr>
          <p:cNvSpPr/>
          <p:nvPr/>
        </p:nvSpPr>
        <p:spPr>
          <a:xfrm>
            <a:off x="2008312" y="5622704"/>
            <a:ext cx="3240360" cy="28147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1100">
                <a:solidFill>
                  <a:schemeClr val="tx1"/>
                </a:solidFill>
                <a:latin typeface="+mn-ea"/>
              </a:rPr>
              <a:t>走行体の動作を状態遷移図で示す。</a:t>
            </a:r>
          </a:p>
        </p:txBody>
      </p:sp>
      <p:sp>
        <p:nvSpPr>
          <p:cNvPr id="359" name="正方形/長方形 358">
            <a:extLst>
              <a:ext uri="{FF2B5EF4-FFF2-40B4-BE49-F238E27FC236}">
                <a16:creationId xmlns:a16="http://schemas.microsoft.com/office/drawing/2014/main" id="{46428B14-5AB0-F746-AE6C-ED8E6D1A11A3}"/>
              </a:ext>
            </a:extLst>
          </p:cNvPr>
          <p:cNvSpPr/>
          <p:nvPr/>
        </p:nvSpPr>
        <p:spPr>
          <a:xfrm>
            <a:off x="2797542" y="5985473"/>
            <a:ext cx="2425913" cy="2932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ja-JP" sz="1100" dirty="0">
                <a:solidFill>
                  <a:schemeClr val="tx1"/>
                </a:solidFill>
                <a:latin typeface="+mn-ea"/>
              </a:rPr>
              <a:t>※</a:t>
            </a:r>
            <a:r>
              <a:rPr lang="ja-JP" altLang="en-US" sz="1100">
                <a:solidFill>
                  <a:schemeClr val="tx1"/>
                </a:solidFill>
                <a:latin typeface="+mn-ea"/>
              </a:rPr>
              <a:t>トリガーや遷移ガードなどは割愛</a:t>
            </a:r>
          </a:p>
        </p:txBody>
      </p:sp>
      <p:sp>
        <p:nvSpPr>
          <p:cNvPr id="360" name="正方形/長方形 359">
            <a:extLst>
              <a:ext uri="{FF2B5EF4-FFF2-40B4-BE49-F238E27FC236}">
                <a16:creationId xmlns:a16="http://schemas.microsoft.com/office/drawing/2014/main" id="{DAEDF369-9F28-4F48-80BA-A97AE9C8EEC1}"/>
              </a:ext>
            </a:extLst>
          </p:cNvPr>
          <p:cNvSpPr/>
          <p:nvPr/>
        </p:nvSpPr>
        <p:spPr>
          <a:xfrm>
            <a:off x="55005" y="8982482"/>
            <a:ext cx="5121659" cy="60899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1100">
                <a:solidFill>
                  <a:schemeClr val="tx1"/>
                </a:solidFill>
                <a:latin typeface="+mn-ea"/>
              </a:rPr>
              <a:t>①プロジェクトのコンセプト「単純化する」からブロックを避けるなどの</a:t>
            </a:r>
            <a:endParaRPr lang="en-US" altLang="ja-JP" sz="1100" dirty="0">
              <a:solidFill>
                <a:schemeClr val="tx1"/>
              </a:solidFill>
              <a:latin typeface="+mn-ea"/>
            </a:endParaRPr>
          </a:p>
          <a:p>
            <a:r>
              <a:rPr lang="ja-JP" altLang="en-US" sz="1100">
                <a:solidFill>
                  <a:schemeClr val="tx1"/>
                </a:solidFill>
                <a:latin typeface="+mn-ea"/>
              </a:rPr>
              <a:t>　複雑な動作は排除した。</a:t>
            </a:r>
            <a:endParaRPr lang="en-US" altLang="ja-JP" sz="1100" dirty="0">
              <a:solidFill>
                <a:schemeClr val="tx1"/>
              </a:solidFill>
              <a:latin typeface="+mn-ea"/>
            </a:endParaRPr>
          </a:p>
          <a:p>
            <a:r>
              <a:rPr lang="ja-JP" altLang="en-US" sz="1100">
                <a:solidFill>
                  <a:schemeClr val="tx1"/>
                </a:solidFill>
                <a:latin typeface="+mn-ea"/>
              </a:rPr>
              <a:t>②単純化のため、コマンド受信（更新）と動作を繰り返す。</a:t>
            </a:r>
          </a:p>
        </p:txBody>
      </p:sp>
      <p:sp>
        <p:nvSpPr>
          <p:cNvPr id="362" name="正方形/長方形 361">
            <a:extLst>
              <a:ext uri="{FF2B5EF4-FFF2-40B4-BE49-F238E27FC236}">
                <a16:creationId xmlns:a16="http://schemas.microsoft.com/office/drawing/2014/main" id="{B3C565FB-652F-A24A-B39B-B95B94F834D4}"/>
              </a:ext>
            </a:extLst>
          </p:cNvPr>
          <p:cNvSpPr/>
          <p:nvPr/>
        </p:nvSpPr>
        <p:spPr>
          <a:xfrm>
            <a:off x="7181388" y="1584695"/>
            <a:ext cx="5510621"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200">
                <a:solidFill>
                  <a:schemeClr val="tx1"/>
                </a:solidFill>
                <a:latin typeface="+mn-ea"/>
              </a:rPr>
              <a:t>解法をシーケンス図で示す。</a:t>
            </a:r>
          </a:p>
        </p:txBody>
      </p:sp>
      <p:sp>
        <p:nvSpPr>
          <p:cNvPr id="125" name="正方形/長方形 124">
            <a:extLst>
              <a:ext uri="{FF2B5EF4-FFF2-40B4-BE49-F238E27FC236}">
                <a16:creationId xmlns:a16="http://schemas.microsoft.com/office/drawing/2014/main" id="{8CF872C2-23E7-D64E-BD00-C5677B74FD42}"/>
              </a:ext>
            </a:extLst>
          </p:cNvPr>
          <p:cNvSpPr/>
          <p:nvPr/>
        </p:nvSpPr>
        <p:spPr>
          <a:xfrm>
            <a:off x="0" y="-9992"/>
            <a:ext cx="1936304" cy="44823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b="1" dirty="0">
                <a:solidFill>
                  <a:schemeClr val="tx1"/>
                </a:solidFill>
                <a:latin typeface="+mj-ea"/>
                <a:ea typeface="+mj-ea"/>
              </a:rPr>
              <a:t>2.</a:t>
            </a:r>
            <a:r>
              <a:rPr lang="ja-JP" altLang="en-US" b="1">
                <a:solidFill>
                  <a:schemeClr val="tx1"/>
                </a:solidFill>
                <a:latin typeface="+mj-ea"/>
                <a:ea typeface="+mj-ea"/>
              </a:rPr>
              <a:t>分析モデル</a:t>
            </a:r>
          </a:p>
        </p:txBody>
      </p:sp>
    </p:spTree>
    <p:extLst>
      <p:ext uri="{BB962C8B-B14F-4D97-AF65-F5344CB8AC3E}">
        <p14:creationId xmlns:p14="http://schemas.microsoft.com/office/powerpoint/2010/main" val="15912791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図 26">
            <a:extLst>
              <a:ext uri="{FF2B5EF4-FFF2-40B4-BE49-F238E27FC236}">
                <a16:creationId xmlns:a16="http://schemas.microsoft.com/office/drawing/2014/main" id="{88900C9E-DB3D-4C4D-AEFB-D439B6BE41F5}"/>
              </a:ext>
            </a:extLst>
          </p:cNvPr>
          <p:cNvPicPr>
            <a:picLocks noChangeAspect="1"/>
          </p:cNvPicPr>
          <p:nvPr/>
        </p:nvPicPr>
        <p:blipFill rotWithShape="1">
          <a:blip r:embed="rId2"/>
          <a:srcRect l="503" t="3345" r="1131" b="1687"/>
          <a:stretch/>
        </p:blipFill>
        <p:spPr>
          <a:xfrm>
            <a:off x="136104" y="1444285"/>
            <a:ext cx="12529392" cy="8108843"/>
          </a:xfrm>
          <a:prstGeom prst="rect">
            <a:avLst/>
          </a:prstGeom>
        </p:spPr>
      </p:pic>
      <p:sp>
        <p:nvSpPr>
          <p:cNvPr id="5" name="正方形/長方形 4">
            <a:extLst>
              <a:ext uri="{FF2B5EF4-FFF2-40B4-BE49-F238E27FC236}">
                <a16:creationId xmlns:a16="http://schemas.microsoft.com/office/drawing/2014/main" id="{CE008806-0A9D-4D4D-9B56-7E0C6EC592E3}"/>
              </a:ext>
            </a:extLst>
          </p:cNvPr>
          <p:cNvSpPr/>
          <p:nvPr/>
        </p:nvSpPr>
        <p:spPr>
          <a:xfrm>
            <a:off x="-7912" y="-23936"/>
            <a:ext cx="1625600" cy="44823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b="1" dirty="0">
                <a:solidFill>
                  <a:schemeClr val="tx1"/>
                </a:solidFill>
              </a:rPr>
              <a:t>3.</a:t>
            </a:r>
            <a:r>
              <a:rPr lang="ja-JP" altLang="en-US" b="1">
                <a:solidFill>
                  <a:schemeClr val="tx1"/>
                </a:solidFill>
              </a:rPr>
              <a:t>設計モデル</a:t>
            </a:r>
          </a:p>
        </p:txBody>
      </p:sp>
      <p:sp>
        <p:nvSpPr>
          <p:cNvPr id="12" name="正方形/長方形 11">
            <a:extLst>
              <a:ext uri="{FF2B5EF4-FFF2-40B4-BE49-F238E27FC236}">
                <a16:creationId xmlns:a16="http://schemas.microsoft.com/office/drawing/2014/main" id="{7CA1E9AB-9FF4-7043-A9CE-C2F19CC9963F}"/>
              </a:ext>
            </a:extLst>
          </p:cNvPr>
          <p:cNvSpPr/>
          <p:nvPr/>
        </p:nvSpPr>
        <p:spPr>
          <a:xfrm>
            <a:off x="1586340" y="-23936"/>
            <a:ext cx="1308100" cy="23959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400" b="1" dirty="0">
                <a:solidFill>
                  <a:schemeClr val="tx1"/>
                </a:solidFill>
                <a:latin typeface="+mj-ea"/>
                <a:ea typeface="+mj-ea"/>
              </a:rPr>
              <a:t>3.1</a:t>
            </a:r>
            <a:r>
              <a:rPr lang="ja-JP" altLang="en-US" sz="1400" b="1">
                <a:solidFill>
                  <a:schemeClr val="tx1"/>
                </a:solidFill>
                <a:latin typeface="+mj-ea"/>
                <a:ea typeface="+mj-ea"/>
              </a:rPr>
              <a:t>設計方針</a:t>
            </a:r>
          </a:p>
        </p:txBody>
      </p:sp>
      <p:sp>
        <p:nvSpPr>
          <p:cNvPr id="13" name="正方形/長方形 12">
            <a:extLst>
              <a:ext uri="{FF2B5EF4-FFF2-40B4-BE49-F238E27FC236}">
                <a16:creationId xmlns:a16="http://schemas.microsoft.com/office/drawing/2014/main" id="{35B30A08-4067-6F4B-9B96-F9EE45D65461}"/>
              </a:ext>
            </a:extLst>
          </p:cNvPr>
          <p:cNvSpPr/>
          <p:nvPr/>
        </p:nvSpPr>
        <p:spPr>
          <a:xfrm>
            <a:off x="1" y="1155619"/>
            <a:ext cx="1308100" cy="23959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400" b="1" dirty="0">
                <a:solidFill>
                  <a:schemeClr val="tx1"/>
                </a:solidFill>
                <a:latin typeface="+mj-ea"/>
                <a:ea typeface="+mj-ea"/>
              </a:rPr>
              <a:t>3.2</a:t>
            </a:r>
            <a:r>
              <a:rPr lang="ja-JP" altLang="en-US" sz="1400" b="1">
                <a:solidFill>
                  <a:schemeClr val="tx1"/>
                </a:solidFill>
                <a:latin typeface="+mj-ea"/>
                <a:ea typeface="+mj-ea"/>
              </a:rPr>
              <a:t>構造モデル</a:t>
            </a:r>
          </a:p>
        </p:txBody>
      </p:sp>
      <p:sp>
        <p:nvSpPr>
          <p:cNvPr id="14" name="正方形/長方形 13">
            <a:extLst>
              <a:ext uri="{FF2B5EF4-FFF2-40B4-BE49-F238E27FC236}">
                <a16:creationId xmlns:a16="http://schemas.microsoft.com/office/drawing/2014/main" id="{448806EA-9798-9E43-90F1-749EC9A7C7A9}"/>
              </a:ext>
            </a:extLst>
          </p:cNvPr>
          <p:cNvSpPr/>
          <p:nvPr/>
        </p:nvSpPr>
        <p:spPr>
          <a:xfrm>
            <a:off x="1288232" y="1176630"/>
            <a:ext cx="3197352" cy="2395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1100">
                <a:solidFill>
                  <a:schemeClr val="tx1"/>
                </a:solidFill>
                <a:latin typeface="+mn-ea"/>
              </a:rPr>
              <a:t>システム構造を</a:t>
            </a:r>
            <a:r>
              <a:rPr lang="en-US" altLang="ja-JP" sz="1100" dirty="0" err="1">
                <a:solidFill>
                  <a:schemeClr val="tx1"/>
                </a:solidFill>
                <a:latin typeface="+mn-ea"/>
              </a:rPr>
              <a:t>SysML</a:t>
            </a:r>
            <a:r>
              <a:rPr lang="ja-JP" altLang="en-US" sz="1100">
                <a:solidFill>
                  <a:schemeClr val="tx1"/>
                </a:solidFill>
                <a:latin typeface="+mn-ea"/>
              </a:rPr>
              <a:t>のブロック定義で示す。</a:t>
            </a:r>
          </a:p>
        </p:txBody>
      </p:sp>
      <p:sp>
        <p:nvSpPr>
          <p:cNvPr id="15" name="正方形/長方形 14">
            <a:extLst>
              <a:ext uri="{FF2B5EF4-FFF2-40B4-BE49-F238E27FC236}">
                <a16:creationId xmlns:a16="http://schemas.microsoft.com/office/drawing/2014/main" id="{61226100-736F-F54F-97F6-BE7F21C8BB5B}"/>
              </a:ext>
            </a:extLst>
          </p:cNvPr>
          <p:cNvSpPr/>
          <p:nvPr/>
        </p:nvSpPr>
        <p:spPr>
          <a:xfrm>
            <a:off x="3060584" y="5145302"/>
            <a:ext cx="1912725" cy="2395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900" b="1">
                <a:solidFill>
                  <a:schemeClr val="tx1"/>
                </a:solidFill>
                <a:latin typeface="+mj-ea"/>
                <a:ea typeface="+mj-ea"/>
              </a:rPr>
              <a:t>判断システム</a:t>
            </a:r>
          </a:p>
        </p:txBody>
      </p:sp>
      <p:sp>
        <p:nvSpPr>
          <p:cNvPr id="17" name="正方形/長方形 16">
            <a:extLst>
              <a:ext uri="{FF2B5EF4-FFF2-40B4-BE49-F238E27FC236}">
                <a16:creationId xmlns:a16="http://schemas.microsoft.com/office/drawing/2014/main" id="{3D6E588D-012D-1B47-A283-D9F27E84BA0F}"/>
              </a:ext>
            </a:extLst>
          </p:cNvPr>
          <p:cNvSpPr/>
          <p:nvPr/>
        </p:nvSpPr>
        <p:spPr>
          <a:xfrm>
            <a:off x="2915416" y="-23936"/>
            <a:ext cx="3197352" cy="2395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1100">
                <a:solidFill>
                  <a:schemeClr val="tx1"/>
                </a:solidFill>
                <a:latin typeface="+mn-ea"/>
              </a:rPr>
              <a:t>設計方針を示す。</a:t>
            </a:r>
          </a:p>
        </p:txBody>
      </p:sp>
      <p:graphicFrame>
        <p:nvGraphicFramePr>
          <p:cNvPr id="18" name="表 17">
            <a:extLst>
              <a:ext uri="{FF2B5EF4-FFF2-40B4-BE49-F238E27FC236}">
                <a16:creationId xmlns:a16="http://schemas.microsoft.com/office/drawing/2014/main" id="{FEBDBEB7-FD1A-D84F-B008-18FB5E742238}"/>
              </a:ext>
            </a:extLst>
          </p:cNvPr>
          <p:cNvGraphicFramePr>
            <a:graphicFrameLocks noGrp="1"/>
          </p:cNvGraphicFramePr>
          <p:nvPr>
            <p:extLst>
              <p:ext uri="{D42A27DB-BD31-4B8C-83A1-F6EECF244321}">
                <p14:modId xmlns:p14="http://schemas.microsoft.com/office/powerpoint/2010/main" val="2685019888"/>
              </p:ext>
            </p:extLst>
          </p:nvPr>
        </p:nvGraphicFramePr>
        <p:xfrm>
          <a:off x="1648590" y="305232"/>
          <a:ext cx="5149366" cy="822960"/>
        </p:xfrm>
        <a:graphic>
          <a:graphicData uri="http://schemas.openxmlformats.org/drawingml/2006/table">
            <a:tbl>
              <a:tblPr firstRow="1" bandRow="1">
                <a:tableStyleId>{5940675A-B579-460E-94D1-54222C63F5DA}</a:tableStyleId>
              </a:tblPr>
              <a:tblGrid>
                <a:gridCol w="1362393">
                  <a:extLst>
                    <a:ext uri="{9D8B030D-6E8A-4147-A177-3AD203B41FA5}">
                      <a16:colId xmlns:a16="http://schemas.microsoft.com/office/drawing/2014/main" val="2433606777"/>
                    </a:ext>
                  </a:extLst>
                </a:gridCol>
                <a:gridCol w="3464243">
                  <a:extLst>
                    <a:ext uri="{9D8B030D-6E8A-4147-A177-3AD203B41FA5}">
                      <a16:colId xmlns:a16="http://schemas.microsoft.com/office/drawing/2014/main" val="1581656731"/>
                    </a:ext>
                  </a:extLst>
                </a:gridCol>
                <a:gridCol w="322730">
                  <a:extLst>
                    <a:ext uri="{9D8B030D-6E8A-4147-A177-3AD203B41FA5}">
                      <a16:colId xmlns:a16="http://schemas.microsoft.com/office/drawing/2014/main" val="2103728230"/>
                    </a:ext>
                  </a:extLst>
                </a:gridCol>
              </a:tblGrid>
              <a:tr h="257073">
                <a:tc>
                  <a:txBody>
                    <a:bodyPr/>
                    <a:lstStyle/>
                    <a:p>
                      <a:pPr algn="ctr"/>
                      <a:r>
                        <a:rPr kumimoji="1" lang="ja-JP" altLang="en-US" sz="1000">
                          <a:latin typeface="+mn-ea"/>
                          <a:ea typeface="+mn-ea"/>
                        </a:rPr>
                        <a:t>コンセプト</a:t>
                      </a:r>
                    </a:p>
                  </a:txBody>
                  <a:tcPr/>
                </a:tc>
                <a:tc>
                  <a:txBody>
                    <a:bodyPr/>
                    <a:lstStyle/>
                    <a:p>
                      <a:pPr algn="ctr"/>
                      <a:r>
                        <a:rPr kumimoji="1" lang="ja-JP" altLang="en-US" sz="1000">
                          <a:latin typeface="+mn-ea"/>
                          <a:ea typeface="+mn-ea"/>
                        </a:rPr>
                        <a:t>設計方針</a:t>
                      </a:r>
                    </a:p>
                  </a:txBody>
                  <a:tcPr/>
                </a:tc>
                <a:tc>
                  <a:txBody>
                    <a:bodyPr/>
                    <a:lstStyle/>
                    <a:p>
                      <a:endParaRPr kumimoji="1" lang="ja-JP" altLang="en-US" sz="1200">
                        <a:latin typeface="+mn-ea"/>
                        <a:ea typeface="+mn-ea"/>
                      </a:endParaRPr>
                    </a:p>
                  </a:txBody>
                  <a:tcPr/>
                </a:tc>
                <a:extLst>
                  <a:ext uri="{0D108BD9-81ED-4DB2-BD59-A6C34878D82A}">
                    <a16:rowId xmlns:a16="http://schemas.microsoft.com/office/drawing/2014/main" val="1016670470"/>
                  </a:ext>
                </a:extLst>
              </a:tr>
              <a:tr h="257073">
                <a:tc>
                  <a:txBody>
                    <a:bodyPr/>
                    <a:lstStyle/>
                    <a:p>
                      <a:r>
                        <a:rPr kumimoji="1" lang="ja-JP" altLang="en-US" sz="1000">
                          <a:latin typeface="+mn-ea"/>
                          <a:ea typeface="+mn-ea"/>
                        </a:rPr>
                        <a:t>シンプルに設計する</a:t>
                      </a:r>
                    </a:p>
                  </a:txBody>
                  <a:tcPr/>
                </a:tc>
                <a:tc>
                  <a:txBody>
                    <a:bodyPr/>
                    <a:lstStyle/>
                    <a:p>
                      <a:r>
                        <a:rPr kumimoji="1" lang="ja-JP" altLang="en-US" sz="1000">
                          <a:latin typeface="+mn-ea"/>
                          <a:ea typeface="+mn-ea"/>
                        </a:rPr>
                        <a:t>関連の強い機能をまとめ</a:t>
                      </a:r>
                      <a:r>
                        <a:rPr kumimoji="1" lang="en-US" altLang="ja-JP" sz="1000" dirty="0">
                          <a:latin typeface="+mn-ea"/>
                          <a:ea typeface="+mn-ea"/>
                        </a:rPr>
                        <a:t>4</a:t>
                      </a:r>
                      <a:r>
                        <a:rPr kumimoji="1" lang="ja-JP" altLang="en-US" sz="1000">
                          <a:latin typeface="+mn-ea"/>
                          <a:ea typeface="+mn-ea"/>
                        </a:rPr>
                        <a:t>つのサブシステムに割り当てる</a:t>
                      </a:r>
                    </a:p>
                  </a:txBody>
                  <a:tcPr/>
                </a:tc>
                <a:tc>
                  <a:txBody>
                    <a:bodyPr/>
                    <a:lstStyle/>
                    <a:p>
                      <a:r>
                        <a:rPr kumimoji="1" lang="ja-JP" altLang="en-US" sz="1200">
                          <a:latin typeface="+mn-ea"/>
                          <a:ea typeface="+mn-ea"/>
                        </a:rPr>
                        <a:t>①</a:t>
                      </a:r>
                    </a:p>
                  </a:txBody>
                  <a:tcPr/>
                </a:tc>
                <a:extLst>
                  <a:ext uri="{0D108BD9-81ED-4DB2-BD59-A6C34878D82A}">
                    <a16:rowId xmlns:a16="http://schemas.microsoft.com/office/drawing/2014/main" val="3890939684"/>
                  </a:ext>
                </a:extLst>
              </a:tr>
              <a:tr h="257073">
                <a:tc>
                  <a:txBody>
                    <a:bodyPr/>
                    <a:lstStyle/>
                    <a:p>
                      <a:r>
                        <a:rPr kumimoji="1" lang="ja-JP" altLang="en-US" sz="1000">
                          <a:latin typeface="+mn-ea"/>
                          <a:ea typeface="+mn-ea"/>
                        </a:rPr>
                        <a:t>単純化する</a:t>
                      </a:r>
                    </a:p>
                  </a:txBody>
                  <a:tcPr/>
                </a:tc>
                <a:tc>
                  <a:txBody>
                    <a:bodyPr/>
                    <a:lstStyle/>
                    <a:p>
                      <a:r>
                        <a:rPr kumimoji="1" lang="ja-JP" altLang="en-US" sz="1000">
                          <a:latin typeface="+mn-ea"/>
                          <a:ea typeface="+mn-ea"/>
                        </a:rPr>
                        <a:t>同じ要素・設計思想で複数の機能を実現する</a:t>
                      </a:r>
                    </a:p>
                  </a:txBody>
                  <a:tcPr/>
                </a:tc>
                <a:tc>
                  <a:txBody>
                    <a:bodyPr/>
                    <a:lstStyle/>
                    <a:p>
                      <a:r>
                        <a:rPr kumimoji="1" lang="ja-JP" altLang="en-US" sz="1200">
                          <a:latin typeface="+mn-ea"/>
                          <a:ea typeface="+mn-ea"/>
                        </a:rPr>
                        <a:t>②</a:t>
                      </a:r>
                    </a:p>
                  </a:txBody>
                  <a:tcPr/>
                </a:tc>
                <a:extLst>
                  <a:ext uri="{0D108BD9-81ED-4DB2-BD59-A6C34878D82A}">
                    <a16:rowId xmlns:a16="http://schemas.microsoft.com/office/drawing/2014/main" val="3286427755"/>
                  </a:ext>
                </a:extLst>
              </a:tr>
            </a:tbl>
          </a:graphicData>
        </a:graphic>
      </p:graphicFrame>
      <p:sp>
        <p:nvSpPr>
          <p:cNvPr id="19" name="正方形/長方形 18">
            <a:extLst>
              <a:ext uri="{FF2B5EF4-FFF2-40B4-BE49-F238E27FC236}">
                <a16:creationId xmlns:a16="http://schemas.microsoft.com/office/drawing/2014/main" id="{E17DD2E2-8DCB-E847-91DC-291926533B63}"/>
              </a:ext>
            </a:extLst>
          </p:cNvPr>
          <p:cNvSpPr/>
          <p:nvPr/>
        </p:nvSpPr>
        <p:spPr>
          <a:xfrm>
            <a:off x="4589182" y="2079326"/>
            <a:ext cx="1811618" cy="12898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a:extLst>
              <a:ext uri="{FF2B5EF4-FFF2-40B4-BE49-F238E27FC236}">
                <a16:creationId xmlns:a16="http://schemas.microsoft.com/office/drawing/2014/main" id="{BCA8B4F5-60B9-9244-AB87-7618B0235BA8}"/>
              </a:ext>
            </a:extLst>
          </p:cNvPr>
          <p:cNvSpPr/>
          <p:nvPr/>
        </p:nvSpPr>
        <p:spPr>
          <a:xfrm>
            <a:off x="4661190" y="3792488"/>
            <a:ext cx="1811618" cy="12898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a:extLst>
              <a:ext uri="{FF2B5EF4-FFF2-40B4-BE49-F238E27FC236}">
                <a16:creationId xmlns:a16="http://schemas.microsoft.com/office/drawing/2014/main" id="{94E9E5BF-A57F-854C-AD6A-6AD13366FE1A}"/>
              </a:ext>
            </a:extLst>
          </p:cNvPr>
          <p:cNvSpPr/>
          <p:nvPr/>
        </p:nvSpPr>
        <p:spPr>
          <a:xfrm>
            <a:off x="3952528" y="1503115"/>
            <a:ext cx="1728192" cy="3042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b="1">
                <a:solidFill>
                  <a:srgbClr val="FF0000"/>
                </a:solidFill>
                <a:latin typeface="+mn-ea"/>
              </a:rPr>
              <a:t>①サブシステム化</a:t>
            </a:r>
          </a:p>
        </p:txBody>
      </p:sp>
      <p:sp>
        <p:nvSpPr>
          <p:cNvPr id="22" name="正方形/長方形 21">
            <a:extLst>
              <a:ext uri="{FF2B5EF4-FFF2-40B4-BE49-F238E27FC236}">
                <a16:creationId xmlns:a16="http://schemas.microsoft.com/office/drawing/2014/main" id="{E7FA4372-1883-FA44-A438-2BEC03A19ACE}"/>
              </a:ext>
            </a:extLst>
          </p:cNvPr>
          <p:cNvSpPr/>
          <p:nvPr/>
        </p:nvSpPr>
        <p:spPr>
          <a:xfrm>
            <a:off x="1333050" y="5160640"/>
            <a:ext cx="479107" cy="3042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b="1">
                <a:solidFill>
                  <a:srgbClr val="FF0000"/>
                </a:solidFill>
                <a:latin typeface="+mn-ea"/>
              </a:rPr>
              <a:t>①</a:t>
            </a:r>
          </a:p>
        </p:txBody>
      </p:sp>
      <p:sp>
        <p:nvSpPr>
          <p:cNvPr id="23" name="正方形/長方形 22">
            <a:extLst>
              <a:ext uri="{FF2B5EF4-FFF2-40B4-BE49-F238E27FC236}">
                <a16:creationId xmlns:a16="http://schemas.microsoft.com/office/drawing/2014/main" id="{A22B9726-9692-C947-9DD3-EDA1E84B8A4B}"/>
              </a:ext>
            </a:extLst>
          </p:cNvPr>
          <p:cNvSpPr/>
          <p:nvPr/>
        </p:nvSpPr>
        <p:spPr>
          <a:xfrm>
            <a:off x="2753341" y="5160640"/>
            <a:ext cx="479107" cy="3042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b="1">
                <a:solidFill>
                  <a:srgbClr val="FF0000"/>
                </a:solidFill>
                <a:latin typeface="+mn-ea"/>
              </a:rPr>
              <a:t>①</a:t>
            </a:r>
          </a:p>
        </p:txBody>
      </p:sp>
      <p:sp>
        <p:nvSpPr>
          <p:cNvPr id="24" name="正方形/長方形 23">
            <a:extLst>
              <a:ext uri="{FF2B5EF4-FFF2-40B4-BE49-F238E27FC236}">
                <a16:creationId xmlns:a16="http://schemas.microsoft.com/office/drawing/2014/main" id="{DB5FE673-7515-0C43-911D-7E445EDB19BB}"/>
              </a:ext>
            </a:extLst>
          </p:cNvPr>
          <p:cNvSpPr/>
          <p:nvPr/>
        </p:nvSpPr>
        <p:spPr>
          <a:xfrm>
            <a:off x="9738117" y="5160640"/>
            <a:ext cx="479107" cy="3042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b="1">
                <a:solidFill>
                  <a:srgbClr val="FF0000"/>
                </a:solidFill>
                <a:latin typeface="+mn-ea"/>
              </a:rPr>
              <a:t>①</a:t>
            </a:r>
          </a:p>
        </p:txBody>
      </p:sp>
      <p:graphicFrame>
        <p:nvGraphicFramePr>
          <p:cNvPr id="28" name="表 27">
            <a:extLst>
              <a:ext uri="{FF2B5EF4-FFF2-40B4-BE49-F238E27FC236}">
                <a16:creationId xmlns:a16="http://schemas.microsoft.com/office/drawing/2014/main" id="{624E593B-830A-2E43-AF4C-8601BBE07E40}"/>
              </a:ext>
            </a:extLst>
          </p:cNvPr>
          <p:cNvGraphicFramePr>
            <a:graphicFrameLocks noGrp="1"/>
          </p:cNvGraphicFramePr>
          <p:nvPr>
            <p:extLst>
              <p:ext uri="{D42A27DB-BD31-4B8C-83A1-F6EECF244321}">
                <p14:modId xmlns:p14="http://schemas.microsoft.com/office/powerpoint/2010/main" val="70140316"/>
              </p:ext>
            </p:extLst>
          </p:nvPr>
        </p:nvGraphicFramePr>
        <p:xfrm>
          <a:off x="6932153" y="30912"/>
          <a:ext cx="5820110" cy="1097280"/>
        </p:xfrm>
        <a:graphic>
          <a:graphicData uri="http://schemas.openxmlformats.org/drawingml/2006/table">
            <a:tbl>
              <a:tblPr firstRow="1" bandRow="1">
                <a:tableStyleId>{5940675A-B579-460E-94D1-54222C63F5DA}</a:tableStyleId>
              </a:tblPr>
              <a:tblGrid>
                <a:gridCol w="1405240">
                  <a:extLst>
                    <a:ext uri="{9D8B030D-6E8A-4147-A177-3AD203B41FA5}">
                      <a16:colId xmlns:a16="http://schemas.microsoft.com/office/drawing/2014/main" val="2433606777"/>
                    </a:ext>
                  </a:extLst>
                </a:gridCol>
                <a:gridCol w="4038630">
                  <a:extLst>
                    <a:ext uri="{9D8B030D-6E8A-4147-A177-3AD203B41FA5}">
                      <a16:colId xmlns:a16="http://schemas.microsoft.com/office/drawing/2014/main" val="1581656731"/>
                    </a:ext>
                  </a:extLst>
                </a:gridCol>
                <a:gridCol w="376240">
                  <a:extLst>
                    <a:ext uri="{9D8B030D-6E8A-4147-A177-3AD203B41FA5}">
                      <a16:colId xmlns:a16="http://schemas.microsoft.com/office/drawing/2014/main" val="2103728230"/>
                    </a:ext>
                  </a:extLst>
                </a:gridCol>
              </a:tblGrid>
              <a:tr h="257073">
                <a:tc>
                  <a:txBody>
                    <a:bodyPr/>
                    <a:lstStyle/>
                    <a:p>
                      <a:pPr algn="ctr"/>
                      <a:r>
                        <a:rPr kumimoji="1" lang="ja-JP" altLang="en-US" sz="1000">
                          <a:latin typeface="+mn-ea"/>
                          <a:ea typeface="+mn-ea"/>
                        </a:rPr>
                        <a:t>ステークホルダ要求</a:t>
                      </a:r>
                    </a:p>
                  </a:txBody>
                  <a:tcPr/>
                </a:tc>
                <a:tc>
                  <a:txBody>
                    <a:bodyPr/>
                    <a:lstStyle/>
                    <a:p>
                      <a:pPr algn="ctr"/>
                      <a:r>
                        <a:rPr kumimoji="1" lang="ja-JP" altLang="en-US" sz="1000">
                          <a:latin typeface="+mn-ea"/>
                          <a:ea typeface="+mn-ea"/>
                        </a:rPr>
                        <a:t>設計方針</a:t>
                      </a:r>
                    </a:p>
                  </a:txBody>
                  <a:tcPr/>
                </a:tc>
                <a:tc>
                  <a:txBody>
                    <a:bodyPr/>
                    <a:lstStyle/>
                    <a:p>
                      <a:endParaRPr kumimoji="1" lang="ja-JP" altLang="en-US" sz="1200">
                        <a:latin typeface="+mn-ea"/>
                        <a:ea typeface="+mn-ea"/>
                      </a:endParaRPr>
                    </a:p>
                  </a:txBody>
                  <a:tcPr/>
                </a:tc>
                <a:extLst>
                  <a:ext uri="{0D108BD9-81ED-4DB2-BD59-A6C34878D82A}">
                    <a16:rowId xmlns:a16="http://schemas.microsoft.com/office/drawing/2014/main" val="1016670470"/>
                  </a:ext>
                </a:extLst>
              </a:tr>
              <a:tr h="257073">
                <a:tc>
                  <a:txBody>
                    <a:bodyPr/>
                    <a:lstStyle/>
                    <a:p>
                      <a:r>
                        <a:rPr kumimoji="1" lang="ja-JP" altLang="en-US" sz="1000">
                          <a:latin typeface="+mn-ea"/>
                          <a:ea typeface="+mn-ea"/>
                        </a:rPr>
                        <a:t>画像処理の活用</a:t>
                      </a:r>
                    </a:p>
                  </a:txBody>
                  <a:tcPr/>
                </a:tc>
                <a:tc>
                  <a:txBody>
                    <a:bodyPr/>
                    <a:lstStyle/>
                    <a:p>
                      <a:r>
                        <a:rPr kumimoji="1" lang="ja-JP" altLang="en-US" sz="1000">
                          <a:latin typeface="+mn-ea"/>
                          <a:ea typeface="+mn-ea"/>
                        </a:rPr>
                        <a:t>数字の推定の前処理に画像処理を活用する</a:t>
                      </a:r>
                    </a:p>
                  </a:txBody>
                  <a:tcPr/>
                </a:tc>
                <a:tc>
                  <a:txBody>
                    <a:bodyPr/>
                    <a:lstStyle/>
                    <a:p>
                      <a:r>
                        <a:rPr kumimoji="1" lang="ja-JP" altLang="en-US" sz="1200">
                          <a:latin typeface="+mn-ea"/>
                          <a:ea typeface="+mn-ea"/>
                        </a:rPr>
                        <a:t>③</a:t>
                      </a:r>
                    </a:p>
                  </a:txBody>
                  <a:tcPr/>
                </a:tc>
                <a:extLst>
                  <a:ext uri="{0D108BD9-81ED-4DB2-BD59-A6C34878D82A}">
                    <a16:rowId xmlns:a16="http://schemas.microsoft.com/office/drawing/2014/main" val="3890939684"/>
                  </a:ext>
                </a:extLst>
              </a:tr>
              <a:tr h="257073">
                <a:tc>
                  <a:txBody>
                    <a:bodyPr/>
                    <a:lstStyle/>
                    <a:p>
                      <a:r>
                        <a:rPr kumimoji="1" lang="en-US" altLang="ja-JP" sz="1000" dirty="0">
                          <a:latin typeface="+mn-ea"/>
                          <a:ea typeface="+mn-ea"/>
                        </a:rPr>
                        <a:t>AI</a:t>
                      </a:r>
                      <a:r>
                        <a:rPr kumimoji="1" lang="ja-JP" altLang="en-US" sz="1000">
                          <a:latin typeface="+mn-ea"/>
                          <a:ea typeface="+mn-ea"/>
                        </a:rPr>
                        <a:t>の活用</a:t>
                      </a:r>
                    </a:p>
                  </a:txBody>
                  <a:tcPr/>
                </a:tc>
                <a:tc>
                  <a:txBody>
                    <a:bodyPr/>
                    <a:lstStyle/>
                    <a:p>
                      <a:r>
                        <a:rPr kumimoji="1" lang="ja-JP" altLang="en-US" sz="1000">
                          <a:latin typeface="+mn-ea"/>
                          <a:ea typeface="+mn-ea"/>
                        </a:rPr>
                        <a:t>数字推定とブロック色の推定にニューラルネットワークを活用する</a:t>
                      </a:r>
                    </a:p>
                  </a:txBody>
                  <a:tcPr/>
                </a:tc>
                <a:tc>
                  <a:txBody>
                    <a:bodyPr/>
                    <a:lstStyle/>
                    <a:p>
                      <a:r>
                        <a:rPr kumimoji="1" lang="ja-JP" altLang="en-US" sz="1200">
                          <a:latin typeface="+mn-ea"/>
                          <a:ea typeface="+mn-ea"/>
                        </a:rPr>
                        <a:t>④</a:t>
                      </a:r>
                    </a:p>
                  </a:txBody>
                  <a:tcPr/>
                </a:tc>
                <a:extLst>
                  <a:ext uri="{0D108BD9-81ED-4DB2-BD59-A6C34878D82A}">
                    <a16:rowId xmlns:a16="http://schemas.microsoft.com/office/drawing/2014/main" val="3286427755"/>
                  </a:ext>
                </a:extLst>
              </a:tr>
              <a:tr h="257073">
                <a:tc>
                  <a:txBody>
                    <a:bodyPr/>
                    <a:lstStyle/>
                    <a:p>
                      <a:r>
                        <a:rPr kumimoji="1" lang="en-US" altLang="ja-JP" sz="1000" dirty="0">
                          <a:latin typeface="+mn-ea"/>
                          <a:ea typeface="+mn-ea"/>
                        </a:rPr>
                        <a:t>MBD</a:t>
                      </a:r>
                      <a:r>
                        <a:rPr kumimoji="1" lang="ja-JP" altLang="en-US" sz="1000">
                          <a:latin typeface="+mn-ea"/>
                          <a:ea typeface="+mn-ea"/>
                        </a:rPr>
                        <a:t>開発</a:t>
                      </a:r>
                    </a:p>
                  </a:txBody>
                  <a:tcPr/>
                </a:tc>
                <a:tc>
                  <a:txBody>
                    <a:bodyPr/>
                    <a:lstStyle/>
                    <a:p>
                      <a:r>
                        <a:rPr kumimoji="1" lang="ja-JP" altLang="en-US" sz="1000">
                          <a:latin typeface="+mn-ea"/>
                          <a:ea typeface="+mn-ea"/>
                        </a:rPr>
                        <a:t>走行体の制御設計に</a:t>
                      </a:r>
                      <a:r>
                        <a:rPr kumimoji="1" lang="en-US" altLang="ja-JP" sz="1000" dirty="0" err="1">
                          <a:latin typeface="+mn-ea"/>
                          <a:ea typeface="+mn-ea"/>
                        </a:rPr>
                        <a:t>Matlab</a:t>
                      </a:r>
                      <a:r>
                        <a:rPr kumimoji="1" lang="en-US" altLang="ja-JP" sz="1000" dirty="0">
                          <a:latin typeface="+mn-ea"/>
                          <a:ea typeface="+mn-ea"/>
                        </a:rPr>
                        <a:t> Simulink  </a:t>
                      </a:r>
                      <a:r>
                        <a:rPr kumimoji="1" lang="ja-JP" altLang="en-US" sz="1000">
                          <a:latin typeface="+mn-ea"/>
                          <a:ea typeface="+mn-ea"/>
                        </a:rPr>
                        <a:t>を活用する</a:t>
                      </a:r>
                      <a:endParaRPr kumimoji="1" lang="en-US" altLang="ja-JP" sz="1000" dirty="0">
                        <a:latin typeface="+mn-ea"/>
                        <a:ea typeface="+mn-ea"/>
                      </a:endParaRPr>
                    </a:p>
                  </a:txBody>
                  <a:tcPr/>
                </a:tc>
                <a:tc>
                  <a:txBody>
                    <a:bodyPr/>
                    <a:lstStyle/>
                    <a:p>
                      <a:r>
                        <a:rPr kumimoji="1" lang="ja-JP" altLang="en-US" sz="1200">
                          <a:latin typeface="+mn-ea"/>
                          <a:ea typeface="+mn-ea"/>
                        </a:rPr>
                        <a:t>⑤</a:t>
                      </a:r>
                    </a:p>
                  </a:txBody>
                  <a:tcPr/>
                </a:tc>
                <a:extLst>
                  <a:ext uri="{0D108BD9-81ED-4DB2-BD59-A6C34878D82A}">
                    <a16:rowId xmlns:a16="http://schemas.microsoft.com/office/drawing/2014/main" val="1812514023"/>
                  </a:ext>
                </a:extLst>
              </a:tr>
            </a:tbl>
          </a:graphicData>
        </a:graphic>
      </p:graphicFrame>
      <p:sp>
        <p:nvSpPr>
          <p:cNvPr id="29" name="正方形/長方形 28">
            <a:extLst>
              <a:ext uri="{FF2B5EF4-FFF2-40B4-BE49-F238E27FC236}">
                <a16:creationId xmlns:a16="http://schemas.microsoft.com/office/drawing/2014/main" id="{C6556226-3A1F-F344-8295-7158D69772F5}"/>
              </a:ext>
            </a:extLst>
          </p:cNvPr>
          <p:cNvSpPr/>
          <p:nvPr/>
        </p:nvSpPr>
        <p:spPr>
          <a:xfrm>
            <a:off x="1192818" y="3347022"/>
            <a:ext cx="1728192" cy="3042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b="1">
                <a:solidFill>
                  <a:srgbClr val="FF0000"/>
                </a:solidFill>
                <a:latin typeface="+mn-ea"/>
              </a:rPr>
              <a:t>③画像処理の活用</a:t>
            </a:r>
          </a:p>
        </p:txBody>
      </p:sp>
      <p:sp>
        <p:nvSpPr>
          <p:cNvPr id="30" name="正方形/長方形 29">
            <a:extLst>
              <a:ext uri="{FF2B5EF4-FFF2-40B4-BE49-F238E27FC236}">
                <a16:creationId xmlns:a16="http://schemas.microsoft.com/office/drawing/2014/main" id="{E5E3E301-C0C1-F842-B53F-FB6D419001AA}"/>
              </a:ext>
            </a:extLst>
          </p:cNvPr>
          <p:cNvSpPr/>
          <p:nvPr/>
        </p:nvSpPr>
        <p:spPr>
          <a:xfrm>
            <a:off x="10721280" y="6528792"/>
            <a:ext cx="1811618" cy="115212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正方形/長方形 31">
            <a:extLst>
              <a:ext uri="{FF2B5EF4-FFF2-40B4-BE49-F238E27FC236}">
                <a16:creationId xmlns:a16="http://schemas.microsoft.com/office/drawing/2014/main" id="{185B8293-58AD-254D-B572-DE7DA49E39BF}"/>
              </a:ext>
            </a:extLst>
          </p:cNvPr>
          <p:cNvSpPr/>
          <p:nvPr/>
        </p:nvSpPr>
        <p:spPr>
          <a:xfrm>
            <a:off x="6508714" y="1488232"/>
            <a:ext cx="1044214" cy="3042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b="1">
                <a:solidFill>
                  <a:srgbClr val="FF0000"/>
                </a:solidFill>
                <a:latin typeface="+mn-ea"/>
              </a:rPr>
              <a:t>②単純化</a:t>
            </a:r>
          </a:p>
        </p:txBody>
      </p:sp>
      <p:sp>
        <p:nvSpPr>
          <p:cNvPr id="33" name="正方形/長方形 32">
            <a:extLst>
              <a:ext uri="{FF2B5EF4-FFF2-40B4-BE49-F238E27FC236}">
                <a16:creationId xmlns:a16="http://schemas.microsoft.com/office/drawing/2014/main" id="{0BD1E5B0-5A1E-9142-9F4F-9C80E4BC7BC1}"/>
              </a:ext>
            </a:extLst>
          </p:cNvPr>
          <p:cNvSpPr/>
          <p:nvPr/>
        </p:nvSpPr>
        <p:spPr>
          <a:xfrm>
            <a:off x="4522785" y="3028465"/>
            <a:ext cx="1044214" cy="3042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400" b="1">
                <a:solidFill>
                  <a:srgbClr val="FF0000"/>
                </a:solidFill>
                <a:latin typeface="+mn-ea"/>
              </a:rPr>
              <a:t>②単純化</a:t>
            </a:r>
          </a:p>
        </p:txBody>
      </p:sp>
      <p:sp>
        <p:nvSpPr>
          <p:cNvPr id="34" name="正方形/長方形 33">
            <a:extLst>
              <a:ext uri="{FF2B5EF4-FFF2-40B4-BE49-F238E27FC236}">
                <a16:creationId xmlns:a16="http://schemas.microsoft.com/office/drawing/2014/main" id="{A9501C3A-28B0-7B41-AD88-396E77269C3B}"/>
              </a:ext>
            </a:extLst>
          </p:cNvPr>
          <p:cNvSpPr/>
          <p:nvPr/>
        </p:nvSpPr>
        <p:spPr>
          <a:xfrm>
            <a:off x="4518886" y="3258366"/>
            <a:ext cx="1089826" cy="3042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400" b="1">
                <a:solidFill>
                  <a:srgbClr val="FF0000"/>
                </a:solidFill>
                <a:latin typeface="+mn-ea"/>
              </a:rPr>
              <a:t>④</a:t>
            </a:r>
            <a:r>
              <a:rPr lang="en-US" altLang="ja-JP" sz="1400" b="1" dirty="0">
                <a:solidFill>
                  <a:srgbClr val="FF0000"/>
                </a:solidFill>
                <a:latin typeface="+mn-ea"/>
              </a:rPr>
              <a:t>AI</a:t>
            </a:r>
            <a:r>
              <a:rPr lang="ja-JP" altLang="en-US" sz="1400" b="1">
                <a:solidFill>
                  <a:srgbClr val="FF0000"/>
                </a:solidFill>
                <a:latin typeface="+mn-ea"/>
              </a:rPr>
              <a:t>の活用</a:t>
            </a:r>
          </a:p>
        </p:txBody>
      </p:sp>
      <p:sp>
        <p:nvSpPr>
          <p:cNvPr id="35" name="正方形/長方形 34">
            <a:extLst>
              <a:ext uri="{FF2B5EF4-FFF2-40B4-BE49-F238E27FC236}">
                <a16:creationId xmlns:a16="http://schemas.microsoft.com/office/drawing/2014/main" id="{4B98D691-97AE-F74C-91DC-07A503737B9F}"/>
              </a:ext>
            </a:extLst>
          </p:cNvPr>
          <p:cNvSpPr/>
          <p:nvPr/>
        </p:nvSpPr>
        <p:spPr>
          <a:xfrm>
            <a:off x="9455562" y="7204775"/>
            <a:ext cx="1265717" cy="2601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b="1">
                <a:solidFill>
                  <a:srgbClr val="FF0000"/>
                </a:solidFill>
                <a:latin typeface="+mn-ea"/>
              </a:rPr>
              <a:t>⑤</a:t>
            </a:r>
            <a:r>
              <a:rPr lang="en-US" altLang="ja-JP" sz="1400" b="1" dirty="0">
                <a:solidFill>
                  <a:srgbClr val="FF0000"/>
                </a:solidFill>
                <a:latin typeface="+mn-ea"/>
              </a:rPr>
              <a:t>MBD</a:t>
            </a:r>
            <a:r>
              <a:rPr lang="ja-JP" altLang="en-US" sz="1400" b="1">
                <a:solidFill>
                  <a:srgbClr val="FF0000"/>
                </a:solidFill>
                <a:latin typeface="+mn-ea"/>
              </a:rPr>
              <a:t>開発</a:t>
            </a:r>
          </a:p>
        </p:txBody>
      </p:sp>
      <p:sp>
        <p:nvSpPr>
          <p:cNvPr id="36" name="正方形/長方形 35">
            <a:extLst>
              <a:ext uri="{FF2B5EF4-FFF2-40B4-BE49-F238E27FC236}">
                <a16:creationId xmlns:a16="http://schemas.microsoft.com/office/drawing/2014/main" id="{4AE2DCF5-40C1-9A46-9BFF-692E52C9EC00}"/>
              </a:ext>
            </a:extLst>
          </p:cNvPr>
          <p:cNvSpPr/>
          <p:nvPr/>
        </p:nvSpPr>
        <p:spPr>
          <a:xfrm>
            <a:off x="1264702" y="4807349"/>
            <a:ext cx="1728192" cy="3042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b="1">
                <a:solidFill>
                  <a:srgbClr val="FF0000"/>
                </a:solidFill>
                <a:latin typeface="+mn-ea"/>
              </a:rPr>
              <a:t>①サブシステム化</a:t>
            </a:r>
          </a:p>
        </p:txBody>
      </p:sp>
    </p:spTree>
    <p:extLst>
      <p:ext uri="{BB962C8B-B14F-4D97-AF65-F5344CB8AC3E}">
        <p14:creationId xmlns:p14="http://schemas.microsoft.com/office/powerpoint/2010/main" val="34810729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01195A77-A5BB-CA4D-8121-8AC6B0D98B8C}"/>
              </a:ext>
            </a:extLst>
          </p:cNvPr>
          <p:cNvPicPr>
            <a:picLocks noChangeAspect="1"/>
          </p:cNvPicPr>
          <p:nvPr/>
        </p:nvPicPr>
        <p:blipFill rotWithShape="1">
          <a:blip r:embed="rId2"/>
          <a:srcRect l="710" t="6500" r="54208" b="4251"/>
          <a:stretch/>
        </p:blipFill>
        <p:spPr>
          <a:xfrm>
            <a:off x="58673" y="3480665"/>
            <a:ext cx="3821847" cy="6063998"/>
          </a:xfrm>
          <a:prstGeom prst="rect">
            <a:avLst/>
          </a:prstGeom>
          <a:ln w="19050">
            <a:solidFill>
              <a:schemeClr val="tx1">
                <a:lumMod val="50000"/>
                <a:lumOff val="50000"/>
              </a:schemeClr>
            </a:solidFill>
          </a:ln>
        </p:spPr>
      </p:pic>
      <p:pic>
        <p:nvPicPr>
          <p:cNvPr id="2" name="図 1">
            <a:extLst>
              <a:ext uri="{FF2B5EF4-FFF2-40B4-BE49-F238E27FC236}">
                <a16:creationId xmlns:a16="http://schemas.microsoft.com/office/drawing/2014/main" id="{C1490327-C85D-7B4D-BAEC-6D38D7DA5DFC}"/>
              </a:ext>
            </a:extLst>
          </p:cNvPr>
          <p:cNvPicPr>
            <a:picLocks noChangeAspect="1"/>
          </p:cNvPicPr>
          <p:nvPr/>
        </p:nvPicPr>
        <p:blipFill rotWithShape="1">
          <a:blip r:embed="rId3"/>
          <a:srcRect l="1041" t="2973" r="6248" b="1778"/>
          <a:stretch/>
        </p:blipFill>
        <p:spPr>
          <a:xfrm>
            <a:off x="6105183" y="40061"/>
            <a:ext cx="6688832" cy="9544737"/>
          </a:xfrm>
          <a:prstGeom prst="rect">
            <a:avLst/>
          </a:prstGeom>
          <a:ln w="19050">
            <a:solidFill>
              <a:schemeClr val="tx1">
                <a:lumMod val="50000"/>
                <a:lumOff val="50000"/>
              </a:schemeClr>
            </a:solidFill>
          </a:ln>
        </p:spPr>
      </p:pic>
      <p:sp>
        <p:nvSpPr>
          <p:cNvPr id="6" name="正方形/長方形 5">
            <a:extLst>
              <a:ext uri="{FF2B5EF4-FFF2-40B4-BE49-F238E27FC236}">
                <a16:creationId xmlns:a16="http://schemas.microsoft.com/office/drawing/2014/main" id="{4783DF63-662A-B24C-8319-1F72002FC1B3}"/>
              </a:ext>
            </a:extLst>
          </p:cNvPr>
          <p:cNvSpPr/>
          <p:nvPr/>
        </p:nvSpPr>
        <p:spPr>
          <a:xfrm>
            <a:off x="0" y="-23936"/>
            <a:ext cx="1720280" cy="23959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400" b="1" dirty="0">
                <a:solidFill>
                  <a:schemeClr val="tx1"/>
                </a:solidFill>
                <a:latin typeface="+mj-ea"/>
                <a:ea typeface="+mj-ea"/>
              </a:rPr>
              <a:t>3.3</a:t>
            </a:r>
            <a:r>
              <a:rPr lang="ja-JP" altLang="en-US" sz="1400" b="1">
                <a:solidFill>
                  <a:schemeClr val="tx1"/>
                </a:solidFill>
                <a:latin typeface="+mj-ea"/>
                <a:ea typeface="+mj-ea"/>
              </a:rPr>
              <a:t>振る舞いモデル</a:t>
            </a:r>
          </a:p>
        </p:txBody>
      </p:sp>
      <p:sp>
        <p:nvSpPr>
          <p:cNvPr id="7" name="正方形/長方形 6">
            <a:extLst>
              <a:ext uri="{FF2B5EF4-FFF2-40B4-BE49-F238E27FC236}">
                <a16:creationId xmlns:a16="http://schemas.microsoft.com/office/drawing/2014/main" id="{57DEBDB5-6B1A-5643-A517-38C1BF45FA0C}"/>
              </a:ext>
            </a:extLst>
          </p:cNvPr>
          <p:cNvSpPr/>
          <p:nvPr/>
        </p:nvSpPr>
        <p:spPr>
          <a:xfrm>
            <a:off x="1720280" y="0"/>
            <a:ext cx="4528592" cy="2395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1100">
                <a:solidFill>
                  <a:schemeClr val="tx1"/>
                </a:solidFill>
                <a:latin typeface="+mn-ea"/>
              </a:rPr>
              <a:t>ブロック並べの経路探索の振る舞いを</a:t>
            </a:r>
            <a:r>
              <a:rPr lang="en-US" altLang="ja-JP" sz="1100" dirty="0" err="1">
                <a:solidFill>
                  <a:schemeClr val="tx1"/>
                </a:solidFill>
                <a:latin typeface="+mn-ea"/>
              </a:rPr>
              <a:t>SysML</a:t>
            </a:r>
            <a:r>
              <a:rPr lang="ja-JP" altLang="en-US" sz="1100">
                <a:solidFill>
                  <a:schemeClr val="tx1"/>
                </a:solidFill>
                <a:latin typeface="+mn-ea"/>
              </a:rPr>
              <a:t>のシーケンス図で示す。</a:t>
            </a:r>
          </a:p>
        </p:txBody>
      </p:sp>
      <p:sp>
        <p:nvSpPr>
          <p:cNvPr id="8" name="正方形/長方形 7">
            <a:extLst>
              <a:ext uri="{FF2B5EF4-FFF2-40B4-BE49-F238E27FC236}">
                <a16:creationId xmlns:a16="http://schemas.microsoft.com/office/drawing/2014/main" id="{95CE0EBC-4433-D44A-80B2-A3D89725A83B}"/>
              </a:ext>
            </a:extLst>
          </p:cNvPr>
          <p:cNvSpPr/>
          <p:nvPr/>
        </p:nvSpPr>
        <p:spPr>
          <a:xfrm>
            <a:off x="136017" y="344354"/>
            <a:ext cx="1720280" cy="23959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400" b="1" dirty="0">
                <a:solidFill>
                  <a:schemeClr val="tx1"/>
                </a:solidFill>
                <a:latin typeface="+mj-ea"/>
                <a:ea typeface="+mj-ea"/>
              </a:rPr>
              <a:t>3.3.1</a:t>
            </a:r>
            <a:r>
              <a:rPr lang="ja-JP" altLang="en-US" sz="1400" b="1">
                <a:solidFill>
                  <a:schemeClr val="tx1"/>
                </a:solidFill>
                <a:latin typeface="+mj-ea"/>
                <a:ea typeface="+mj-ea"/>
              </a:rPr>
              <a:t>運搬先の決定</a:t>
            </a:r>
          </a:p>
        </p:txBody>
      </p:sp>
      <p:grpSp>
        <p:nvGrpSpPr>
          <p:cNvPr id="117" name="グループ化 116">
            <a:extLst>
              <a:ext uri="{FF2B5EF4-FFF2-40B4-BE49-F238E27FC236}">
                <a16:creationId xmlns:a16="http://schemas.microsoft.com/office/drawing/2014/main" id="{D39142F1-5774-0049-BF34-EC52C75CAEFF}"/>
              </a:ext>
            </a:extLst>
          </p:cNvPr>
          <p:cNvGrpSpPr/>
          <p:nvPr/>
        </p:nvGrpSpPr>
        <p:grpSpPr>
          <a:xfrm>
            <a:off x="208112" y="625068"/>
            <a:ext cx="3145319" cy="2764202"/>
            <a:chOff x="4808204" y="575369"/>
            <a:chExt cx="6688396" cy="5877967"/>
          </a:xfrm>
        </p:grpSpPr>
        <p:grpSp>
          <p:nvGrpSpPr>
            <p:cNvPr id="9" name="グループ化 8">
              <a:extLst>
                <a:ext uri="{FF2B5EF4-FFF2-40B4-BE49-F238E27FC236}">
                  <a16:creationId xmlns:a16="http://schemas.microsoft.com/office/drawing/2014/main" id="{6630B9E4-0415-644C-B69C-F35D8D7E31CC}"/>
                </a:ext>
              </a:extLst>
            </p:cNvPr>
            <p:cNvGrpSpPr/>
            <p:nvPr/>
          </p:nvGrpSpPr>
          <p:grpSpPr>
            <a:xfrm>
              <a:off x="5690955" y="710698"/>
              <a:ext cx="5805645" cy="5742638"/>
              <a:chOff x="5816969" y="692696"/>
              <a:chExt cx="5805645" cy="5742638"/>
            </a:xfrm>
          </p:grpSpPr>
          <p:sp>
            <p:nvSpPr>
              <p:cNvPr id="10" name="円/楕円 9">
                <a:extLst>
                  <a:ext uri="{FF2B5EF4-FFF2-40B4-BE49-F238E27FC236}">
                    <a16:creationId xmlns:a16="http://schemas.microsoft.com/office/drawing/2014/main" id="{1EA68950-F270-4A40-A801-B33B36594514}"/>
                  </a:ext>
                </a:extLst>
              </p:cNvPr>
              <p:cNvSpPr/>
              <p:nvPr/>
            </p:nvSpPr>
            <p:spPr>
              <a:xfrm>
                <a:off x="8409257" y="1574794"/>
                <a:ext cx="558062" cy="558062"/>
              </a:xfrm>
              <a:prstGeom prst="ellipse">
                <a:avLst/>
              </a:prstGeom>
              <a:solidFill>
                <a:schemeClr val="accent6"/>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altLang="ja-JP" sz="1000" dirty="0">
                    <a:solidFill>
                      <a:schemeClr val="tx1"/>
                    </a:solidFill>
                    <a:latin typeface="+mn-ea"/>
                  </a:rPr>
                  <a:t>5</a:t>
                </a:r>
                <a:endParaRPr kumimoji="1" lang="ja-JP" altLang="en-US" sz="1000" dirty="0" err="1">
                  <a:solidFill>
                    <a:schemeClr val="tx1"/>
                  </a:solidFill>
                  <a:latin typeface="+mn-ea"/>
                </a:endParaRPr>
              </a:p>
            </p:txBody>
          </p:sp>
          <p:sp>
            <p:nvSpPr>
              <p:cNvPr id="11" name="円/楕円 10">
                <a:extLst>
                  <a:ext uri="{FF2B5EF4-FFF2-40B4-BE49-F238E27FC236}">
                    <a16:creationId xmlns:a16="http://schemas.microsoft.com/office/drawing/2014/main" id="{128B0F16-6E33-B64A-AB47-9B6E1C2346C8}"/>
                  </a:ext>
                </a:extLst>
              </p:cNvPr>
              <p:cNvSpPr/>
              <p:nvPr/>
            </p:nvSpPr>
            <p:spPr>
              <a:xfrm>
                <a:off x="8409257" y="5031178"/>
                <a:ext cx="558062" cy="558062"/>
              </a:xfrm>
              <a:prstGeom prst="ellipse">
                <a:avLst/>
              </a:prstGeom>
              <a:solidFill>
                <a:srgbClr val="FF0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18</a:t>
                </a:r>
                <a:endParaRPr kumimoji="1" lang="ja-JP" altLang="en-US" sz="1000" dirty="0" err="1">
                  <a:solidFill>
                    <a:schemeClr val="tx1"/>
                  </a:solidFill>
                  <a:latin typeface="+mn-ea"/>
                </a:endParaRPr>
              </a:p>
            </p:txBody>
          </p:sp>
          <p:grpSp>
            <p:nvGrpSpPr>
              <p:cNvPr id="12" name="グループ化 11">
                <a:extLst>
                  <a:ext uri="{FF2B5EF4-FFF2-40B4-BE49-F238E27FC236}">
                    <a16:creationId xmlns:a16="http://schemas.microsoft.com/office/drawing/2014/main" id="{DD7BC3BE-E034-914F-B941-968FAC164EAC}"/>
                  </a:ext>
                </a:extLst>
              </p:cNvPr>
              <p:cNvGrpSpPr/>
              <p:nvPr/>
            </p:nvGrpSpPr>
            <p:grpSpPr>
              <a:xfrm>
                <a:off x="5816969" y="692696"/>
                <a:ext cx="2286254" cy="5742638"/>
                <a:chOff x="5816969" y="692696"/>
                <a:chExt cx="2286254" cy="5742638"/>
              </a:xfrm>
            </p:grpSpPr>
            <p:sp>
              <p:nvSpPr>
                <p:cNvPr id="60" name="円/楕円 59">
                  <a:extLst>
                    <a:ext uri="{FF2B5EF4-FFF2-40B4-BE49-F238E27FC236}">
                      <a16:creationId xmlns:a16="http://schemas.microsoft.com/office/drawing/2014/main" id="{4094D369-4FB8-4E40-9DA7-260603E41D27}"/>
                    </a:ext>
                  </a:extLst>
                </p:cNvPr>
                <p:cNvSpPr/>
                <p:nvPr/>
              </p:nvSpPr>
              <p:spPr>
                <a:xfrm>
                  <a:off x="5816969" y="692696"/>
                  <a:ext cx="558062" cy="558062"/>
                </a:xfrm>
                <a:prstGeom prst="ellipse">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0</a:t>
                  </a:r>
                  <a:endParaRPr kumimoji="1" lang="ja-JP" altLang="en-US" sz="1000" dirty="0" err="1">
                    <a:solidFill>
                      <a:schemeClr val="tx1"/>
                    </a:solidFill>
                    <a:latin typeface="+mn-ea"/>
                  </a:endParaRPr>
                </a:p>
              </p:txBody>
            </p:sp>
            <p:sp>
              <p:nvSpPr>
                <p:cNvPr id="61" name="円/楕円 60">
                  <a:extLst>
                    <a:ext uri="{FF2B5EF4-FFF2-40B4-BE49-F238E27FC236}">
                      <a16:creationId xmlns:a16="http://schemas.microsoft.com/office/drawing/2014/main" id="{5F9692AB-BDD5-3F4A-B850-84E36D1B123A}"/>
                    </a:ext>
                  </a:extLst>
                </p:cNvPr>
                <p:cNvSpPr/>
                <p:nvPr/>
              </p:nvSpPr>
              <p:spPr>
                <a:xfrm>
                  <a:off x="7545161" y="692696"/>
                  <a:ext cx="558062" cy="558062"/>
                </a:xfrm>
                <a:prstGeom prst="ellipse">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1</a:t>
                  </a:r>
                  <a:endParaRPr kumimoji="1" lang="ja-JP" altLang="en-US" sz="1000" dirty="0" err="1">
                    <a:solidFill>
                      <a:schemeClr val="tx1"/>
                    </a:solidFill>
                    <a:latin typeface="+mn-ea"/>
                  </a:endParaRPr>
                </a:p>
              </p:txBody>
            </p:sp>
            <p:sp>
              <p:nvSpPr>
                <p:cNvPr id="62" name="円/楕円 61">
                  <a:extLst>
                    <a:ext uri="{FF2B5EF4-FFF2-40B4-BE49-F238E27FC236}">
                      <a16:creationId xmlns:a16="http://schemas.microsoft.com/office/drawing/2014/main" id="{1B7DFF9F-F3A6-7A4B-999F-7B90E2519C64}"/>
                    </a:ext>
                  </a:extLst>
                </p:cNvPr>
                <p:cNvSpPr/>
                <p:nvPr/>
              </p:nvSpPr>
              <p:spPr>
                <a:xfrm>
                  <a:off x="6681065" y="1574794"/>
                  <a:ext cx="558062" cy="558062"/>
                </a:xfrm>
                <a:prstGeom prst="ellipse">
                  <a:avLst/>
                </a:prstGeom>
                <a:solidFill>
                  <a:srgbClr val="FFFF00"/>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altLang="ja-JP" sz="1000" dirty="0">
                      <a:solidFill>
                        <a:schemeClr val="tx1"/>
                      </a:solidFill>
                      <a:latin typeface="+mn-ea"/>
                    </a:rPr>
                    <a:t>4</a:t>
                  </a:r>
                  <a:endParaRPr kumimoji="1" lang="ja-JP" altLang="en-US" sz="1000" dirty="0" err="1">
                    <a:solidFill>
                      <a:schemeClr val="tx1"/>
                    </a:solidFill>
                    <a:latin typeface="+mn-ea"/>
                  </a:endParaRPr>
                </a:p>
              </p:txBody>
            </p:sp>
            <p:sp>
              <p:nvSpPr>
                <p:cNvPr id="63" name="円/楕円 62">
                  <a:extLst>
                    <a:ext uri="{FF2B5EF4-FFF2-40B4-BE49-F238E27FC236}">
                      <a16:creationId xmlns:a16="http://schemas.microsoft.com/office/drawing/2014/main" id="{F7134702-89E2-8645-98A3-ADACB2F469F5}"/>
                    </a:ext>
                  </a:extLst>
                </p:cNvPr>
                <p:cNvSpPr/>
                <p:nvPr/>
              </p:nvSpPr>
              <p:spPr>
                <a:xfrm>
                  <a:off x="5816969" y="2438890"/>
                  <a:ext cx="558062" cy="558062"/>
                </a:xfrm>
                <a:prstGeom prst="ellipse">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7</a:t>
                  </a:r>
                  <a:endParaRPr kumimoji="1" lang="ja-JP" altLang="en-US" sz="1000" dirty="0" err="1">
                    <a:solidFill>
                      <a:schemeClr val="tx1"/>
                    </a:solidFill>
                    <a:latin typeface="+mn-ea"/>
                  </a:endParaRPr>
                </a:p>
              </p:txBody>
            </p:sp>
            <p:sp>
              <p:nvSpPr>
                <p:cNvPr id="64" name="円/楕円 63">
                  <a:extLst>
                    <a:ext uri="{FF2B5EF4-FFF2-40B4-BE49-F238E27FC236}">
                      <a16:creationId xmlns:a16="http://schemas.microsoft.com/office/drawing/2014/main" id="{B387B624-2208-A340-80D4-A67DDFE7A2D0}"/>
                    </a:ext>
                  </a:extLst>
                </p:cNvPr>
                <p:cNvSpPr/>
                <p:nvPr/>
              </p:nvSpPr>
              <p:spPr>
                <a:xfrm>
                  <a:off x="7545161" y="2438890"/>
                  <a:ext cx="558062" cy="558062"/>
                </a:xfrm>
                <a:prstGeom prst="ellipse">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8</a:t>
                  </a:r>
                  <a:endParaRPr kumimoji="1" lang="ja-JP" altLang="en-US" sz="1000" dirty="0" err="1">
                    <a:solidFill>
                      <a:schemeClr val="tx1"/>
                    </a:solidFill>
                    <a:latin typeface="+mn-ea"/>
                  </a:endParaRPr>
                </a:p>
              </p:txBody>
            </p:sp>
            <p:sp>
              <p:nvSpPr>
                <p:cNvPr id="65" name="円/楕円 64">
                  <a:extLst>
                    <a:ext uri="{FF2B5EF4-FFF2-40B4-BE49-F238E27FC236}">
                      <a16:creationId xmlns:a16="http://schemas.microsoft.com/office/drawing/2014/main" id="{8070B1FF-8FA1-0B4D-8F34-9D50E3C648EE}"/>
                    </a:ext>
                  </a:extLst>
                </p:cNvPr>
                <p:cNvSpPr/>
                <p:nvPr/>
              </p:nvSpPr>
              <p:spPr>
                <a:xfrm>
                  <a:off x="5816969" y="4149080"/>
                  <a:ext cx="558062" cy="558062"/>
                </a:xfrm>
                <a:prstGeom prst="ellipse">
                  <a:avLst/>
                </a:prstGeom>
                <a:solidFill>
                  <a:schemeClr val="bg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13</a:t>
                  </a:r>
                  <a:endParaRPr kumimoji="1" lang="ja-JP" altLang="en-US" sz="1000" dirty="0" err="1">
                    <a:solidFill>
                      <a:schemeClr val="tx1"/>
                    </a:solidFill>
                    <a:latin typeface="+mn-ea"/>
                  </a:endParaRPr>
                </a:p>
              </p:txBody>
            </p:sp>
            <p:sp>
              <p:nvSpPr>
                <p:cNvPr id="66" name="円/楕円 65">
                  <a:extLst>
                    <a:ext uri="{FF2B5EF4-FFF2-40B4-BE49-F238E27FC236}">
                      <a16:creationId xmlns:a16="http://schemas.microsoft.com/office/drawing/2014/main" id="{616D0F1B-F470-594D-9C1E-79C0B48839B5}"/>
                    </a:ext>
                  </a:extLst>
                </p:cNvPr>
                <p:cNvSpPr/>
                <p:nvPr/>
              </p:nvSpPr>
              <p:spPr>
                <a:xfrm>
                  <a:off x="7545161" y="4149080"/>
                  <a:ext cx="558062" cy="558062"/>
                </a:xfrm>
                <a:prstGeom prst="ellipse">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14</a:t>
                  </a:r>
                  <a:endParaRPr kumimoji="1" lang="ja-JP" altLang="en-US" sz="1000" dirty="0" err="1">
                    <a:solidFill>
                      <a:schemeClr val="tx1"/>
                    </a:solidFill>
                    <a:latin typeface="+mn-ea"/>
                  </a:endParaRPr>
                </a:p>
              </p:txBody>
            </p:sp>
            <p:sp>
              <p:nvSpPr>
                <p:cNvPr id="67" name="円/楕円 66">
                  <a:extLst>
                    <a:ext uri="{FF2B5EF4-FFF2-40B4-BE49-F238E27FC236}">
                      <a16:creationId xmlns:a16="http://schemas.microsoft.com/office/drawing/2014/main" id="{45A0C48D-7438-4E42-8629-04F4ECD68AF6}"/>
                    </a:ext>
                  </a:extLst>
                </p:cNvPr>
                <p:cNvSpPr/>
                <p:nvPr/>
              </p:nvSpPr>
              <p:spPr>
                <a:xfrm>
                  <a:off x="5816969" y="5877272"/>
                  <a:ext cx="558062" cy="558062"/>
                </a:xfrm>
                <a:prstGeom prst="ellipse">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20</a:t>
                  </a:r>
                  <a:endParaRPr kumimoji="1" lang="ja-JP" altLang="en-US" sz="1000" dirty="0" err="1">
                    <a:solidFill>
                      <a:schemeClr val="tx1"/>
                    </a:solidFill>
                    <a:latin typeface="+mn-ea"/>
                  </a:endParaRPr>
                </a:p>
              </p:txBody>
            </p:sp>
            <p:sp>
              <p:nvSpPr>
                <p:cNvPr id="68" name="円/楕円 67">
                  <a:extLst>
                    <a:ext uri="{FF2B5EF4-FFF2-40B4-BE49-F238E27FC236}">
                      <a16:creationId xmlns:a16="http://schemas.microsoft.com/office/drawing/2014/main" id="{3223213F-F040-3347-BDF1-CBBA3F07CDE0}"/>
                    </a:ext>
                  </a:extLst>
                </p:cNvPr>
                <p:cNvSpPr/>
                <p:nvPr/>
              </p:nvSpPr>
              <p:spPr>
                <a:xfrm>
                  <a:off x="7545161" y="5877272"/>
                  <a:ext cx="558062" cy="558062"/>
                </a:xfrm>
                <a:prstGeom prst="ellipse">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21</a:t>
                  </a:r>
                  <a:endParaRPr kumimoji="1" lang="ja-JP" altLang="en-US" sz="1000" dirty="0" err="1">
                    <a:solidFill>
                      <a:schemeClr val="tx1"/>
                    </a:solidFill>
                    <a:latin typeface="+mn-ea"/>
                  </a:endParaRPr>
                </a:p>
              </p:txBody>
            </p:sp>
            <p:sp>
              <p:nvSpPr>
                <p:cNvPr id="69" name="円/楕円 68">
                  <a:extLst>
                    <a:ext uri="{FF2B5EF4-FFF2-40B4-BE49-F238E27FC236}">
                      <a16:creationId xmlns:a16="http://schemas.microsoft.com/office/drawing/2014/main" id="{D9C315F1-3585-FE44-A582-A6583EE69939}"/>
                    </a:ext>
                  </a:extLst>
                </p:cNvPr>
                <p:cNvSpPr/>
                <p:nvPr/>
              </p:nvSpPr>
              <p:spPr>
                <a:xfrm>
                  <a:off x="6681065" y="3302986"/>
                  <a:ext cx="558062" cy="558062"/>
                </a:xfrm>
                <a:prstGeom prst="ellipse">
                  <a:avLst/>
                </a:prstGeom>
                <a:solidFill>
                  <a:schemeClr val="accent5"/>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11</a:t>
                  </a:r>
                  <a:endParaRPr kumimoji="1" lang="ja-JP" altLang="en-US" sz="1000" dirty="0" err="1">
                    <a:solidFill>
                      <a:schemeClr val="tx1"/>
                    </a:solidFill>
                    <a:latin typeface="+mn-ea"/>
                  </a:endParaRPr>
                </a:p>
              </p:txBody>
            </p:sp>
            <p:sp>
              <p:nvSpPr>
                <p:cNvPr id="70" name="円/楕円 69">
                  <a:extLst>
                    <a:ext uri="{FF2B5EF4-FFF2-40B4-BE49-F238E27FC236}">
                      <a16:creationId xmlns:a16="http://schemas.microsoft.com/office/drawing/2014/main" id="{17A0F35B-9B66-0A42-875A-F51DC57B6B4C}"/>
                    </a:ext>
                  </a:extLst>
                </p:cNvPr>
                <p:cNvSpPr/>
                <p:nvPr/>
              </p:nvSpPr>
              <p:spPr>
                <a:xfrm>
                  <a:off x="6681065" y="5031178"/>
                  <a:ext cx="558062" cy="558062"/>
                </a:xfrm>
                <a:prstGeom prst="ellipse">
                  <a:avLst/>
                </a:prstGeom>
                <a:solidFill>
                  <a:schemeClr val="accent6"/>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17</a:t>
                  </a:r>
                  <a:endParaRPr kumimoji="1" lang="ja-JP" altLang="en-US" sz="1000" dirty="0" err="1">
                    <a:solidFill>
                      <a:schemeClr val="tx1"/>
                    </a:solidFill>
                    <a:latin typeface="+mn-ea"/>
                  </a:endParaRPr>
                </a:p>
              </p:txBody>
            </p:sp>
            <p:cxnSp>
              <p:nvCxnSpPr>
                <p:cNvPr id="71" name="直線コネクタ 70">
                  <a:extLst>
                    <a:ext uri="{FF2B5EF4-FFF2-40B4-BE49-F238E27FC236}">
                      <a16:creationId xmlns:a16="http://schemas.microsoft.com/office/drawing/2014/main" id="{D967586E-8274-EB41-8A9A-67E9CB994D4B}"/>
                    </a:ext>
                  </a:extLst>
                </p:cNvPr>
                <p:cNvCxnSpPr/>
                <p:nvPr/>
              </p:nvCxnSpPr>
              <p:spPr>
                <a:xfrm flipV="1">
                  <a:off x="6096000" y="2996952"/>
                  <a:ext cx="0" cy="1152128"/>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72" name="直線コネクタ 71">
                  <a:extLst>
                    <a:ext uri="{FF2B5EF4-FFF2-40B4-BE49-F238E27FC236}">
                      <a16:creationId xmlns:a16="http://schemas.microsoft.com/office/drawing/2014/main" id="{6C44BD8C-3C5F-4C47-9F0C-D2155C4CB3CE}"/>
                    </a:ext>
                  </a:extLst>
                </p:cNvPr>
                <p:cNvCxnSpPr>
                  <a:stCxn id="63" idx="0"/>
                  <a:endCxn id="60" idx="4"/>
                </p:cNvCxnSpPr>
                <p:nvPr/>
              </p:nvCxnSpPr>
              <p:spPr>
                <a:xfrm flipV="1">
                  <a:off x="6096000" y="1250758"/>
                  <a:ext cx="0" cy="1188132"/>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73" name="直線コネクタ 72">
                  <a:extLst>
                    <a:ext uri="{FF2B5EF4-FFF2-40B4-BE49-F238E27FC236}">
                      <a16:creationId xmlns:a16="http://schemas.microsoft.com/office/drawing/2014/main" id="{FB2EAFE0-C734-964C-B33C-BF9F91F99EED}"/>
                    </a:ext>
                  </a:extLst>
                </p:cNvPr>
                <p:cNvCxnSpPr>
                  <a:stCxn id="60" idx="6"/>
                  <a:endCxn id="61" idx="2"/>
                </p:cNvCxnSpPr>
                <p:nvPr/>
              </p:nvCxnSpPr>
              <p:spPr>
                <a:xfrm>
                  <a:off x="6375031" y="971727"/>
                  <a:ext cx="117013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74" name="直線コネクタ 73">
                  <a:extLst>
                    <a:ext uri="{FF2B5EF4-FFF2-40B4-BE49-F238E27FC236}">
                      <a16:creationId xmlns:a16="http://schemas.microsoft.com/office/drawing/2014/main" id="{005CA33F-8310-EF49-8135-5F93599A538E}"/>
                    </a:ext>
                  </a:extLst>
                </p:cNvPr>
                <p:cNvCxnSpPr>
                  <a:stCxn id="62" idx="1"/>
                  <a:endCxn id="60" idx="5"/>
                </p:cNvCxnSpPr>
                <p:nvPr/>
              </p:nvCxnSpPr>
              <p:spPr>
                <a:xfrm flipH="1" flipV="1">
                  <a:off x="6293305" y="1169032"/>
                  <a:ext cx="469486" cy="487488"/>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75" name="直線コネクタ 74">
                  <a:extLst>
                    <a:ext uri="{FF2B5EF4-FFF2-40B4-BE49-F238E27FC236}">
                      <a16:creationId xmlns:a16="http://schemas.microsoft.com/office/drawing/2014/main" id="{5ABBACF1-F047-5344-B80A-F15FE513C32F}"/>
                    </a:ext>
                  </a:extLst>
                </p:cNvPr>
                <p:cNvCxnSpPr>
                  <a:stCxn id="62" idx="7"/>
                  <a:endCxn id="61" idx="3"/>
                </p:cNvCxnSpPr>
                <p:nvPr/>
              </p:nvCxnSpPr>
              <p:spPr>
                <a:xfrm flipV="1">
                  <a:off x="7157401" y="1169032"/>
                  <a:ext cx="469486" cy="487488"/>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76" name="直線コネクタ 75">
                  <a:extLst>
                    <a:ext uri="{FF2B5EF4-FFF2-40B4-BE49-F238E27FC236}">
                      <a16:creationId xmlns:a16="http://schemas.microsoft.com/office/drawing/2014/main" id="{852F83B2-4C28-C940-98A7-58E3730FA0A9}"/>
                    </a:ext>
                  </a:extLst>
                </p:cNvPr>
                <p:cNvCxnSpPr>
                  <a:stCxn id="63" idx="7"/>
                  <a:endCxn id="62" idx="3"/>
                </p:cNvCxnSpPr>
                <p:nvPr/>
              </p:nvCxnSpPr>
              <p:spPr>
                <a:xfrm flipV="1">
                  <a:off x="6293305" y="2051130"/>
                  <a:ext cx="469486" cy="469486"/>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77" name="直線コネクタ 76">
                  <a:extLst>
                    <a:ext uri="{FF2B5EF4-FFF2-40B4-BE49-F238E27FC236}">
                      <a16:creationId xmlns:a16="http://schemas.microsoft.com/office/drawing/2014/main" id="{E244F63E-6C69-1D4C-AF56-E7940F9F0965}"/>
                    </a:ext>
                  </a:extLst>
                </p:cNvPr>
                <p:cNvCxnSpPr>
                  <a:cxnSpLocks/>
                  <a:stCxn id="62" idx="5"/>
                  <a:endCxn id="64" idx="1"/>
                </p:cNvCxnSpPr>
                <p:nvPr/>
              </p:nvCxnSpPr>
              <p:spPr>
                <a:xfrm>
                  <a:off x="7157401" y="2051130"/>
                  <a:ext cx="469486" cy="469486"/>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78" name="直線コネクタ 77">
                  <a:extLst>
                    <a:ext uri="{FF2B5EF4-FFF2-40B4-BE49-F238E27FC236}">
                      <a16:creationId xmlns:a16="http://schemas.microsoft.com/office/drawing/2014/main" id="{716CD432-AC37-4441-B132-4FBE50207DD4}"/>
                    </a:ext>
                  </a:extLst>
                </p:cNvPr>
                <p:cNvCxnSpPr>
                  <a:cxnSpLocks/>
                  <a:stCxn id="67" idx="0"/>
                  <a:endCxn id="65" idx="4"/>
                </p:cNvCxnSpPr>
                <p:nvPr/>
              </p:nvCxnSpPr>
              <p:spPr>
                <a:xfrm flipV="1">
                  <a:off x="6096000" y="4707142"/>
                  <a:ext cx="0" cy="117013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79" name="直線コネクタ 78">
                  <a:extLst>
                    <a:ext uri="{FF2B5EF4-FFF2-40B4-BE49-F238E27FC236}">
                      <a16:creationId xmlns:a16="http://schemas.microsoft.com/office/drawing/2014/main" id="{E1D783D8-2F46-334A-BA34-C8BCEF3DB554}"/>
                    </a:ext>
                  </a:extLst>
                </p:cNvPr>
                <p:cNvCxnSpPr>
                  <a:cxnSpLocks/>
                  <a:stCxn id="65" idx="7"/>
                  <a:endCxn id="69" idx="3"/>
                </p:cNvCxnSpPr>
                <p:nvPr/>
              </p:nvCxnSpPr>
              <p:spPr>
                <a:xfrm flipV="1">
                  <a:off x="6293305" y="3779322"/>
                  <a:ext cx="469486" cy="451484"/>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0" name="直線コネクタ 79">
                  <a:extLst>
                    <a:ext uri="{FF2B5EF4-FFF2-40B4-BE49-F238E27FC236}">
                      <a16:creationId xmlns:a16="http://schemas.microsoft.com/office/drawing/2014/main" id="{3C247EAB-08F1-E94A-9233-2146C86321B1}"/>
                    </a:ext>
                  </a:extLst>
                </p:cNvPr>
                <p:cNvCxnSpPr>
                  <a:cxnSpLocks/>
                  <a:stCxn id="69" idx="7"/>
                  <a:endCxn id="64" idx="3"/>
                </p:cNvCxnSpPr>
                <p:nvPr/>
              </p:nvCxnSpPr>
              <p:spPr>
                <a:xfrm flipV="1">
                  <a:off x="7157401" y="2915226"/>
                  <a:ext cx="469486" cy="469486"/>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1" name="直線コネクタ 80">
                  <a:extLst>
                    <a:ext uri="{FF2B5EF4-FFF2-40B4-BE49-F238E27FC236}">
                      <a16:creationId xmlns:a16="http://schemas.microsoft.com/office/drawing/2014/main" id="{E889AB64-84A6-5D47-88FD-073D0AD33831}"/>
                    </a:ext>
                  </a:extLst>
                </p:cNvPr>
                <p:cNvCxnSpPr>
                  <a:cxnSpLocks/>
                  <a:stCxn id="69" idx="1"/>
                  <a:endCxn id="63" idx="5"/>
                </p:cNvCxnSpPr>
                <p:nvPr/>
              </p:nvCxnSpPr>
              <p:spPr>
                <a:xfrm flipH="1" flipV="1">
                  <a:off x="6293305" y="2915226"/>
                  <a:ext cx="469486" cy="469486"/>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2" name="直線コネクタ 81">
                  <a:extLst>
                    <a:ext uri="{FF2B5EF4-FFF2-40B4-BE49-F238E27FC236}">
                      <a16:creationId xmlns:a16="http://schemas.microsoft.com/office/drawing/2014/main" id="{8B17F516-22A7-F04A-8E06-D17125E86225}"/>
                    </a:ext>
                  </a:extLst>
                </p:cNvPr>
                <p:cNvCxnSpPr>
                  <a:cxnSpLocks/>
                  <a:stCxn id="65" idx="5"/>
                  <a:endCxn id="70" idx="1"/>
                </p:cNvCxnSpPr>
                <p:nvPr/>
              </p:nvCxnSpPr>
              <p:spPr>
                <a:xfrm>
                  <a:off x="6293305" y="4625416"/>
                  <a:ext cx="469486" cy="487488"/>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3" name="直線コネクタ 82">
                  <a:extLst>
                    <a:ext uri="{FF2B5EF4-FFF2-40B4-BE49-F238E27FC236}">
                      <a16:creationId xmlns:a16="http://schemas.microsoft.com/office/drawing/2014/main" id="{B3EA6587-2F35-0744-A8E6-3817F3BE9D39}"/>
                    </a:ext>
                  </a:extLst>
                </p:cNvPr>
                <p:cNvCxnSpPr>
                  <a:cxnSpLocks/>
                  <a:stCxn id="67" idx="7"/>
                  <a:endCxn id="70" idx="3"/>
                </p:cNvCxnSpPr>
                <p:nvPr/>
              </p:nvCxnSpPr>
              <p:spPr>
                <a:xfrm flipV="1">
                  <a:off x="6293305" y="5507514"/>
                  <a:ext cx="469486" cy="451484"/>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4" name="直線コネクタ 83">
                  <a:extLst>
                    <a:ext uri="{FF2B5EF4-FFF2-40B4-BE49-F238E27FC236}">
                      <a16:creationId xmlns:a16="http://schemas.microsoft.com/office/drawing/2014/main" id="{473ED667-E273-8E46-A0B5-7F83742BA4C0}"/>
                    </a:ext>
                  </a:extLst>
                </p:cNvPr>
                <p:cNvCxnSpPr>
                  <a:cxnSpLocks/>
                  <a:stCxn id="65" idx="6"/>
                  <a:endCxn id="66" idx="2"/>
                </p:cNvCxnSpPr>
                <p:nvPr/>
              </p:nvCxnSpPr>
              <p:spPr>
                <a:xfrm>
                  <a:off x="6375031" y="4428111"/>
                  <a:ext cx="117013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5" name="直線コネクタ 84">
                  <a:extLst>
                    <a:ext uri="{FF2B5EF4-FFF2-40B4-BE49-F238E27FC236}">
                      <a16:creationId xmlns:a16="http://schemas.microsoft.com/office/drawing/2014/main" id="{5E4E484B-8CE0-F443-9C97-96D8EB4CBA28}"/>
                    </a:ext>
                  </a:extLst>
                </p:cNvPr>
                <p:cNvCxnSpPr>
                  <a:cxnSpLocks/>
                  <a:stCxn id="67" idx="6"/>
                  <a:endCxn id="68" idx="2"/>
                </p:cNvCxnSpPr>
                <p:nvPr/>
              </p:nvCxnSpPr>
              <p:spPr>
                <a:xfrm>
                  <a:off x="6375031" y="6156303"/>
                  <a:ext cx="117013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6" name="直線コネクタ 85">
                  <a:extLst>
                    <a:ext uri="{FF2B5EF4-FFF2-40B4-BE49-F238E27FC236}">
                      <a16:creationId xmlns:a16="http://schemas.microsoft.com/office/drawing/2014/main" id="{E00944C5-D175-8747-9EBF-C302F5F4503C}"/>
                    </a:ext>
                  </a:extLst>
                </p:cNvPr>
                <p:cNvCxnSpPr>
                  <a:cxnSpLocks/>
                  <a:stCxn id="70" idx="5"/>
                  <a:endCxn id="68" idx="1"/>
                </p:cNvCxnSpPr>
                <p:nvPr/>
              </p:nvCxnSpPr>
              <p:spPr>
                <a:xfrm>
                  <a:off x="7157401" y="5507514"/>
                  <a:ext cx="469486" cy="451484"/>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7" name="直線コネクタ 86">
                  <a:extLst>
                    <a:ext uri="{FF2B5EF4-FFF2-40B4-BE49-F238E27FC236}">
                      <a16:creationId xmlns:a16="http://schemas.microsoft.com/office/drawing/2014/main" id="{0C66221A-4136-334A-B63D-302FD266C110}"/>
                    </a:ext>
                  </a:extLst>
                </p:cNvPr>
                <p:cNvCxnSpPr>
                  <a:cxnSpLocks/>
                  <a:stCxn id="70" idx="7"/>
                  <a:endCxn id="66" idx="3"/>
                </p:cNvCxnSpPr>
                <p:nvPr/>
              </p:nvCxnSpPr>
              <p:spPr>
                <a:xfrm flipV="1">
                  <a:off x="7157401" y="4625416"/>
                  <a:ext cx="469486" cy="487488"/>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8" name="直線コネクタ 87">
                  <a:extLst>
                    <a:ext uri="{FF2B5EF4-FFF2-40B4-BE49-F238E27FC236}">
                      <a16:creationId xmlns:a16="http://schemas.microsoft.com/office/drawing/2014/main" id="{4F20C2FA-A5B4-7047-8D88-9C1EACF77FE9}"/>
                    </a:ext>
                  </a:extLst>
                </p:cNvPr>
                <p:cNvCxnSpPr>
                  <a:cxnSpLocks/>
                </p:cNvCxnSpPr>
                <p:nvPr/>
              </p:nvCxnSpPr>
              <p:spPr>
                <a:xfrm flipV="1">
                  <a:off x="7824192" y="4707142"/>
                  <a:ext cx="0" cy="117013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9" name="直線コネクタ 88">
                  <a:extLst>
                    <a:ext uri="{FF2B5EF4-FFF2-40B4-BE49-F238E27FC236}">
                      <a16:creationId xmlns:a16="http://schemas.microsoft.com/office/drawing/2014/main" id="{AD3EDE38-0112-4F40-AA4B-DB2C5C205123}"/>
                    </a:ext>
                  </a:extLst>
                </p:cNvPr>
                <p:cNvCxnSpPr>
                  <a:cxnSpLocks/>
                  <a:stCxn id="66" idx="1"/>
                  <a:endCxn id="69" idx="5"/>
                </p:cNvCxnSpPr>
                <p:nvPr/>
              </p:nvCxnSpPr>
              <p:spPr>
                <a:xfrm flipH="1" flipV="1">
                  <a:off x="7157401" y="3779322"/>
                  <a:ext cx="469486" cy="451484"/>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90" name="直線コネクタ 89">
                  <a:extLst>
                    <a:ext uri="{FF2B5EF4-FFF2-40B4-BE49-F238E27FC236}">
                      <a16:creationId xmlns:a16="http://schemas.microsoft.com/office/drawing/2014/main" id="{1D71D171-4D0B-CF46-A088-39532A1D453A}"/>
                    </a:ext>
                  </a:extLst>
                </p:cNvPr>
                <p:cNvCxnSpPr>
                  <a:cxnSpLocks/>
                </p:cNvCxnSpPr>
                <p:nvPr/>
              </p:nvCxnSpPr>
              <p:spPr>
                <a:xfrm flipV="1">
                  <a:off x="7824192" y="2996952"/>
                  <a:ext cx="0" cy="1152128"/>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91" name="直線コネクタ 90">
                  <a:extLst>
                    <a:ext uri="{FF2B5EF4-FFF2-40B4-BE49-F238E27FC236}">
                      <a16:creationId xmlns:a16="http://schemas.microsoft.com/office/drawing/2014/main" id="{93DEC8BB-A73B-804C-AF87-E060201241C5}"/>
                    </a:ext>
                  </a:extLst>
                </p:cNvPr>
                <p:cNvCxnSpPr>
                  <a:cxnSpLocks/>
                </p:cNvCxnSpPr>
                <p:nvPr/>
              </p:nvCxnSpPr>
              <p:spPr>
                <a:xfrm flipV="1">
                  <a:off x="7824192" y="1250758"/>
                  <a:ext cx="0" cy="1188132"/>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13" name="グループ化 12">
                <a:extLst>
                  <a:ext uri="{FF2B5EF4-FFF2-40B4-BE49-F238E27FC236}">
                    <a16:creationId xmlns:a16="http://schemas.microsoft.com/office/drawing/2014/main" id="{ED463124-8363-1441-AEA4-FEEC7B7A5A89}"/>
                  </a:ext>
                </a:extLst>
              </p:cNvPr>
              <p:cNvGrpSpPr/>
              <p:nvPr/>
            </p:nvGrpSpPr>
            <p:grpSpPr>
              <a:xfrm>
                <a:off x="9336360" y="692696"/>
                <a:ext cx="2286254" cy="5742638"/>
                <a:chOff x="5816969" y="692696"/>
                <a:chExt cx="2286254" cy="5742638"/>
              </a:xfrm>
            </p:grpSpPr>
            <p:sp>
              <p:nvSpPr>
                <p:cNvPr id="28" name="円/楕円 27">
                  <a:extLst>
                    <a:ext uri="{FF2B5EF4-FFF2-40B4-BE49-F238E27FC236}">
                      <a16:creationId xmlns:a16="http://schemas.microsoft.com/office/drawing/2014/main" id="{38DD5EA3-568A-BB46-AB1D-0D949E41ADD2}"/>
                    </a:ext>
                  </a:extLst>
                </p:cNvPr>
                <p:cNvSpPr/>
                <p:nvPr/>
              </p:nvSpPr>
              <p:spPr>
                <a:xfrm>
                  <a:off x="5816969" y="692696"/>
                  <a:ext cx="558062" cy="558062"/>
                </a:xfrm>
                <a:prstGeom prst="ellipse">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2</a:t>
                  </a:r>
                  <a:endParaRPr kumimoji="1" lang="ja-JP" altLang="en-US" sz="1000" dirty="0" err="1">
                    <a:solidFill>
                      <a:schemeClr val="tx1"/>
                    </a:solidFill>
                    <a:latin typeface="+mn-ea"/>
                  </a:endParaRPr>
                </a:p>
              </p:txBody>
            </p:sp>
            <p:sp>
              <p:nvSpPr>
                <p:cNvPr id="29" name="円/楕円 28">
                  <a:extLst>
                    <a:ext uri="{FF2B5EF4-FFF2-40B4-BE49-F238E27FC236}">
                      <a16:creationId xmlns:a16="http://schemas.microsoft.com/office/drawing/2014/main" id="{AB26E5DB-B02C-6549-815D-5A0C1CF87350}"/>
                    </a:ext>
                  </a:extLst>
                </p:cNvPr>
                <p:cNvSpPr/>
                <p:nvPr/>
              </p:nvSpPr>
              <p:spPr>
                <a:xfrm>
                  <a:off x="7545161" y="692696"/>
                  <a:ext cx="558062" cy="558062"/>
                </a:xfrm>
                <a:prstGeom prst="ellipse">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3</a:t>
                  </a:r>
                  <a:endParaRPr kumimoji="1" lang="ja-JP" altLang="en-US" sz="1000" dirty="0" err="1">
                    <a:solidFill>
                      <a:schemeClr val="tx1"/>
                    </a:solidFill>
                    <a:latin typeface="+mn-ea"/>
                  </a:endParaRPr>
                </a:p>
              </p:txBody>
            </p:sp>
            <p:sp>
              <p:nvSpPr>
                <p:cNvPr id="30" name="円/楕円 29">
                  <a:extLst>
                    <a:ext uri="{FF2B5EF4-FFF2-40B4-BE49-F238E27FC236}">
                      <a16:creationId xmlns:a16="http://schemas.microsoft.com/office/drawing/2014/main" id="{C493F549-D0AE-5146-855A-9E3B1CDF3D65}"/>
                    </a:ext>
                  </a:extLst>
                </p:cNvPr>
                <p:cNvSpPr/>
                <p:nvPr/>
              </p:nvSpPr>
              <p:spPr>
                <a:xfrm>
                  <a:off x="6681065" y="1574794"/>
                  <a:ext cx="558062" cy="558062"/>
                </a:xfrm>
                <a:prstGeom prst="ellipse">
                  <a:avLst/>
                </a:prstGeom>
                <a:solidFill>
                  <a:srgbClr val="FF0000"/>
                </a:solid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6</a:t>
                  </a:r>
                  <a:endParaRPr kumimoji="1" lang="ja-JP" altLang="en-US" sz="1000" dirty="0" err="1">
                    <a:solidFill>
                      <a:schemeClr val="tx1"/>
                    </a:solidFill>
                    <a:latin typeface="+mn-ea"/>
                  </a:endParaRPr>
                </a:p>
              </p:txBody>
            </p:sp>
            <p:sp>
              <p:nvSpPr>
                <p:cNvPr id="31" name="円/楕円 30">
                  <a:extLst>
                    <a:ext uri="{FF2B5EF4-FFF2-40B4-BE49-F238E27FC236}">
                      <a16:creationId xmlns:a16="http://schemas.microsoft.com/office/drawing/2014/main" id="{F6C27C71-3CE0-A04B-B7FF-964FEBC3F4CA}"/>
                    </a:ext>
                  </a:extLst>
                </p:cNvPr>
                <p:cNvSpPr/>
                <p:nvPr/>
              </p:nvSpPr>
              <p:spPr>
                <a:xfrm>
                  <a:off x="5816969" y="2438890"/>
                  <a:ext cx="558062" cy="558062"/>
                </a:xfrm>
                <a:prstGeom prst="ellipse">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9</a:t>
                  </a:r>
                  <a:endParaRPr kumimoji="1" lang="ja-JP" altLang="en-US" sz="1000" dirty="0" err="1">
                    <a:solidFill>
                      <a:schemeClr val="tx1"/>
                    </a:solidFill>
                    <a:latin typeface="+mn-ea"/>
                  </a:endParaRPr>
                </a:p>
              </p:txBody>
            </p:sp>
            <p:sp>
              <p:nvSpPr>
                <p:cNvPr id="32" name="円/楕円 31">
                  <a:extLst>
                    <a:ext uri="{FF2B5EF4-FFF2-40B4-BE49-F238E27FC236}">
                      <a16:creationId xmlns:a16="http://schemas.microsoft.com/office/drawing/2014/main" id="{1213AEE1-46C6-6B4C-A377-F3FA204B4960}"/>
                    </a:ext>
                  </a:extLst>
                </p:cNvPr>
                <p:cNvSpPr/>
                <p:nvPr/>
              </p:nvSpPr>
              <p:spPr>
                <a:xfrm>
                  <a:off x="7545161" y="2438890"/>
                  <a:ext cx="558062" cy="558062"/>
                </a:xfrm>
                <a:prstGeom prst="ellipse">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10</a:t>
                  </a:r>
                  <a:endParaRPr kumimoji="1" lang="ja-JP" altLang="en-US" sz="1000" dirty="0" err="1">
                    <a:solidFill>
                      <a:schemeClr val="tx1"/>
                    </a:solidFill>
                    <a:latin typeface="+mn-ea"/>
                  </a:endParaRPr>
                </a:p>
              </p:txBody>
            </p:sp>
            <p:sp>
              <p:nvSpPr>
                <p:cNvPr id="33" name="円/楕円 32">
                  <a:extLst>
                    <a:ext uri="{FF2B5EF4-FFF2-40B4-BE49-F238E27FC236}">
                      <a16:creationId xmlns:a16="http://schemas.microsoft.com/office/drawing/2014/main" id="{500C338D-CA45-EC40-B3F3-6B565091170D}"/>
                    </a:ext>
                  </a:extLst>
                </p:cNvPr>
                <p:cNvSpPr/>
                <p:nvPr/>
              </p:nvSpPr>
              <p:spPr>
                <a:xfrm>
                  <a:off x="5816969" y="4149080"/>
                  <a:ext cx="558062" cy="558062"/>
                </a:xfrm>
                <a:prstGeom prst="ellipse">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15</a:t>
                  </a:r>
                  <a:endParaRPr kumimoji="1" lang="ja-JP" altLang="en-US" sz="1000" dirty="0" err="1">
                    <a:solidFill>
                      <a:schemeClr val="tx1"/>
                    </a:solidFill>
                    <a:latin typeface="+mn-ea"/>
                  </a:endParaRPr>
                </a:p>
              </p:txBody>
            </p:sp>
            <p:sp>
              <p:nvSpPr>
                <p:cNvPr id="34" name="円/楕円 33">
                  <a:extLst>
                    <a:ext uri="{FF2B5EF4-FFF2-40B4-BE49-F238E27FC236}">
                      <a16:creationId xmlns:a16="http://schemas.microsoft.com/office/drawing/2014/main" id="{08996574-24AB-5E43-BB9E-7396AC151CEE}"/>
                    </a:ext>
                  </a:extLst>
                </p:cNvPr>
                <p:cNvSpPr/>
                <p:nvPr/>
              </p:nvSpPr>
              <p:spPr>
                <a:xfrm>
                  <a:off x="7545161" y="4149080"/>
                  <a:ext cx="558062" cy="558062"/>
                </a:xfrm>
                <a:prstGeom prst="ellipse">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16</a:t>
                  </a:r>
                  <a:endParaRPr kumimoji="1" lang="ja-JP" altLang="en-US" sz="1000" dirty="0" err="1">
                    <a:solidFill>
                      <a:schemeClr val="tx1"/>
                    </a:solidFill>
                    <a:latin typeface="+mn-ea"/>
                  </a:endParaRPr>
                </a:p>
              </p:txBody>
            </p:sp>
            <p:sp>
              <p:nvSpPr>
                <p:cNvPr id="35" name="円/楕円 34">
                  <a:extLst>
                    <a:ext uri="{FF2B5EF4-FFF2-40B4-BE49-F238E27FC236}">
                      <a16:creationId xmlns:a16="http://schemas.microsoft.com/office/drawing/2014/main" id="{D9D7E409-BD8D-AB45-B5AD-005734DAA7FB}"/>
                    </a:ext>
                  </a:extLst>
                </p:cNvPr>
                <p:cNvSpPr/>
                <p:nvPr/>
              </p:nvSpPr>
              <p:spPr>
                <a:xfrm>
                  <a:off x="5816969" y="5877272"/>
                  <a:ext cx="558062" cy="558062"/>
                </a:xfrm>
                <a:prstGeom prst="ellipse">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22</a:t>
                  </a:r>
                  <a:endParaRPr kumimoji="1" lang="ja-JP" altLang="en-US" sz="1000" dirty="0" err="1">
                    <a:solidFill>
                      <a:schemeClr val="tx1"/>
                    </a:solidFill>
                    <a:latin typeface="+mn-ea"/>
                  </a:endParaRPr>
                </a:p>
              </p:txBody>
            </p:sp>
            <p:sp>
              <p:nvSpPr>
                <p:cNvPr id="36" name="円/楕円 35">
                  <a:extLst>
                    <a:ext uri="{FF2B5EF4-FFF2-40B4-BE49-F238E27FC236}">
                      <a16:creationId xmlns:a16="http://schemas.microsoft.com/office/drawing/2014/main" id="{87F45E75-7202-724C-9488-0A5E370446D4}"/>
                    </a:ext>
                  </a:extLst>
                </p:cNvPr>
                <p:cNvSpPr/>
                <p:nvPr/>
              </p:nvSpPr>
              <p:spPr>
                <a:xfrm>
                  <a:off x="7545161" y="5877272"/>
                  <a:ext cx="558062" cy="558062"/>
                </a:xfrm>
                <a:prstGeom prst="ellipse">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23</a:t>
                  </a:r>
                  <a:endParaRPr kumimoji="1" lang="ja-JP" altLang="en-US" sz="1000" dirty="0" err="1">
                    <a:solidFill>
                      <a:schemeClr val="tx1"/>
                    </a:solidFill>
                    <a:latin typeface="+mn-ea"/>
                  </a:endParaRPr>
                </a:p>
              </p:txBody>
            </p:sp>
            <p:sp>
              <p:nvSpPr>
                <p:cNvPr id="37" name="円/楕円 36">
                  <a:extLst>
                    <a:ext uri="{FF2B5EF4-FFF2-40B4-BE49-F238E27FC236}">
                      <a16:creationId xmlns:a16="http://schemas.microsoft.com/office/drawing/2014/main" id="{3EE0A66D-3EF7-DD41-B8C8-9794B72DE2B7}"/>
                    </a:ext>
                  </a:extLst>
                </p:cNvPr>
                <p:cNvSpPr/>
                <p:nvPr/>
              </p:nvSpPr>
              <p:spPr>
                <a:xfrm>
                  <a:off x="6681065" y="3302986"/>
                  <a:ext cx="558062" cy="558062"/>
                </a:xfrm>
                <a:prstGeom prst="ellipse">
                  <a:avLst/>
                </a:prstGeom>
                <a:solidFill>
                  <a:srgbClr val="FFFF00"/>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altLang="ja-JP" sz="1000" dirty="0">
                      <a:solidFill>
                        <a:schemeClr val="tx1"/>
                      </a:solidFill>
                      <a:latin typeface="+mn-ea"/>
                    </a:rPr>
                    <a:t>12</a:t>
                  </a:r>
                  <a:endParaRPr kumimoji="1" lang="ja-JP" altLang="en-US" sz="1000" dirty="0" err="1">
                    <a:solidFill>
                      <a:schemeClr val="tx1"/>
                    </a:solidFill>
                    <a:latin typeface="+mn-ea"/>
                  </a:endParaRPr>
                </a:p>
              </p:txBody>
            </p:sp>
            <p:sp>
              <p:nvSpPr>
                <p:cNvPr id="38" name="円/楕円 37">
                  <a:extLst>
                    <a:ext uri="{FF2B5EF4-FFF2-40B4-BE49-F238E27FC236}">
                      <a16:creationId xmlns:a16="http://schemas.microsoft.com/office/drawing/2014/main" id="{36329CC2-4495-AE43-AA87-EFB1EFC370E1}"/>
                    </a:ext>
                  </a:extLst>
                </p:cNvPr>
                <p:cNvSpPr/>
                <p:nvPr/>
              </p:nvSpPr>
              <p:spPr>
                <a:xfrm>
                  <a:off x="6681065" y="5031178"/>
                  <a:ext cx="558062" cy="558062"/>
                </a:xfrm>
                <a:prstGeom prst="ellipse">
                  <a:avLst/>
                </a:prstGeom>
                <a:solidFill>
                  <a:schemeClr val="accent5"/>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19</a:t>
                  </a:r>
                  <a:endParaRPr kumimoji="1" lang="ja-JP" altLang="en-US" sz="1000" dirty="0" err="1">
                    <a:solidFill>
                      <a:schemeClr val="tx1"/>
                    </a:solidFill>
                    <a:latin typeface="+mn-ea"/>
                  </a:endParaRPr>
                </a:p>
              </p:txBody>
            </p:sp>
            <p:cxnSp>
              <p:nvCxnSpPr>
                <p:cNvPr id="39" name="直線コネクタ 38">
                  <a:extLst>
                    <a:ext uri="{FF2B5EF4-FFF2-40B4-BE49-F238E27FC236}">
                      <a16:creationId xmlns:a16="http://schemas.microsoft.com/office/drawing/2014/main" id="{7D25A40C-5B4F-FD47-A2FC-70AAE9869589}"/>
                    </a:ext>
                  </a:extLst>
                </p:cNvPr>
                <p:cNvCxnSpPr/>
                <p:nvPr/>
              </p:nvCxnSpPr>
              <p:spPr>
                <a:xfrm flipV="1">
                  <a:off x="6096000" y="2996952"/>
                  <a:ext cx="0" cy="1152128"/>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76DC31BC-DBC0-0944-AEAA-92F483987E08}"/>
                    </a:ext>
                  </a:extLst>
                </p:cNvPr>
                <p:cNvCxnSpPr>
                  <a:stCxn id="31" idx="0"/>
                  <a:endCxn id="28" idx="4"/>
                </p:cNvCxnSpPr>
                <p:nvPr/>
              </p:nvCxnSpPr>
              <p:spPr>
                <a:xfrm flipV="1">
                  <a:off x="6096000" y="1250758"/>
                  <a:ext cx="0" cy="1188132"/>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06EB1FC5-E624-384E-B704-EFE86DEDC474}"/>
                    </a:ext>
                  </a:extLst>
                </p:cNvPr>
                <p:cNvCxnSpPr>
                  <a:stCxn id="28" idx="6"/>
                  <a:endCxn id="29" idx="2"/>
                </p:cNvCxnSpPr>
                <p:nvPr/>
              </p:nvCxnSpPr>
              <p:spPr>
                <a:xfrm>
                  <a:off x="6375031" y="971727"/>
                  <a:ext cx="117013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55170C69-EA2A-D548-991C-999DC9932685}"/>
                    </a:ext>
                  </a:extLst>
                </p:cNvPr>
                <p:cNvCxnSpPr>
                  <a:stCxn id="30" idx="1"/>
                  <a:endCxn id="28" idx="5"/>
                </p:cNvCxnSpPr>
                <p:nvPr/>
              </p:nvCxnSpPr>
              <p:spPr>
                <a:xfrm flipH="1" flipV="1">
                  <a:off x="6293305" y="1169032"/>
                  <a:ext cx="469486" cy="487488"/>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9ACABE2E-EB2B-B647-B4BF-DC68470EF9C3}"/>
                    </a:ext>
                  </a:extLst>
                </p:cNvPr>
                <p:cNvCxnSpPr>
                  <a:stCxn id="30" idx="7"/>
                  <a:endCxn id="29" idx="3"/>
                </p:cNvCxnSpPr>
                <p:nvPr/>
              </p:nvCxnSpPr>
              <p:spPr>
                <a:xfrm flipV="1">
                  <a:off x="7157401" y="1169032"/>
                  <a:ext cx="469486" cy="487488"/>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id="{56B38526-1E80-F345-A450-66C1DE64A50A}"/>
                    </a:ext>
                  </a:extLst>
                </p:cNvPr>
                <p:cNvCxnSpPr>
                  <a:stCxn id="31" idx="7"/>
                  <a:endCxn id="30" idx="3"/>
                </p:cNvCxnSpPr>
                <p:nvPr/>
              </p:nvCxnSpPr>
              <p:spPr>
                <a:xfrm flipV="1">
                  <a:off x="6293305" y="2051130"/>
                  <a:ext cx="469486" cy="469486"/>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5" name="直線コネクタ 44">
                  <a:extLst>
                    <a:ext uri="{FF2B5EF4-FFF2-40B4-BE49-F238E27FC236}">
                      <a16:creationId xmlns:a16="http://schemas.microsoft.com/office/drawing/2014/main" id="{50B508F2-93DC-2843-AF78-7EAA27FA129F}"/>
                    </a:ext>
                  </a:extLst>
                </p:cNvPr>
                <p:cNvCxnSpPr>
                  <a:cxnSpLocks/>
                  <a:stCxn id="30" idx="5"/>
                  <a:endCxn id="32" idx="1"/>
                </p:cNvCxnSpPr>
                <p:nvPr/>
              </p:nvCxnSpPr>
              <p:spPr>
                <a:xfrm>
                  <a:off x="7157401" y="2051130"/>
                  <a:ext cx="469486" cy="469486"/>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6" name="直線コネクタ 45">
                  <a:extLst>
                    <a:ext uri="{FF2B5EF4-FFF2-40B4-BE49-F238E27FC236}">
                      <a16:creationId xmlns:a16="http://schemas.microsoft.com/office/drawing/2014/main" id="{5ED09844-E5B5-D648-8618-827F48901C4A}"/>
                    </a:ext>
                  </a:extLst>
                </p:cNvPr>
                <p:cNvCxnSpPr>
                  <a:cxnSpLocks/>
                  <a:stCxn id="35" idx="0"/>
                  <a:endCxn id="33" idx="4"/>
                </p:cNvCxnSpPr>
                <p:nvPr/>
              </p:nvCxnSpPr>
              <p:spPr>
                <a:xfrm flipV="1">
                  <a:off x="6096000" y="4707142"/>
                  <a:ext cx="0" cy="117013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ECE1E983-82BD-D24B-BF13-F39ABD39A232}"/>
                    </a:ext>
                  </a:extLst>
                </p:cNvPr>
                <p:cNvCxnSpPr>
                  <a:cxnSpLocks/>
                  <a:stCxn id="33" idx="7"/>
                  <a:endCxn id="37" idx="3"/>
                </p:cNvCxnSpPr>
                <p:nvPr/>
              </p:nvCxnSpPr>
              <p:spPr>
                <a:xfrm flipV="1">
                  <a:off x="6293305" y="3779322"/>
                  <a:ext cx="469486" cy="451484"/>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8" name="直線コネクタ 47">
                  <a:extLst>
                    <a:ext uri="{FF2B5EF4-FFF2-40B4-BE49-F238E27FC236}">
                      <a16:creationId xmlns:a16="http://schemas.microsoft.com/office/drawing/2014/main" id="{9CEA0E72-89EC-9544-8952-0B8243E82238}"/>
                    </a:ext>
                  </a:extLst>
                </p:cNvPr>
                <p:cNvCxnSpPr>
                  <a:cxnSpLocks/>
                  <a:stCxn id="37" idx="7"/>
                  <a:endCxn id="32" idx="3"/>
                </p:cNvCxnSpPr>
                <p:nvPr/>
              </p:nvCxnSpPr>
              <p:spPr>
                <a:xfrm flipV="1">
                  <a:off x="7157401" y="2915226"/>
                  <a:ext cx="469486" cy="469486"/>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9" name="直線コネクタ 48">
                  <a:extLst>
                    <a:ext uri="{FF2B5EF4-FFF2-40B4-BE49-F238E27FC236}">
                      <a16:creationId xmlns:a16="http://schemas.microsoft.com/office/drawing/2014/main" id="{C57396F3-1C4C-FF4A-8F2E-EF13E99CFE61}"/>
                    </a:ext>
                  </a:extLst>
                </p:cNvPr>
                <p:cNvCxnSpPr>
                  <a:cxnSpLocks/>
                  <a:stCxn id="37" idx="1"/>
                  <a:endCxn id="31" idx="5"/>
                </p:cNvCxnSpPr>
                <p:nvPr/>
              </p:nvCxnSpPr>
              <p:spPr>
                <a:xfrm flipH="1" flipV="1">
                  <a:off x="6293305" y="2915226"/>
                  <a:ext cx="469486" cy="469486"/>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0" name="直線コネクタ 49">
                  <a:extLst>
                    <a:ext uri="{FF2B5EF4-FFF2-40B4-BE49-F238E27FC236}">
                      <a16:creationId xmlns:a16="http://schemas.microsoft.com/office/drawing/2014/main" id="{B3A434CF-1234-C64F-8964-0D36EF0894E4}"/>
                    </a:ext>
                  </a:extLst>
                </p:cNvPr>
                <p:cNvCxnSpPr>
                  <a:cxnSpLocks/>
                  <a:stCxn id="33" idx="5"/>
                  <a:endCxn id="38" idx="1"/>
                </p:cNvCxnSpPr>
                <p:nvPr/>
              </p:nvCxnSpPr>
              <p:spPr>
                <a:xfrm>
                  <a:off x="6293305" y="4625416"/>
                  <a:ext cx="469486" cy="487488"/>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1" name="直線コネクタ 50">
                  <a:extLst>
                    <a:ext uri="{FF2B5EF4-FFF2-40B4-BE49-F238E27FC236}">
                      <a16:creationId xmlns:a16="http://schemas.microsoft.com/office/drawing/2014/main" id="{38E9681E-877C-C84F-A12F-B8A24E2D3EF4}"/>
                    </a:ext>
                  </a:extLst>
                </p:cNvPr>
                <p:cNvCxnSpPr>
                  <a:cxnSpLocks/>
                  <a:stCxn id="35" idx="7"/>
                  <a:endCxn id="38" idx="3"/>
                </p:cNvCxnSpPr>
                <p:nvPr/>
              </p:nvCxnSpPr>
              <p:spPr>
                <a:xfrm flipV="1">
                  <a:off x="6293305" y="5507514"/>
                  <a:ext cx="469486" cy="451484"/>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D35EEB30-8B2E-9D4F-953C-E63CD84A4932}"/>
                    </a:ext>
                  </a:extLst>
                </p:cNvPr>
                <p:cNvCxnSpPr>
                  <a:cxnSpLocks/>
                  <a:stCxn id="33" idx="6"/>
                  <a:endCxn id="34" idx="2"/>
                </p:cNvCxnSpPr>
                <p:nvPr/>
              </p:nvCxnSpPr>
              <p:spPr>
                <a:xfrm>
                  <a:off x="6375031" y="4428111"/>
                  <a:ext cx="117013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3" name="直線コネクタ 52">
                  <a:extLst>
                    <a:ext uri="{FF2B5EF4-FFF2-40B4-BE49-F238E27FC236}">
                      <a16:creationId xmlns:a16="http://schemas.microsoft.com/office/drawing/2014/main" id="{EDC6EFAD-3AC3-5E4B-8AAE-BA203EE4F701}"/>
                    </a:ext>
                  </a:extLst>
                </p:cNvPr>
                <p:cNvCxnSpPr>
                  <a:cxnSpLocks/>
                  <a:stCxn id="35" idx="6"/>
                  <a:endCxn id="36" idx="2"/>
                </p:cNvCxnSpPr>
                <p:nvPr/>
              </p:nvCxnSpPr>
              <p:spPr>
                <a:xfrm>
                  <a:off x="6375031" y="6156303"/>
                  <a:ext cx="117013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4" name="直線コネクタ 53">
                  <a:extLst>
                    <a:ext uri="{FF2B5EF4-FFF2-40B4-BE49-F238E27FC236}">
                      <a16:creationId xmlns:a16="http://schemas.microsoft.com/office/drawing/2014/main" id="{EAAF6E1C-B0D4-CD47-80C7-029B92DA8A9A}"/>
                    </a:ext>
                  </a:extLst>
                </p:cNvPr>
                <p:cNvCxnSpPr>
                  <a:cxnSpLocks/>
                  <a:stCxn id="38" idx="5"/>
                  <a:endCxn id="36" idx="1"/>
                </p:cNvCxnSpPr>
                <p:nvPr/>
              </p:nvCxnSpPr>
              <p:spPr>
                <a:xfrm>
                  <a:off x="7157401" y="5507514"/>
                  <a:ext cx="469486" cy="451484"/>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5" name="直線コネクタ 54">
                  <a:extLst>
                    <a:ext uri="{FF2B5EF4-FFF2-40B4-BE49-F238E27FC236}">
                      <a16:creationId xmlns:a16="http://schemas.microsoft.com/office/drawing/2014/main" id="{47D0F3B5-F5EB-0B49-99BE-313649D35CCD}"/>
                    </a:ext>
                  </a:extLst>
                </p:cNvPr>
                <p:cNvCxnSpPr>
                  <a:cxnSpLocks/>
                  <a:stCxn id="38" idx="7"/>
                  <a:endCxn id="34" idx="3"/>
                </p:cNvCxnSpPr>
                <p:nvPr/>
              </p:nvCxnSpPr>
              <p:spPr>
                <a:xfrm flipV="1">
                  <a:off x="7157401" y="4625416"/>
                  <a:ext cx="469486" cy="487488"/>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6" name="直線コネクタ 55">
                  <a:extLst>
                    <a:ext uri="{FF2B5EF4-FFF2-40B4-BE49-F238E27FC236}">
                      <a16:creationId xmlns:a16="http://schemas.microsoft.com/office/drawing/2014/main" id="{0EC0949C-5C79-5B42-85EC-4C6F3B61680D}"/>
                    </a:ext>
                  </a:extLst>
                </p:cNvPr>
                <p:cNvCxnSpPr>
                  <a:cxnSpLocks/>
                </p:cNvCxnSpPr>
                <p:nvPr/>
              </p:nvCxnSpPr>
              <p:spPr>
                <a:xfrm flipV="1">
                  <a:off x="7824192" y="4707142"/>
                  <a:ext cx="0" cy="117013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7" name="直線コネクタ 56">
                  <a:extLst>
                    <a:ext uri="{FF2B5EF4-FFF2-40B4-BE49-F238E27FC236}">
                      <a16:creationId xmlns:a16="http://schemas.microsoft.com/office/drawing/2014/main" id="{450A2DC4-87BA-8841-9817-893747098A52}"/>
                    </a:ext>
                  </a:extLst>
                </p:cNvPr>
                <p:cNvCxnSpPr>
                  <a:cxnSpLocks/>
                  <a:stCxn id="34" idx="1"/>
                  <a:endCxn id="37" idx="5"/>
                </p:cNvCxnSpPr>
                <p:nvPr/>
              </p:nvCxnSpPr>
              <p:spPr>
                <a:xfrm flipH="1" flipV="1">
                  <a:off x="7157401" y="3779322"/>
                  <a:ext cx="469486" cy="451484"/>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8" name="直線コネクタ 57">
                  <a:extLst>
                    <a:ext uri="{FF2B5EF4-FFF2-40B4-BE49-F238E27FC236}">
                      <a16:creationId xmlns:a16="http://schemas.microsoft.com/office/drawing/2014/main" id="{AA7CE026-FE44-984E-A129-6497903A240E}"/>
                    </a:ext>
                  </a:extLst>
                </p:cNvPr>
                <p:cNvCxnSpPr>
                  <a:cxnSpLocks/>
                </p:cNvCxnSpPr>
                <p:nvPr/>
              </p:nvCxnSpPr>
              <p:spPr>
                <a:xfrm flipV="1">
                  <a:off x="7824192" y="2996952"/>
                  <a:ext cx="0" cy="1152128"/>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9" name="直線コネクタ 58">
                  <a:extLst>
                    <a:ext uri="{FF2B5EF4-FFF2-40B4-BE49-F238E27FC236}">
                      <a16:creationId xmlns:a16="http://schemas.microsoft.com/office/drawing/2014/main" id="{72AF2C18-44A1-FD44-AB38-52CC4B16C0AF}"/>
                    </a:ext>
                  </a:extLst>
                </p:cNvPr>
                <p:cNvCxnSpPr>
                  <a:cxnSpLocks/>
                </p:cNvCxnSpPr>
                <p:nvPr/>
              </p:nvCxnSpPr>
              <p:spPr>
                <a:xfrm flipV="1">
                  <a:off x="7824192" y="1250758"/>
                  <a:ext cx="0" cy="1188132"/>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cxnSp>
            <p:nvCxnSpPr>
              <p:cNvPr id="14" name="直線コネクタ 13">
                <a:extLst>
                  <a:ext uri="{FF2B5EF4-FFF2-40B4-BE49-F238E27FC236}">
                    <a16:creationId xmlns:a16="http://schemas.microsoft.com/office/drawing/2014/main" id="{7F86E00C-1CF8-4E46-98A3-AB8B1A1B8D91}"/>
                  </a:ext>
                </a:extLst>
              </p:cNvPr>
              <p:cNvCxnSpPr>
                <a:cxnSpLocks/>
                <a:stCxn id="61" idx="6"/>
                <a:endCxn id="28" idx="2"/>
              </p:cNvCxnSpPr>
              <p:nvPr/>
            </p:nvCxnSpPr>
            <p:spPr>
              <a:xfrm>
                <a:off x="8103223" y="971727"/>
                <a:ext cx="1233137"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37C29B81-3EE9-A94F-B1C2-B5982B7A710F}"/>
                  </a:ext>
                </a:extLst>
              </p:cNvPr>
              <p:cNvCxnSpPr>
                <a:cxnSpLocks/>
                <a:stCxn id="61" idx="5"/>
                <a:endCxn id="10" idx="1"/>
              </p:cNvCxnSpPr>
              <p:nvPr/>
            </p:nvCxnSpPr>
            <p:spPr>
              <a:xfrm>
                <a:off x="8021497" y="1169032"/>
                <a:ext cx="469486" cy="487488"/>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1CB3C15D-8FB6-A14D-AA1D-13E95506AAA3}"/>
                  </a:ext>
                </a:extLst>
              </p:cNvPr>
              <p:cNvCxnSpPr>
                <a:cxnSpLocks/>
                <a:stCxn id="28" idx="3"/>
                <a:endCxn id="10" idx="7"/>
              </p:cNvCxnSpPr>
              <p:nvPr/>
            </p:nvCxnSpPr>
            <p:spPr>
              <a:xfrm flipH="1">
                <a:off x="8885593" y="1169032"/>
                <a:ext cx="532493" cy="487488"/>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2E0DFE84-B5AE-2341-BDCB-24251F5B9D17}"/>
                  </a:ext>
                </a:extLst>
              </p:cNvPr>
              <p:cNvCxnSpPr>
                <a:cxnSpLocks/>
                <a:stCxn id="10" idx="3"/>
                <a:endCxn id="64" idx="7"/>
              </p:cNvCxnSpPr>
              <p:nvPr/>
            </p:nvCxnSpPr>
            <p:spPr>
              <a:xfrm flipH="1">
                <a:off x="8021497" y="2051130"/>
                <a:ext cx="469486" cy="469486"/>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8930A74A-A27F-9947-8A52-EA46E4EFEBB2}"/>
                  </a:ext>
                </a:extLst>
              </p:cNvPr>
              <p:cNvCxnSpPr>
                <a:cxnSpLocks/>
                <a:stCxn id="10" idx="5"/>
                <a:endCxn id="31" idx="1"/>
              </p:cNvCxnSpPr>
              <p:nvPr/>
            </p:nvCxnSpPr>
            <p:spPr>
              <a:xfrm>
                <a:off x="8885593" y="2051130"/>
                <a:ext cx="532493" cy="469486"/>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A737A94F-1C38-7D44-8CCA-0B7C5A15FEC3}"/>
                  </a:ext>
                </a:extLst>
              </p:cNvPr>
              <p:cNvCxnSpPr>
                <a:cxnSpLocks/>
                <a:stCxn id="64" idx="6"/>
                <a:endCxn id="31" idx="2"/>
              </p:cNvCxnSpPr>
              <p:nvPr/>
            </p:nvCxnSpPr>
            <p:spPr>
              <a:xfrm>
                <a:off x="8103223" y="2717921"/>
                <a:ext cx="1233137"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50655B59-D5C2-A441-9109-FE4DA30C1390}"/>
                  </a:ext>
                </a:extLst>
              </p:cNvPr>
              <p:cNvCxnSpPr>
                <a:cxnSpLocks/>
                <a:stCxn id="66" idx="6"/>
                <a:endCxn id="33" idx="2"/>
              </p:cNvCxnSpPr>
              <p:nvPr/>
            </p:nvCxnSpPr>
            <p:spPr>
              <a:xfrm>
                <a:off x="8103223" y="4428111"/>
                <a:ext cx="1233137"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1" name="直線コネクタ 20">
                <a:extLst>
                  <a:ext uri="{FF2B5EF4-FFF2-40B4-BE49-F238E27FC236}">
                    <a16:creationId xmlns:a16="http://schemas.microsoft.com/office/drawing/2014/main" id="{5A641800-562C-6C43-99D3-74D0C4C0D38F}"/>
                  </a:ext>
                </a:extLst>
              </p:cNvPr>
              <p:cNvCxnSpPr>
                <a:cxnSpLocks/>
                <a:stCxn id="64" idx="5"/>
                <a:endCxn id="33" idx="1"/>
              </p:cNvCxnSpPr>
              <p:nvPr/>
            </p:nvCxnSpPr>
            <p:spPr>
              <a:xfrm>
                <a:off x="8021497" y="2915226"/>
                <a:ext cx="1396589" cy="131558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5A884879-E512-064C-97A3-69D9BECF9F94}"/>
                  </a:ext>
                </a:extLst>
              </p:cNvPr>
              <p:cNvCxnSpPr>
                <a:cxnSpLocks/>
                <a:stCxn id="31" idx="3"/>
                <a:endCxn id="66" idx="7"/>
              </p:cNvCxnSpPr>
              <p:nvPr/>
            </p:nvCxnSpPr>
            <p:spPr>
              <a:xfrm flipH="1">
                <a:off x="8021497" y="2915226"/>
                <a:ext cx="1396589" cy="131558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46086FDD-F783-2F43-BAF5-698334E275BB}"/>
                  </a:ext>
                </a:extLst>
              </p:cNvPr>
              <p:cNvCxnSpPr>
                <a:cxnSpLocks/>
                <a:stCxn id="11" idx="1"/>
                <a:endCxn id="66" idx="5"/>
              </p:cNvCxnSpPr>
              <p:nvPr/>
            </p:nvCxnSpPr>
            <p:spPr>
              <a:xfrm flipH="1" flipV="1">
                <a:off x="8021497" y="4625416"/>
                <a:ext cx="469486" cy="487488"/>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C7D9F8F7-E372-234C-958E-BAE28A254416}"/>
                  </a:ext>
                </a:extLst>
              </p:cNvPr>
              <p:cNvCxnSpPr>
                <a:cxnSpLocks/>
                <a:stCxn id="11" idx="7"/>
                <a:endCxn id="33" idx="3"/>
              </p:cNvCxnSpPr>
              <p:nvPr/>
            </p:nvCxnSpPr>
            <p:spPr>
              <a:xfrm flipV="1">
                <a:off x="8885593" y="4625416"/>
                <a:ext cx="532493" cy="487488"/>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F4EEB552-6948-374D-B4BF-71D9CC002686}"/>
                  </a:ext>
                </a:extLst>
              </p:cNvPr>
              <p:cNvCxnSpPr>
                <a:cxnSpLocks/>
                <a:stCxn id="68" idx="6"/>
                <a:endCxn id="35" idx="2"/>
              </p:cNvCxnSpPr>
              <p:nvPr/>
            </p:nvCxnSpPr>
            <p:spPr>
              <a:xfrm>
                <a:off x="8103223" y="6156303"/>
                <a:ext cx="1233137"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95A91CB3-4999-8F42-BCF8-5CC9894FA236}"/>
                  </a:ext>
                </a:extLst>
              </p:cNvPr>
              <p:cNvCxnSpPr>
                <a:cxnSpLocks/>
                <a:stCxn id="11" idx="5"/>
                <a:endCxn id="35" idx="1"/>
              </p:cNvCxnSpPr>
              <p:nvPr/>
            </p:nvCxnSpPr>
            <p:spPr>
              <a:xfrm>
                <a:off x="8885593" y="5507514"/>
                <a:ext cx="532493" cy="451484"/>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5752113C-F477-044D-8C93-8A4C8845DFA1}"/>
                  </a:ext>
                </a:extLst>
              </p:cNvPr>
              <p:cNvCxnSpPr>
                <a:cxnSpLocks/>
                <a:stCxn id="11" idx="3"/>
                <a:endCxn id="68" idx="7"/>
              </p:cNvCxnSpPr>
              <p:nvPr/>
            </p:nvCxnSpPr>
            <p:spPr>
              <a:xfrm flipH="1">
                <a:off x="8021497" y="5507514"/>
                <a:ext cx="469486" cy="451484"/>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cxnSp>
          <p:nvCxnSpPr>
            <p:cNvPr id="92" name="直線コネクタ 91">
              <a:extLst>
                <a:ext uri="{FF2B5EF4-FFF2-40B4-BE49-F238E27FC236}">
                  <a16:creationId xmlns:a16="http://schemas.microsoft.com/office/drawing/2014/main" id="{B18A6679-84EF-AD45-B3BD-E9072BCF9B3C}"/>
                </a:ext>
              </a:extLst>
            </p:cNvPr>
            <p:cNvCxnSpPr>
              <a:cxnSpLocks/>
              <a:stCxn id="63" idx="6"/>
              <a:endCxn id="64" idx="2"/>
            </p:cNvCxnSpPr>
            <p:nvPr/>
          </p:nvCxnSpPr>
          <p:spPr>
            <a:xfrm>
              <a:off x="6249017" y="2735923"/>
              <a:ext cx="1170130"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3" name="直線コネクタ 92">
              <a:extLst>
                <a:ext uri="{FF2B5EF4-FFF2-40B4-BE49-F238E27FC236}">
                  <a16:creationId xmlns:a16="http://schemas.microsoft.com/office/drawing/2014/main" id="{C1FF0D09-6273-CB4F-BF1F-AEDAD96D858E}"/>
                </a:ext>
              </a:extLst>
            </p:cNvPr>
            <p:cNvCxnSpPr>
              <a:cxnSpLocks/>
              <a:stCxn id="31" idx="6"/>
              <a:endCxn id="32" idx="2"/>
            </p:cNvCxnSpPr>
            <p:nvPr/>
          </p:nvCxnSpPr>
          <p:spPr>
            <a:xfrm>
              <a:off x="9768408" y="2735923"/>
              <a:ext cx="1170130"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94" name="グループ化 93">
              <a:extLst>
                <a:ext uri="{FF2B5EF4-FFF2-40B4-BE49-F238E27FC236}">
                  <a16:creationId xmlns:a16="http://schemas.microsoft.com/office/drawing/2014/main" id="{61AB3C27-E637-8047-93C0-83D0732B310C}"/>
                </a:ext>
              </a:extLst>
            </p:cNvPr>
            <p:cNvGrpSpPr/>
            <p:nvPr/>
          </p:nvGrpSpPr>
          <p:grpSpPr>
            <a:xfrm>
              <a:off x="5766452" y="575369"/>
              <a:ext cx="5695034" cy="5711028"/>
              <a:chOff x="5766452" y="575369"/>
              <a:chExt cx="5695034" cy="5711028"/>
            </a:xfrm>
          </p:grpSpPr>
          <p:sp>
            <p:nvSpPr>
              <p:cNvPr id="95" name="円柱 94">
                <a:extLst>
                  <a:ext uri="{FF2B5EF4-FFF2-40B4-BE49-F238E27FC236}">
                    <a16:creationId xmlns:a16="http://schemas.microsoft.com/office/drawing/2014/main" id="{590AEF23-1A86-C54F-9E2B-9C1EF5CF89A3}"/>
                  </a:ext>
                </a:extLst>
              </p:cNvPr>
              <p:cNvSpPr/>
              <p:nvPr/>
            </p:nvSpPr>
            <p:spPr>
              <a:xfrm>
                <a:off x="9310046" y="4051907"/>
                <a:ext cx="410603" cy="546103"/>
              </a:xfrm>
              <a:prstGeom prst="can">
                <a:avLst/>
              </a:prstGeom>
              <a:solidFill>
                <a:srgbClr val="FFFF00"/>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sz="1000" dirty="0" err="1">
                  <a:solidFill>
                    <a:schemeClr val="tx1"/>
                  </a:solidFill>
                  <a:latin typeface="+mn-ea"/>
                </a:endParaRPr>
              </a:p>
            </p:txBody>
          </p:sp>
          <p:sp>
            <p:nvSpPr>
              <p:cNvPr id="96" name="円柱 95">
                <a:extLst>
                  <a:ext uri="{FF2B5EF4-FFF2-40B4-BE49-F238E27FC236}">
                    <a16:creationId xmlns:a16="http://schemas.microsoft.com/office/drawing/2014/main" id="{2C9D9FFA-0CE0-0841-A954-7813A77AC579}"/>
                  </a:ext>
                </a:extLst>
              </p:cNvPr>
              <p:cNvSpPr/>
              <p:nvPr/>
            </p:nvSpPr>
            <p:spPr>
              <a:xfrm>
                <a:off x="7478030" y="5740294"/>
                <a:ext cx="410603" cy="546103"/>
              </a:xfrm>
              <a:prstGeom prst="can">
                <a:avLst/>
              </a:prstGeom>
              <a:solidFill>
                <a:schemeClr val="accent5"/>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sz="1000" dirty="0" err="1">
                  <a:solidFill>
                    <a:schemeClr val="tx1"/>
                  </a:solidFill>
                  <a:latin typeface="+mn-ea"/>
                </a:endParaRPr>
              </a:p>
            </p:txBody>
          </p:sp>
          <p:sp>
            <p:nvSpPr>
              <p:cNvPr id="97" name="円柱 96">
                <a:extLst>
                  <a:ext uri="{FF2B5EF4-FFF2-40B4-BE49-F238E27FC236}">
                    <a16:creationId xmlns:a16="http://schemas.microsoft.com/office/drawing/2014/main" id="{0F2BBB19-E367-354C-844D-458AE80D2A50}"/>
                  </a:ext>
                </a:extLst>
              </p:cNvPr>
              <p:cNvSpPr/>
              <p:nvPr/>
            </p:nvSpPr>
            <p:spPr>
              <a:xfrm>
                <a:off x="7527991" y="2250990"/>
                <a:ext cx="410603" cy="546103"/>
              </a:xfrm>
              <a:prstGeom prst="can">
                <a:avLst/>
              </a:prstGeom>
              <a:solidFill>
                <a:schemeClr val="accent6"/>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sz="1000" dirty="0" err="1">
                  <a:solidFill>
                    <a:schemeClr val="tx1"/>
                  </a:solidFill>
                  <a:latin typeface="+mn-ea"/>
                </a:endParaRPr>
              </a:p>
            </p:txBody>
          </p:sp>
          <p:sp>
            <p:nvSpPr>
              <p:cNvPr id="98" name="円柱 97">
                <a:extLst>
                  <a:ext uri="{FF2B5EF4-FFF2-40B4-BE49-F238E27FC236}">
                    <a16:creationId xmlns:a16="http://schemas.microsoft.com/office/drawing/2014/main" id="{1E565D9C-943A-CA4F-BA42-FAA627575784}"/>
                  </a:ext>
                </a:extLst>
              </p:cNvPr>
              <p:cNvSpPr/>
              <p:nvPr/>
            </p:nvSpPr>
            <p:spPr>
              <a:xfrm>
                <a:off x="5766452" y="4005064"/>
                <a:ext cx="410603" cy="546103"/>
              </a:xfrm>
              <a:prstGeom prst="can">
                <a:avLst/>
              </a:prstGeom>
              <a:solidFill>
                <a:srgbClr val="FF0000"/>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sz="1000" dirty="0" err="1">
                  <a:solidFill>
                    <a:schemeClr val="tx1"/>
                  </a:solidFill>
                  <a:latin typeface="+mn-ea"/>
                </a:endParaRPr>
              </a:p>
            </p:txBody>
          </p:sp>
          <p:sp>
            <p:nvSpPr>
              <p:cNvPr id="99" name="円柱 98">
                <a:extLst>
                  <a:ext uri="{FF2B5EF4-FFF2-40B4-BE49-F238E27FC236}">
                    <a16:creationId xmlns:a16="http://schemas.microsoft.com/office/drawing/2014/main" id="{BE060022-1B4D-0544-B98A-A3433A5CCFF1}"/>
                  </a:ext>
                </a:extLst>
              </p:cNvPr>
              <p:cNvSpPr/>
              <p:nvPr/>
            </p:nvSpPr>
            <p:spPr>
              <a:xfrm>
                <a:off x="11050883" y="2318138"/>
                <a:ext cx="410603" cy="546103"/>
              </a:xfrm>
              <a:prstGeom prst="can">
                <a:avLst/>
              </a:prstGeom>
              <a:solidFill>
                <a:srgbClr val="FF0000"/>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sz="1000" dirty="0" err="1">
                  <a:solidFill>
                    <a:schemeClr val="tx1"/>
                  </a:solidFill>
                  <a:latin typeface="+mn-ea"/>
                </a:endParaRPr>
              </a:p>
            </p:txBody>
          </p:sp>
          <p:sp>
            <p:nvSpPr>
              <p:cNvPr id="100" name="円柱 99">
                <a:extLst>
                  <a:ext uri="{FF2B5EF4-FFF2-40B4-BE49-F238E27FC236}">
                    <a16:creationId xmlns:a16="http://schemas.microsoft.com/office/drawing/2014/main" id="{F2F2399D-4FE9-A24B-B1E5-3FEBF59CCB0E}"/>
                  </a:ext>
                </a:extLst>
              </p:cNvPr>
              <p:cNvSpPr/>
              <p:nvPr/>
            </p:nvSpPr>
            <p:spPr>
              <a:xfrm>
                <a:off x="11050882" y="5700927"/>
                <a:ext cx="410603" cy="546103"/>
              </a:xfrm>
              <a:prstGeom prst="can">
                <a:avLst/>
              </a:prstGeom>
              <a:solidFill>
                <a:schemeClr val="accent6"/>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sz="1000" dirty="0" err="1">
                  <a:solidFill>
                    <a:schemeClr val="tx1"/>
                  </a:solidFill>
                  <a:latin typeface="+mn-ea"/>
                </a:endParaRPr>
              </a:p>
            </p:txBody>
          </p:sp>
          <p:sp>
            <p:nvSpPr>
              <p:cNvPr id="101" name="円柱 100">
                <a:extLst>
                  <a:ext uri="{FF2B5EF4-FFF2-40B4-BE49-F238E27FC236}">
                    <a16:creationId xmlns:a16="http://schemas.microsoft.com/office/drawing/2014/main" id="{84F284FF-B279-7049-AB20-EEC12EDD9966}"/>
                  </a:ext>
                </a:extLst>
              </p:cNvPr>
              <p:cNvSpPr/>
              <p:nvPr/>
            </p:nvSpPr>
            <p:spPr>
              <a:xfrm>
                <a:off x="5770342" y="575369"/>
                <a:ext cx="410603" cy="546103"/>
              </a:xfrm>
              <a:prstGeom prst="can">
                <a:avLst/>
              </a:prstGeom>
              <a:solidFill>
                <a:schemeClr val="accent5"/>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sz="1000" dirty="0" err="1">
                  <a:solidFill>
                    <a:schemeClr val="tx1"/>
                  </a:solidFill>
                  <a:latin typeface="+mn-ea"/>
                </a:endParaRPr>
              </a:p>
            </p:txBody>
          </p:sp>
          <p:sp>
            <p:nvSpPr>
              <p:cNvPr id="102" name="円柱 101">
                <a:extLst>
                  <a:ext uri="{FF2B5EF4-FFF2-40B4-BE49-F238E27FC236}">
                    <a16:creationId xmlns:a16="http://schemas.microsoft.com/office/drawing/2014/main" id="{F50522A7-E12E-CF4D-9853-E10FB0769830}"/>
                  </a:ext>
                </a:extLst>
              </p:cNvPr>
              <p:cNvSpPr/>
              <p:nvPr/>
            </p:nvSpPr>
            <p:spPr>
              <a:xfrm>
                <a:off x="10188353" y="3198529"/>
                <a:ext cx="410603" cy="546103"/>
              </a:xfrm>
              <a:prstGeom prst="can">
                <a:avLst/>
              </a:prstGeom>
              <a:solidFill>
                <a:srgbClr val="FFFF00"/>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sz="1000" dirty="0" err="1">
                  <a:solidFill>
                    <a:schemeClr val="tx1"/>
                  </a:solidFill>
                  <a:latin typeface="+mn-ea"/>
                </a:endParaRPr>
              </a:p>
            </p:txBody>
          </p:sp>
          <p:sp>
            <p:nvSpPr>
              <p:cNvPr id="103" name="円柱 102">
                <a:extLst>
                  <a:ext uri="{FF2B5EF4-FFF2-40B4-BE49-F238E27FC236}">
                    <a16:creationId xmlns:a16="http://schemas.microsoft.com/office/drawing/2014/main" id="{293D8E54-DDF1-3643-8A55-76C996369E0F}"/>
                  </a:ext>
                </a:extLst>
              </p:cNvPr>
              <p:cNvSpPr/>
              <p:nvPr/>
            </p:nvSpPr>
            <p:spPr>
              <a:xfrm>
                <a:off x="9276891" y="583564"/>
                <a:ext cx="410603" cy="546103"/>
              </a:xfrm>
              <a:prstGeom prst="can">
                <a:avLst/>
              </a:prstGeom>
              <a:solidFill>
                <a:schemeClr val="bg1">
                  <a:lumMod val="65000"/>
                </a:schemeClr>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sz="1000" dirty="0" err="1">
                  <a:solidFill>
                    <a:schemeClr val="tx1"/>
                  </a:solidFill>
                  <a:latin typeface="+mn-ea"/>
                </a:endParaRPr>
              </a:p>
            </p:txBody>
          </p:sp>
          <p:sp>
            <p:nvSpPr>
              <p:cNvPr id="104" name="円柱 103">
                <a:extLst>
                  <a:ext uri="{FF2B5EF4-FFF2-40B4-BE49-F238E27FC236}">
                    <a16:creationId xmlns:a16="http://schemas.microsoft.com/office/drawing/2014/main" id="{AC548AD7-1B63-A14B-A092-DACE714312E8}"/>
                  </a:ext>
                </a:extLst>
              </p:cNvPr>
              <p:cNvSpPr/>
              <p:nvPr/>
            </p:nvSpPr>
            <p:spPr>
              <a:xfrm>
                <a:off x="6643627" y="4905396"/>
                <a:ext cx="410603" cy="546103"/>
              </a:xfrm>
              <a:prstGeom prst="can">
                <a:avLst/>
              </a:prstGeom>
              <a:solidFill>
                <a:schemeClr val="bg1">
                  <a:lumMod val="65000"/>
                </a:schemeClr>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sz="1000" dirty="0" err="1">
                  <a:solidFill>
                    <a:schemeClr val="tx1"/>
                  </a:solidFill>
                  <a:latin typeface="+mn-ea"/>
                </a:endParaRPr>
              </a:p>
            </p:txBody>
          </p:sp>
        </p:grpSp>
        <p:grpSp>
          <p:nvGrpSpPr>
            <p:cNvPr id="105" name="グループ化 104">
              <a:extLst>
                <a:ext uri="{FF2B5EF4-FFF2-40B4-BE49-F238E27FC236}">
                  <a16:creationId xmlns:a16="http://schemas.microsoft.com/office/drawing/2014/main" id="{4A36811C-71BB-0E4A-8A8F-B62904DDCD16}"/>
                </a:ext>
              </a:extLst>
            </p:cNvPr>
            <p:cNvGrpSpPr/>
            <p:nvPr/>
          </p:nvGrpSpPr>
          <p:grpSpPr>
            <a:xfrm rot="10800000">
              <a:off x="4808204" y="4038082"/>
              <a:ext cx="720080" cy="605336"/>
              <a:chOff x="5881370" y="2780928"/>
              <a:chExt cx="1798806" cy="1512168"/>
            </a:xfrm>
          </p:grpSpPr>
          <p:sp>
            <p:nvSpPr>
              <p:cNvPr id="106" name="正方形/長方形 105">
                <a:extLst>
                  <a:ext uri="{FF2B5EF4-FFF2-40B4-BE49-F238E27FC236}">
                    <a16:creationId xmlns:a16="http://schemas.microsoft.com/office/drawing/2014/main" id="{9EAEC835-3E89-E54E-B462-0D496A25FE9E}"/>
                  </a:ext>
                </a:extLst>
              </p:cNvPr>
              <p:cNvSpPr/>
              <p:nvPr/>
            </p:nvSpPr>
            <p:spPr>
              <a:xfrm>
                <a:off x="6312024" y="2996952"/>
                <a:ext cx="1368152" cy="1080120"/>
              </a:xfrm>
              <a:prstGeom prst="rect">
                <a:avLst/>
              </a:prstGeom>
              <a:solidFill>
                <a:schemeClr val="bg1">
                  <a:lumMod val="9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kumimoji="1" lang="ja-JP" altLang="en-US" sz="1000" dirty="0" err="1">
                  <a:solidFill>
                    <a:schemeClr val="tx1"/>
                  </a:solidFill>
                  <a:latin typeface="+mn-ea"/>
                </a:endParaRPr>
              </a:p>
            </p:txBody>
          </p:sp>
          <p:grpSp>
            <p:nvGrpSpPr>
              <p:cNvPr id="107" name="グループ化 106">
                <a:extLst>
                  <a:ext uri="{FF2B5EF4-FFF2-40B4-BE49-F238E27FC236}">
                    <a16:creationId xmlns:a16="http://schemas.microsoft.com/office/drawing/2014/main" id="{65533922-49AF-0B40-A671-A6DEFCD49186}"/>
                  </a:ext>
                </a:extLst>
              </p:cNvPr>
              <p:cNvGrpSpPr/>
              <p:nvPr/>
            </p:nvGrpSpPr>
            <p:grpSpPr>
              <a:xfrm>
                <a:off x="6852084" y="3392996"/>
                <a:ext cx="288032" cy="288032"/>
                <a:chOff x="4024536" y="3216424"/>
                <a:chExt cx="3168353" cy="3168352"/>
              </a:xfrm>
            </p:grpSpPr>
            <p:sp>
              <p:nvSpPr>
                <p:cNvPr id="111" name="パイ 110">
                  <a:extLst>
                    <a:ext uri="{FF2B5EF4-FFF2-40B4-BE49-F238E27FC236}">
                      <a16:creationId xmlns:a16="http://schemas.microsoft.com/office/drawing/2014/main" id="{DC3FA4AD-4022-0B49-8062-1558D2F7F5FD}"/>
                    </a:ext>
                  </a:extLst>
                </p:cNvPr>
                <p:cNvSpPr/>
                <p:nvPr/>
              </p:nvSpPr>
              <p:spPr>
                <a:xfrm>
                  <a:off x="4024536" y="3216424"/>
                  <a:ext cx="3168352" cy="3168352"/>
                </a:xfrm>
                <a:prstGeom prst="pie">
                  <a:avLst>
                    <a:gd name="adj1" fmla="val 0"/>
                    <a:gd name="adj2" fmla="val 5436161"/>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solidFill>
                      <a:schemeClr val="tx1"/>
                    </a:solidFill>
                    <a:latin typeface="+mn-ea"/>
                  </a:endParaRPr>
                </a:p>
              </p:txBody>
            </p:sp>
            <p:sp>
              <p:nvSpPr>
                <p:cNvPr id="112" name="パイ 111">
                  <a:extLst>
                    <a:ext uri="{FF2B5EF4-FFF2-40B4-BE49-F238E27FC236}">
                      <a16:creationId xmlns:a16="http://schemas.microsoft.com/office/drawing/2014/main" id="{4429F9E5-35B6-C546-A8F7-550E9F04A34F}"/>
                    </a:ext>
                  </a:extLst>
                </p:cNvPr>
                <p:cNvSpPr/>
                <p:nvPr/>
              </p:nvSpPr>
              <p:spPr>
                <a:xfrm>
                  <a:off x="4024536" y="3216424"/>
                  <a:ext cx="3168352" cy="3168352"/>
                </a:xfrm>
                <a:prstGeom prst="pie">
                  <a:avLst>
                    <a:gd name="adj1" fmla="val 0"/>
                    <a:gd name="adj2" fmla="val 2158275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solidFill>
                      <a:schemeClr val="tx1"/>
                    </a:solidFill>
                    <a:latin typeface="+mn-ea"/>
                  </a:endParaRPr>
                </a:p>
              </p:txBody>
            </p:sp>
            <p:sp>
              <p:nvSpPr>
                <p:cNvPr id="113" name="パイ 112">
                  <a:extLst>
                    <a:ext uri="{FF2B5EF4-FFF2-40B4-BE49-F238E27FC236}">
                      <a16:creationId xmlns:a16="http://schemas.microsoft.com/office/drawing/2014/main" id="{29C2B89F-535E-5B42-9F50-4F1DC985843A}"/>
                    </a:ext>
                  </a:extLst>
                </p:cNvPr>
                <p:cNvSpPr/>
                <p:nvPr/>
              </p:nvSpPr>
              <p:spPr>
                <a:xfrm rot="10800000">
                  <a:off x="4024537" y="3216424"/>
                  <a:ext cx="3168352" cy="3168352"/>
                </a:xfrm>
                <a:prstGeom prst="pie">
                  <a:avLst>
                    <a:gd name="adj1" fmla="val 0"/>
                    <a:gd name="adj2" fmla="val 5436161"/>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solidFill>
                      <a:schemeClr val="tx1"/>
                    </a:solidFill>
                    <a:latin typeface="+mn-ea"/>
                  </a:endParaRPr>
                </a:p>
              </p:txBody>
            </p:sp>
          </p:grpSp>
          <p:sp>
            <p:nvSpPr>
              <p:cNvPr id="108" name="角丸四角形 107">
                <a:extLst>
                  <a:ext uri="{FF2B5EF4-FFF2-40B4-BE49-F238E27FC236}">
                    <a16:creationId xmlns:a16="http://schemas.microsoft.com/office/drawing/2014/main" id="{C82F3B15-E7FE-8A48-9294-10A810DD0F78}"/>
                  </a:ext>
                </a:extLst>
              </p:cNvPr>
              <p:cNvSpPr/>
              <p:nvPr/>
            </p:nvSpPr>
            <p:spPr>
              <a:xfrm rot="5400000">
                <a:off x="6384032" y="2278266"/>
                <a:ext cx="216024" cy="1221348"/>
              </a:xfrm>
              <a:prstGeom prst="roundRect">
                <a:avLst>
                  <a:gd name="adj" fmla="val 50000"/>
                </a:avLst>
              </a:prstGeom>
              <a:solidFill>
                <a:schemeClr val="bg1">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latin typeface="+mn-ea"/>
                </a:endParaRPr>
              </a:p>
            </p:txBody>
          </p:sp>
          <p:sp>
            <p:nvSpPr>
              <p:cNvPr id="109" name="角丸四角形 108">
                <a:extLst>
                  <a:ext uri="{FF2B5EF4-FFF2-40B4-BE49-F238E27FC236}">
                    <a16:creationId xmlns:a16="http://schemas.microsoft.com/office/drawing/2014/main" id="{07506D22-2795-9142-9CC8-023AD1495F0D}"/>
                  </a:ext>
                </a:extLst>
              </p:cNvPr>
              <p:cNvSpPr/>
              <p:nvPr/>
            </p:nvSpPr>
            <p:spPr>
              <a:xfrm rot="5400000">
                <a:off x="6384032" y="3574410"/>
                <a:ext cx="216024" cy="1221348"/>
              </a:xfrm>
              <a:prstGeom prst="roundRect">
                <a:avLst>
                  <a:gd name="adj" fmla="val 50000"/>
                </a:avLst>
              </a:prstGeom>
              <a:solidFill>
                <a:schemeClr val="bg1">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latin typeface="+mn-ea"/>
                </a:endParaRPr>
              </a:p>
            </p:txBody>
          </p:sp>
          <p:sp>
            <p:nvSpPr>
              <p:cNvPr id="110" name="円/楕円 109">
                <a:extLst>
                  <a:ext uri="{FF2B5EF4-FFF2-40B4-BE49-F238E27FC236}">
                    <a16:creationId xmlns:a16="http://schemas.microsoft.com/office/drawing/2014/main" id="{D4359018-C43E-1A41-80C9-DA9E1A76A885}"/>
                  </a:ext>
                </a:extLst>
              </p:cNvPr>
              <p:cNvSpPr/>
              <p:nvPr/>
            </p:nvSpPr>
            <p:spPr>
              <a:xfrm>
                <a:off x="5951984" y="3356992"/>
                <a:ext cx="360040" cy="360040"/>
              </a:xfrm>
              <a:prstGeom prst="ellipse">
                <a:avLst/>
              </a:prstGeom>
              <a:solidFill>
                <a:schemeClr val="accent1">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kumimoji="1" lang="ja-JP" altLang="en-US" sz="1000" dirty="0" err="1">
                  <a:solidFill>
                    <a:schemeClr val="tx1"/>
                  </a:solidFill>
                  <a:latin typeface="+mn-ea"/>
                </a:endParaRPr>
              </a:p>
            </p:txBody>
          </p:sp>
        </p:grpSp>
        <p:cxnSp>
          <p:nvCxnSpPr>
            <p:cNvPr id="114" name="直線コネクタ 113">
              <a:extLst>
                <a:ext uri="{FF2B5EF4-FFF2-40B4-BE49-F238E27FC236}">
                  <a16:creationId xmlns:a16="http://schemas.microsoft.com/office/drawing/2014/main" id="{805EB9DC-1CD8-444E-AAB7-9FEEE4E37226}"/>
                </a:ext>
              </a:extLst>
            </p:cNvPr>
            <p:cNvCxnSpPr>
              <a:cxnSpLocks/>
            </p:cNvCxnSpPr>
            <p:nvPr/>
          </p:nvCxnSpPr>
          <p:spPr>
            <a:xfrm flipH="1" flipV="1">
              <a:off x="5969986" y="4412815"/>
              <a:ext cx="2592288" cy="897394"/>
            </a:xfrm>
            <a:prstGeom prst="line">
              <a:avLst/>
            </a:prstGeom>
            <a:ln w="127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5" name="直線コネクタ 114">
              <a:extLst>
                <a:ext uri="{FF2B5EF4-FFF2-40B4-BE49-F238E27FC236}">
                  <a16:creationId xmlns:a16="http://schemas.microsoft.com/office/drawing/2014/main" id="{53908FC1-A861-544B-8DB0-50A9FA10A409}"/>
                </a:ext>
              </a:extLst>
            </p:cNvPr>
            <p:cNvCxnSpPr>
              <a:cxnSpLocks/>
            </p:cNvCxnSpPr>
            <p:nvPr/>
          </p:nvCxnSpPr>
          <p:spPr>
            <a:xfrm flipH="1">
              <a:off x="5969986" y="1905244"/>
              <a:ext cx="4369985" cy="2433088"/>
            </a:xfrm>
            <a:prstGeom prst="line">
              <a:avLst/>
            </a:prstGeom>
            <a:ln w="127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118" name="正方形/長方形 117">
            <a:extLst>
              <a:ext uri="{FF2B5EF4-FFF2-40B4-BE49-F238E27FC236}">
                <a16:creationId xmlns:a16="http://schemas.microsoft.com/office/drawing/2014/main" id="{4B1BF838-8A31-5F46-BA35-FE2ABDE05A93}"/>
              </a:ext>
            </a:extLst>
          </p:cNvPr>
          <p:cNvSpPr/>
          <p:nvPr/>
        </p:nvSpPr>
        <p:spPr>
          <a:xfrm>
            <a:off x="3425440" y="768152"/>
            <a:ext cx="2759336" cy="7315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1100" b="1">
                <a:solidFill>
                  <a:schemeClr val="tx1"/>
                </a:solidFill>
                <a:latin typeface="+mn-ea"/>
              </a:rPr>
              <a:t>①運搬するブロックの決定</a:t>
            </a:r>
            <a:endParaRPr lang="en-US" altLang="ja-JP" sz="1100" b="1" dirty="0">
              <a:solidFill>
                <a:schemeClr val="tx1"/>
              </a:solidFill>
              <a:latin typeface="+mn-ea"/>
            </a:endParaRPr>
          </a:p>
          <a:p>
            <a:r>
              <a:rPr lang="ja-JP" altLang="en-US" sz="1100">
                <a:solidFill>
                  <a:schemeClr val="tx1"/>
                </a:solidFill>
                <a:latin typeface="+mn-ea"/>
              </a:rPr>
              <a:t>走行体から直線距離で一番近いブロックを選択する。左図の場合はノード</a:t>
            </a:r>
            <a:r>
              <a:rPr lang="en-US" altLang="ja-JP" sz="1100" dirty="0">
                <a:solidFill>
                  <a:schemeClr val="tx1"/>
                </a:solidFill>
                <a:latin typeface="+mn-ea"/>
              </a:rPr>
              <a:t>13</a:t>
            </a:r>
            <a:r>
              <a:rPr lang="ja-JP" altLang="en-US" sz="1100">
                <a:solidFill>
                  <a:schemeClr val="tx1"/>
                </a:solidFill>
                <a:latin typeface="+mn-ea"/>
              </a:rPr>
              <a:t>にあるブロックを選択する。</a:t>
            </a:r>
          </a:p>
        </p:txBody>
      </p:sp>
      <p:sp>
        <p:nvSpPr>
          <p:cNvPr id="119" name="正方形/長方形 118">
            <a:extLst>
              <a:ext uri="{FF2B5EF4-FFF2-40B4-BE49-F238E27FC236}">
                <a16:creationId xmlns:a16="http://schemas.microsoft.com/office/drawing/2014/main" id="{A1CABB43-A393-9A4E-9C57-4461B7FEF3C3}"/>
              </a:ext>
            </a:extLst>
          </p:cNvPr>
          <p:cNvSpPr/>
          <p:nvPr/>
        </p:nvSpPr>
        <p:spPr>
          <a:xfrm>
            <a:off x="-59884" y="2652266"/>
            <a:ext cx="817002" cy="2302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1100">
                <a:solidFill>
                  <a:schemeClr val="tx1"/>
                </a:solidFill>
                <a:latin typeface="+mn-ea"/>
              </a:rPr>
              <a:t>走行体。</a:t>
            </a:r>
          </a:p>
        </p:txBody>
      </p:sp>
      <p:sp>
        <p:nvSpPr>
          <p:cNvPr id="120" name="正方形/長方形 119">
            <a:extLst>
              <a:ext uri="{FF2B5EF4-FFF2-40B4-BE49-F238E27FC236}">
                <a16:creationId xmlns:a16="http://schemas.microsoft.com/office/drawing/2014/main" id="{39335C8A-CAA7-A941-B481-23AB45E3D3B2}"/>
              </a:ext>
            </a:extLst>
          </p:cNvPr>
          <p:cNvSpPr/>
          <p:nvPr/>
        </p:nvSpPr>
        <p:spPr>
          <a:xfrm>
            <a:off x="1278096" y="5605736"/>
            <a:ext cx="2606867" cy="3042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b="1">
                <a:solidFill>
                  <a:srgbClr val="FF0000"/>
                </a:solidFill>
                <a:latin typeface="+mn-ea"/>
              </a:rPr>
              <a:t>①運搬するブロックの決定</a:t>
            </a:r>
          </a:p>
        </p:txBody>
      </p:sp>
      <p:sp>
        <p:nvSpPr>
          <p:cNvPr id="121" name="正方形/長方形 120">
            <a:extLst>
              <a:ext uri="{FF2B5EF4-FFF2-40B4-BE49-F238E27FC236}">
                <a16:creationId xmlns:a16="http://schemas.microsoft.com/office/drawing/2014/main" id="{7BC9947D-1205-3149-A091-61C41817FA47}"/>
              </a:ext>
            </a:extLst>
          </p:cNvPr>
          <p:cNvSpPr/>
          <p:nvPr/>
        </p:nvSpPr>
        <p:spPr>
          <a:xfrm>
            <a:off x="3425440" y="1701848"/>
            <a:ext cx="2759336" cy="11498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1100" b="1">
                <a:solidFill>
                  <a:schemeClr val="tx1"/>
                </a:solidFill>
                <a:latin typeface="+mn-ea"/>
              </a:rPr>
              <a:t>②運搬先</a:t>
            </a:r>
            <a:r>
              <a:rPr lang="en-US" altLang="ja-JP" sz="1100" b="1" dirty="0">
                <a:solidFill>
                  <a:schemeClr val="tx1"/>
                </a:solidFill>
                <a:latin typeface="+mn-ea"/>
              </a:rPr>
              <a:t>(</a:t>
            </a:r>
            <a:r>
              <a:rPr lang="ja-JP" altLang="en-US" sz="1100" b="1">
                <a:solidFill>
                  <a:schemeClr val="tx1"/>
                </a:solidFill>
                <a:latin typeface="+mn-ea"/>
              </a:rPr>
              <a:t>ゴール・ノード</a:t>
            </a:r>
            <a:r>
              <a:rPr lang="en-US" altLang="ja-JP" sz="1100" b="1" dirty="0">
                <a:solidFill>
                  <a:schemeClr val="tx1"/>
                </a:solidFill>
                <a:latin typeface="+mn-ea"/>
              </a:rPr>
              <a:t>)</a:t>
            </a:r>
            <a:r>
              <a:rPr lang="ja-JP" altLang="en-US" sz="1100" b="1">
                <a:solidFill>
                  <a:schemeClr val="tx1"/>
                </a:solidFill>
                <a:latin typeface="+mn-ea"/>
              </a:rPr>
              <a:t> の決定</a:t>
            </a:r>
            <a:endParaRPr lang="en-US" altLang="ja-JP" sz="1100" b="1" dirty="0">
              <a:solidFill>
                <a:schemeClr val="tx1"/>
              </a:solidFill>
              <a:latin typeface="+mn-ea"/>
            </a:endParaRPr>
          </a:p>
          <a:p>
            <a:r>
              <a:rPr lang="ja-JP" altLang="en-US" sz="1100">
                <a:solidFill>
                  <a:schemeClr val="tx1"/>
                </a:solidFill>
                <a:latin typeface="+mn-ea"/>
              </a:rPr>
              <a:t>スタート・ノード（左図の場合はノード</a:t>
            </a:r>
            <a:r>
              <a:rPr lang="en-US" altLang="ja-JP" sz="1100" dirty="0">
                <a:solidFill>
                  <a:schemeClr val="tx1"/>
                </a:solidFill>
                <a:latin typeface="+mn-ea"/>
              </a:rPr>
              <a:t>13)</a:t>
            </a:r>
            <a:r>
              <a:rPr lang="ja-JP" altLang="en-US" sz="1100">
                <a:solidFill>
                  <a:schemeClr val="tx1"/>
                </a:solidFill>
                <a:latin typeface="+mn-ea"/>
              </a:rPr>
              <a:t>からブロック候補先ノード</a:t>
            </a:r>
            <a:r>
              <a:rPr lang="en-US" altLang="ja-JP" sz="1100" dirty="0">
                <a:solidFill>
                  <a:schemeClr val="tx1"/>
                </a:solidFill>
                <a:latin typeface="+mn-ea"/>
              </a:rPr>
              <a:t>(</a:t>
            </a:r>
            <a:r>
              <a:rPr lang="ja-JP" altLang="en-US" sz="1100">
                <a:solidFill>
                  <a:schemeClr val="tx1"/>
                </a:solidFill>
                <a:latin typeface="+mn-ea"/>
              </a:rPr>
              <a:t>ノード</a:t>
            </a:r>
            <a:r>
              <a:rPr lang="en-US" altLang="ja-JP" sz="1100" dirty="0">
                <a:solidFill>
                  <a:schemeClr val="tx1"/>
                </a:solidFill>
                <a:latin typeface="+mn-ea"/>
              </a:rPr>
              <a:t>6</a:t>
            </a:r>
            <a:r>
              <a:rPr lang="ja-JP" altLang="en-US" sz="1100">
                <a:solidFill>
                  <a:schemeClr val="tx1"/>
                </a:solidFill>
                <a:latin typeface="+mn-ea"/>
              </a:rPr>
              <a:t>と</a:t>
            </a:r>
            <a:r>
              <a:rPr lang="en-US" altLang="ja-JP" sz="1100" dirty="0">
                <a:solidFill>
                  <a:schemeClr val="tx1"/>
                </a:solidFill>
                <a:latin typeface="+mn-ea"/>
              </a:rPr>
              <a:t>18)</a:t>
            </a:r>
            <a:r>
              <a:rPr lang="ja-JP" altLang="en-US" sz="1100">
                <a:solidFill>
                  <a:schemeClr val="tx1"/>
                </a:solidFill>
                <a:latin typeface="+mn-ea"/>
              </a:rPr>
              <a:t>の直線距離を計算する。距離の短い方をゴール・ノードとして選択する。</a:t>
            </a:r>
            <a:endParaRPr lang="en-US" altLang="ja-JP" sz="1100" dirty="0">
              <a:solidFill>
                <a:schemeClr val="tx1"/>
              </a:solidFill>
              <a:latin typeface="+mn-ea"/>
            </a:endParaRPr>
          </a:p>
          <a:p>
            <a:r>
              <a:rPr lang="en-US" altLang="ja-JP" sz="1100" dirty="0">
                <a:solidFill>
                  <a:schemeClr val="tx1"/>
                </a:solidFill>
                <a:latin typeface="+mn-ea"/>
              </a:rPr>
              <a:t>(</a:t>
            </a:r>
            <a:r>
              <a:rPr lang="ja-JP" altLang="en-US" sz="1100">
                <a:solidFill>
                  <a:schemeClr val="tx1"/>
                </a:solidFill>
                <a:latin typeface="+mn-ea"/>
              </a:rPr>
              <a:t>左図の場合は、ノード</a:t>
            </a:r>
            <a:r>
              <a:rPr lang="en-US" altLang="ja-JP" sz="1100" dirty="0">
                <a:solidFill>
                  <a:schemeClr val="tx1"/>
                </a:solidFill>
                <a:latin typeface="+mn-ea"/>
              </a:rPr>
              <a:t>18)</a:t>
            </a:r>
            <a:endParaRPr lang="ja-JP" altLang="en-US" sz="1100">
              <a:solidFill>
                <a:schemeClr val="tx1"/>
              </a:solidFill>
              <a:latin typeface="+mn-ea"/>
            </a:endParaRPr>
          </a:p>
        </p:txBody>
      </p:sp>
      <p:sp>
        <p:nvSpPr>
          <p:cNvPr id="123" name="正方形/長方形 122">
            <a:extLst>
              <a:ext uri="{FF2B5EF4-FFF2-40B4-BE49-F238E27FC236}">
                <a16:creationId xmlns:a16="http://schemas.microsoft.com/office/drawing/2014/main" id="{61B566E0-E1C4-E34E-9169-444A47D27AFC}"/>
              </a:ext>
            </a:extLst>
          </p:cNvPr>
          <p:cNvSpPr/>
          <p:nvPr/>
        </p:nvSpPr>
        <p:spPr>
          <a:xfrm>
            <a:off x="864170" y="8875106"/>
            <a:ext cx="2606867" cy="3042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b="1">
                <a:solidFill>
                  <a:srgbClr val="FF0000"/>
                </a:solidFill>
                <a:latin typeface="+mn-ea"/>
              </a:rPr>
              <a:t>②運搬先の決定</a:t>
            </a:r>
          </a:p>
        </p:txBody>
      </p:sp>
      <p:sp>
        <p:nvSpPr>
          <p:cNvPr id="124" name="正方形/長方形 123">
            <a:extLst>
              <a:ext uri="{FF2B5EF4-FFF2-40B4-BE49-F238E27FC236}">
                <a16:creationId xmlns:a16="http://schemas.microsoft.com/office/drawing/2014/main" id="{6AC7F256-FEFA-5747-8413-97BDA3F40078}"/>
              </a:ext>
            </a:extLst>
          </p:cNvPr>
          <p:cNvSpPr/>
          <p:nvPr/>
        </p:nvSpPr>
        <p:spPr>
          <a:xfrm>
            <a:off x="3596293" y="2928392"/>
            <a:ext cx="1720280" cy="23959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400" b="1" dirty="0">
                <a:solidFill>
                  <a:schemeClr val="tx1"/>
                </a:solidFill>
                <a:latin typeface="+mj-ea"/>
                <a:ea typeface="+mj-ea"/>
              </a:rPr>
              <a:t>3.3.2</a:t>
            </a:r>
            <a:r>
              <a:rPr lang="ja-JP" altLang="en-US" sz="1400" b="1">
                <a:solidFill>
                  <a:schemeClr val="tx1"/>
                </a:solidFill>
                <a:latin typeface="+mj-ea"/>
                <a:ea typeface="+mj-ea"/>
              </a:rPr>
              <a:t>経路探索</a:t>
            </a:r>
          </a:p>
        </p:txBody>
      </p:sp>
      <p:sp>
        <p:nvSpPr>
          <p:cNvPr id="125" name="正方形/長方形 124">
            <a:extLst>
              <a:ext uri="{FF2B5EF4-FFF2-40B4-BE49-F238E27FC236}">
                <a16:creationId xmlns:a16="http://schemas.microsoft.com/office/drawing/2014/main" id="{BD8D9231-4FF1-4244-B9C3-6A21B460BCF7}"/>
              </a:ext>
            </a:extLst>
          </p:cNvPr>
          <p:cNvSpPr/>
          <p:nvPr/>
        </p:nvSpPr>
        <p:spPr>
          <a:xfrm>
            <a:off x="1872680" y="336104"/>
            <a:ext cx="4528592" cy="2395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1100">
                <a:solidFill>
                  <a:schemeClr val="tx1"/>
                </a:solidFill>
                <a:latin typeface="+mn-ea"/>
              </a:rPr>
              <a:t>左下図に運搬先の決定に関する要素とそれらの振る舞いを示す。</a:t>
            </a:r>
          </a:p>
        </p:txBody>
      </p:sp>
      <p:sp>
        <p:nvSpPr>
          <p:cNvPr id="126" name="正方形/長方形 125">
            <a:extLst>
              <a:ext uri="{FF2B5EF4-FFF2-40B4-BE49-F238E27FC236}">
                <a16:creationId xmlns:a16="http://schemas.microsoft.com/office/drawing/2014/main" id="{F21F9736-9D65-4D43-82FC-FACD95051111}"/>
              </a:ext>
            </a:extLst>
          </p:cNvPr>
          <p:cNvSpPr/>
          <p:nvPr/>
        </p:nvSpPr>
        <p:spPr>
          <a:xfrm>
            <a:off x="3919228" y="3183147"/>
            <a:ext cx="2156257" cy="4575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1100">
                <a:solidFill>
                  <a:schemeClr val="tx1"/>
                </a:solidFill>
                <a:latin typeface="+mn-ea"/>
              </a:rPr>
              <a:t>左下図に経路検索に関する要素とそれらの振る舞いを示す。</a:t>
            </a:r>
          </a:p>
        </p:txBody>
      </p:sp>
      <p:sp>
        <p:nvSpPr>
          <p:cNvPr id="127" name="正方形/長方形 126">
            <a:extLst>
              <a:ext uri="{FF2B5EF4-FFF2-40B4-BE49-F238E27FC236}">
                <a16:creationId xmlns:a16="http://schemas.microsoft.com/office/drawing/2014/main" id="{958DECFA-DB29-F742-987B-82E3E3801C37}"/>
              </a:ext>
            </a:extLst>
          </p:cNvPr>
          <p:cNvSpPr/>
          <p:nvPr/>
        </p:nvSpPr>
        <p:spPr>
          <a:xfrm>
            <a:off x="6577954" y="1515517"/>
            <a:ext cx="1248692" cy="1126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600">
                <a:solidFill>
                  <a:schemeClr val="tx1"/>
                </a:solidFill>
                <a:latin typeface="+mn-ea"/>
              </a:rPr>
              <a:t>未探索ノードが無くなるまで</a:t>
            </a:r>
          </a:p>
        </p:txBody>
      </p:sp>
      <p:grpSp>
        <p:nvGrpSpPr>
          <p:cNvPr id="274" name="グループ化 273">
            <a:extLst>
              <a:ext uri="{FF2B5EF4-FFF2-40B4-BE49-F238E27FC236}">
                <a16:creationId xmlns:a16="http://schemas.microsoft.com/office/drawing/2014/main" id="{9BDBF273-5CC4-1E40-A67D-8997DD660831}"/>
              </a:ext>
            </a:extLst>
          </p:cNvPr>
          <p:cNvGrpSpPr/>
          <p:nvPr/>
        </p:nvGrpSpPr>
        <p:grpSpPr>
          <a:xfrm>
            <a:off x="3773714" y="3751943"/>
            <a:ext cx="2334611" cy="2158012"/>
            <a:chOff x="3773714" y="3751943"/>
            <a:chExt cx="2334611" cy="2158012"/>
          </a:xfrm>
        </p:grpSpPr>
        <p:sp>
          <p:nvSpPr>
            <p:cNvPr id="272" name="正方形/長方形 271">
              <a:extLst>
                <a:ext uri="{FF2B5EF4-FFF2-40B4-BE49-F238E27FC236}">
                  <a16:creationId xmlns:a16="http://schemas.microsoft.com/office/drawing/2014/main" id="{92F8B902-706F-9F48-AFDC-F9257AD30C6E}"/>
                </a:ext>
              </a:extLst>
            </p:cNvPr>
            <p:cNvSpPr/>
            <p:nvPr/>
          </p:nvSpPr>
          <p:spPr>
            <a:xfrm>
              <a:off x="3773714" y="3751943"/>
              <a:ext cx="2334611" cy="2158012"/>
            </a:xfrm>
            <a:prstGeom prst="rect">
              <a:avLst/>
            </a:prstGeom>
            <a:solidFill>
              <a:schemeClr val="bg1"/>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37" name="グループ化 236">
              <a:extLst>
                <a:ext uri="{FF2B5EF4-FFF2-40B4-BE49-F238E27FC236}">
                  <a16:creationId xmlns:a16="http://schemas.microsoft.com/office/drawing/2014/main" id="{29583F5A-5001-6D47-8CDC-A95EFB920CC9}"/>
                </a:ext>
              </a:extLst>
            </p:cNvPr>
            <p:cNvGrpSpPr/>
            <p:nvPr/>
          </p:nvGrpSpPr>
          <p:grpSpPr>
            <a:xfrm>
              <a:off x="3910154" y="3811272"/>
              <a:ext cx="2061730" cy="2039355"/>
              <a:chOff x="623239" y="688708"/>
              <a:chExt cx="2730192" cy="2700562"/>
            </a:xfrm>
          </p:grpSpPr>
          <p:sp>
            <p:nvSpPr>
              <p:cNvPr id="238" name="円/楕円 237">
                <a:extLst>
                  <a:ext uri="{FF2B5EF4-FFF2-40B4-BE49-F238E27FC236}">
                    <a16:creationId xmlns:a16="http://schemas.microsoft.com/office/drawing/2014/main" id="{893ABA98-8671-4D49-ABD9-CB5806C0E154}"/>
                  </a:ext>
                </a:extLst>
              </p:cNvPr>
              <p:cNvSpPr/>
              <p:nvPr/>
            </p:nvSpPr>
            <p:spPr>
              <a:xfrm>
                <a:off x="1842301" y="1103528"/>
                <a:ext cx="262437" cy="262437"/>
              </a:xfrm>
              <a:prstGeom prst="ellipse">
                <a:avLst/>
              </a:prstGeom>
              <a:solidFill>
                <a:schemeClr val="accent6"/>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altLang="ja-JP" sz="1000" dirty="0">
                    <a:solidFill>
                      <a:schemeClr val="tx1"/>
                    </a:solidFill>
                    <a:latin typeface="+mn-ea"/>
                  </a:rPr>
                  <a:t>5</a:t>
                </a:r>
                <a:endParaRPr kumimoji="1" lang="ja-JP" altLang="en-US" sz="1000" dirty="0" err="1">
                  <a:solidFill>
                    <a:schemeClr val="tx1"/>
                  </a:solidFill>
                  <a:latin typeface="+mn-ea"/>
                </a:endParaRPr>
              </a:p>
            </p:txBody>
          </p:sp>
          <p:sp>
            <p:nvSpPr>
              <p:cNvPr id="239" name="円/楕円 238">
                <a:extLst>
                  <a:ext uri="{FF2B5EF4-FFF2-40B4-BE49-F238E27FC236}">
                    <a16:creationId xmlns:a16="http://schemas.microsoft.com/office/drawing/2014/main" id="{D68AEC80-152E-544F-9DDF-202CEDD30F51}"/>
                  </a:ext>
                </a:extLst>
              </p:cNvPr>
              <p:cNvSpPr/>
              <p:nvPr/>
            </p:nvSpPr>
            <p:spPr>
              <a:xfrm>
                <a:off x="1842301" y="2728944"/>
                <a:ext cx="262437" cy="262437"/>
              </a:xfrm>
              <a:prstGeom prst="ellipse">
                <a:avLst/>
              </a:prstGeom>
              <a:solidFill>
                <a:srgbClr val="FF0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18</a:t>
                </a:r>
                <a:endParaRPr kumimoji="1" lang="ja-JP" altLang="en-US" sz="1000" dirty="0" err="1">
                  <a:solidFill>
                    <a:schemeClr val="tx1"/>
                  </a:solidFill>
                  <a:latin typeface="+mn-ea"/>
                </a:endParaRPr>
              </a:p>
            </p:txBody>
          </p:sp>
          <p:sp>
            <p:nvSpPr>
              <p:cNvPr id="240" name="円/楕円 239">
                <a:extLst>
                  <a:ext uri="{FF2B5EF4-FFF2-40B4-BE49-F238E27FC236}">
                    <a16:creationId xmlns:a16="http://schemas.microsoft.com/office/drawing/2014/main" id="{C8D1C41D-598D-5941-A440-61E848FFCC3E}"/>
                  </a:ext>
                </a:extLst>
              </p:cNvPr>
              <p:cNvSpPr/>
              <p:nvPr/>
            </p:nvSpPr>
            <p:spPr>
              <a:xfrm>
                <a:off x="1435947" y="688708"/>
                <a:ext cx="262437" cy="262437"/>
              </a:xfrm>
              <a:prstGeom prst="ellipse">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1</a:t>
                </a:r>
                <a:endParaRPr kumimoji="1" lang="ja-JP" altLang="en-US" sz="1000" dirty="0" err="1">
                  <a:solidFill>
                    <a:schemeClr val="tx1"/>
                  </a:solidFill>
                  <a:latin typeface="+mn-ea"/>
                </a:endParaRPr>
              </a:p>
            </p:txBody>
          </p:sp>
          <p:sp>
            <p:nvSpPr>
              <p:cNvPr id="241" name="円/楕円 240">
                <a:extLst>
                  <a:ext uri="{FF2B5EF4-FFF2-40B4-BE49-F238E27FC236}">
                    <a16:creationId xmlns:a16="http://schemas.microsoft.com/office/drawing/2014/main" id="{8D0DEF7F-FEDC-0E46-8105-CE9BEFE62439}"/>
                  </a:ext>
                </a:extLst>
              </p:cNvPr>
              <p:cNvSpPr/>
              <p:nvPr/>
            </p:nvSpPr>
            <p:spPr>
              <a:xfrm>
                <a:off x="1029593" y="1103528"/>
                <a:ext cx="262437" cy="262437"/>
              </a:xfrm>
              <a:prstGeom prst="ellipse">
                <a:avLst/>
              </a:prstGeom>
              <a:solidFill>
                <a:srgbClr val="FFFF00"/>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altLang="ja-JP" sz="1000" dirty="0">
                    <a:solidFill>
                      <a:schemeClr val="tx1"/>
                    </a:solidFill>
                    <a:latin typeface="+mn-ea"/>
                  </a:rPr>
                  <a:t>4</a:t>
                </a:r>
                <a:endParaRPr kumimoji="1" lang="ja-JP" altLang="en-US" sz="1000" dirty="0" err="1">
                  <a:solidFill>
                    <a:schemeClr val="tx1"/>
                  </a:solidFill>
                  <a:latin typeface="+mn-ea"/>
                </a:endParaRPr>
              </a:p>
            </p:txBody>
          </p:sp>
          <p:sp>
            <p:nvSpPr>
              <p:cNvPr id="242" name="円/楕円 241">
                <a:extLst>
                  <a:ext uri="{FF2B5EF4-FFF2-40B4-BE49-F238E27FC236}">
                    <a16:creationId xmlns:a16="http://schemas.microsoft.com/office/drawing/2014/main" id="{DF0E35C7-7AC3-FF4D-B37A-D8060DCE1B13}"/>
                  </a:ext>
                </a:extLst>
              </p:cNvPr>
              <p:cNvSpPr/>
              <p:nvPr/>
            </p:nvSpPr>
            <p:spPr>
              <a:xfrm>
                <a:off x="623239" y="1509882"/>
                <a:ext cx="262437" cy="262437"/>
              </a:xfrm>
              <a:prstGeom prst="ellipse">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7</a:t>
                </a:r>
                <a:endParaRPr kumimoji="1" lang="ja-JP" altLang="en-US" sz="1000" dirty="0" err="1">
                  <a:solidFill>
                    <a:schemeClr val="tx1"/>
                  </a:solidFill>
                  <a:latin typeface="+mn-ea"/>
                </a:endParaRPr>
              </a:p>
            </p:txBody>
          </p:sp>
          <p:sp>
            <p:nvSpPr>
              <p:cNvPr id="243" name="円/楕円 242">
                <a:extLst>
                  <a:ext uri="{FF2B5EF4-FFF2-40B4-BE49-F238E27FC236}">
                    <a16:creationId xmlns:a16="http://schemas.microsoft.com/office/drawing/2014/main" id="{760BCEDF-DD35-204A-88FA-15D9E339FEA1}"/>
                  </a:ext>
                </a:extLst>
              </p:cNvPr>
              <p:cNvSpPr/>
              <p:nvPr/>
            </p:nvSpPr>
            <p:spPr>
              <a:xfrm>
                <a:off x="623239" y="2314125"/>
                <a:ext cx="262437" cy="262437"/>
              </a:xfrm>
              <a:prstGeom prst="ellipse">
                <a:avLst/>
              </a:prstGeom>
              <a:solidFill>
                <a:schemeClr val="bg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13</a:t>
                </a:r>
                <a:endParaRPr kumimoji="1" lang="ja-JP" altLang="en-US" sz="1000" dirty="0" err="1">
                  <a:solidFill>
                    <a:schemeClr val="tx1"/>
                  </a:solidFill>
                  <a:latin typeface="+mn-ea"/>
                </a:endParaRPr>
              </a:p>
            </p:txBody>
          </p:sp>
          <p:sp>
            <p:nvSpPr>
              <p:cNvPr id="244" name="円/楕円 243">
                <a:extLst>
                  <a:ext uri="{FF2B5EF4-FFF2-40B4-BE49-F238E27FC236}">
                    <a16:creationId xmlns:a16="http://schemas.microsoft.com/office/drawing/2014/main" id="{8661E2B4-D8BC-6246-9291-182B8E9382D9}"/>
                  </a:ext>
                </a:extLst>
              </p:cNvPr>
              <p:cNvSpPr/>
              <p:nvPr/>
            </p:nvSpPr>
            <p:spPr>
              <a:xfrm>
                <a:off x="1435947" y="2314125"/>
                <a:ext cx="262437" cy="262437"/>
              </a:xfrm>
              <a:prstGeom prst="ellipse">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14</a:t>
                </a:r>
                <a:endParaRPr kumimoji="1" lang="ja-JP" altLang="en-US" sz="1000" dirty="0" err="1">
                  <a:solidFill>
                    <a:schemeClr val="tx1"/>
                  </a:solidFill>
                  <a:latin typeface="+mn-ea"/>
                </a:endParaRPr>
              </a:p>
            </p:txBody>
          </p:sp>
          <p:sp>
            <p:nvSpPr>
              <p:cNvPr id="245" name="円/楕円 244">
                <a:extLst>
                  <a:ext uri="{FF2B5EF4-FFF2-40B4-BE49-F238E27FC236}">
                    <a16:creationId xmlns:a16="http://schemas.microsoft.com/office/drawing/2014/main" id="{0068CD61-1962-914D-A011-9A751122921C}"/>
                  </a:ext>
                </a:extLst>
              </p:cNvPr>
              <p:cNvSpPr/>
              <p:nvPr/>
            </p:nvSpPr>
            <p:spPr>
              <a:xfrm>
                <a:off x="623239" y="3126833"/>
                <a:ext cx="262437" cy="262437"/>
              </a:xfrm>
              <a:prstGeom prst="ellipse">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20</a:t>
                </a:r>
                <a:endParaRPr kumimoji="1" lang="ja-JP" altLang="en-US" sz="1000" dirty="0" err="1">
                  <a:solidFill>
                    <a:schemeClr val="tx1"/>
                  </a:solidFill>
                  <a:latin typeface="+mn-ea"/>
                </a:endParaRPr>
              </a:p>
            </p:txBody>
          </p:sp>
          <p:sp>
            <p:nvSpPr>
              <p:cNvPr id="246" name="円/楕円 245">
                <a:extLst>
                  <a:ext uri="{FF2B5EF4-FFF2-40B4-BE49-F238E27FC236}">
                    <a16:creationId xmlns:a16="http://schemas.microsoft.com/office/drawing/2014/main" id="{370354A2-022D-FD44-AF17-3E2818AB56C6}"/>
                  </a:ext>
                </a:extLst>
              </p:cNvPr>
              <p:cNvSpPr/>
              <p:nvPr/>
            </p:nvSpPr>
            <p:spPr>
              <a:xfrm>
                <a:off x="1029593" y="1916236"/>
                <a:ext cx="262437" cy="262437"/>
              </a:xfrm>
              <a:prstGeom prst="ellipse">
                <a:avLst/>
              </a:prstGeom>
              <a:solidFill>
                <a:schemeClr val="accent5"/>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11</a:t>
                </a:r>
                <a:endParaRPr kumimoji="1" lang="ja-JP" altLang="en-US" sz="1000" dirty="0" err="1">
                  <a:solidFill>
                    <a:schemeClr val="tx1"/>
                  </a:solidFill>
                  <a:latin typeface="+mn-ea"/>
                </a:endParaRPr>
              </a:p>
            </p:txBody>
          </p:sp>
          <p:cxnSp>
            <p:nvCxnSpPr>
              <p:cNvPr id="247" name="直線コネクタ 246">
                <a:extLst>
                  <a:ext uri="{FF2B5EF4-FFF2-40B4-BE49-F238E27FC236}">
                    <a16:creationId xmlns:a16="http://schemas.microsoft.com/office/drawing/2014/main" id="{FB04E516-4110-784A-8F82-21E4B04324CD}"/>
                  </a:ext>
                </a:extLst>
              </p:cNvPr>
              <p:cNvCxnSpPr/>
              <p:nvPr/>
            </p:nvCxnSpPr>
            <p:spPr>
              <a:xfrm flipV="1">
                <a:off x="754457" y="1772319"/>
                <a:ext cx="0" cy="541806"/>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48" name="直線コネクタ 247">
                <a:extLst>
                  <a:ext uri="{FF2B5EF4-FFF2-40B4-BE49-F238E27FC236}">
                    <a16:creationId xmlns:a16="http://schemas.microsoft.com/office/drawing/2014/main" id="{B7889219-DE1C-4547-A95A-3644F5526DD4}"/>
                  </a:ext>
                </a:extLst>
              </p:cNvPr>
              <p:cNvCxnSpPr>
                <a:cxnSpLocks/>
                <a:stCxn id="241" idx="7"/>
                <a:endCxn id="240" idx="3"/>
              </p:cNvCxnSpPr>
              <p:nvPr/>
            </p:nvCxnSpPr>
            <p:spPr>
              <a:xfrm flipV="1">
                <a:off x="1253597" y="912712"/>
                <a:ext cx="220783" cy="229249"/>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49" name="直線コネクタ 248">
                <a:extLst>
                  <a:ext uri="{FF2B5EF4-FFF2-40B4-BE49-F238E27FC236}">
                    <a16:creationId xmlns:a16="http://schemas.microsoft.com/office/drawing/2014/main" id="{59389B95-35B2-9949-A2DF-76D75AC788AE}"/>
                  </a:ext>
                </a:extLst>
              </p:cNvPr>
              <p:cNvCxnSpPr>
                <a:cxnSpLocks/>
                <a:stCxn id="242" idx="7"/>
                <a:endCxn id="241" idx="3"/>
              </p:cNvCxnSpPr>
              <p:nvPr/>
            </p:nvCxnSpPr>
            <p:spPr>
              <a:xfrm flipV="1">
                <a:off x="847243" y="1327532"/>
                <a:ext cx="220783" cy="220783"/>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50" name="直線コネクタ 249">
                <a:extLst>
                  <a:ext uri="{FF2B5EF4-FFF2-40B4-BE49-F238E27FC236}">
                    <a16:creationId xmlns:a16="http://schemas.microsoft.com/office/drawing/2014/main" id="{550598A3-4CB5-0040-99F1-7B57ABF86BF3}"/>
                  </a:ext>
                </a:extLst>
              </p:cNvPr>
              <p:cNvCxnSpPr>
                <a:cxnSpLocks/>
                <a:stCxn id="245" idx="0"/>
                <a:endCxn id="243" idx="4"/>
              </p:cNvCxnSpPr>
              <p:nvPr/>
            </p:nvCxnSpPr>
            <p:spPr>
              <a:xfrm flipV="1">
                <a:off x="754457" y="2576562"/>
                <a:ext cx="0" cy="550271"/>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51" name="直線コネクタ 250">
                <a:extLst>
                  <a:ext uri="{FF2B5EF4-FFF2-40B4-BE49-F238E27FC236}">
                    <a16:creationId xmlns:a16="http://schemas.microsoft.com/office/drawing/2014/main" id="{33673769-1823-944E-A259-C9D93888802D}"/>
                  </a:ext>
                </a:extLst>
              </p:cNvPr>
              <p:cNvCxnSpPr>
                <a:cxnSpLocks/>
                <a:stCxn id="243" idx="7"/>
                <a:endCxn id="246" idx="3"/>
              </p:cNvCxnSpPr>
              <p:nvPr/>
            </p:nvCxnSpPr>
            <p:spPr>
              <a:xfrm flipV="1">
                <a:off x="847243" y="2140240"/>
                <a:ext cx="220783" cy="212317"/>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52" name="直線コネクタ 251">
                <a:extLst>
                  <a:ext uri="{FF2B5EF4-FFF2-40B4-BE49-F238E27FC236}">
                    <a16:creationId xmlns:a16="http://schemas.microsoft.com/office/drawing/2014/main" id="{2432308F-BDC6-3446-8856-D09FD5890056}"/>
                  </a:ext>
                </a:extLst>
              </p:cNvPr>
              <p:cNvCxnSpPr>
                <a:cxnSpLocks/>
                <a:stCxn id="246" idx="1"/>
                <a:endCxn id="242" idx="5"/>
              </p:cNvCxnSpPr>
              <p:nvPr/>
            </p:nvCxnSpPr>
            <p:spPr>
              <a:xfrm flipH="1" flipV="1">
                <a:off x="847243" y="1733886"/>
                <a:ext cx="220783" cy="220783"/>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53" name="直線コネクタ 252">
                <a:extLst>
                  <a:ext uri="{FF2B5EF4-FFF2-40B4-BE49-F238E27FC236}">
                    <a16:creationId xmlns:a16="http://schemas.microsoft.com/office/drawing/2014/main" id="{BA9CEA0F-11AB-6044-97CC-98C6043461A8}"/>
                  </a:ext>
                </a:extLst>
              </p:cNvPr>
              <p:cNvCxnSpPr>
                <a:cxnSpLocks/>
                <a:stCxn id="243" idx="6"/>
                <a:endCxn id="244" idx="2"/>
              </p:cNvCxnSpPr>
              <p:nvPr/>
            </p:nvCxnSpPr>
            <p:spPr>
              <a:xfrm>
                <a:off x="885676" y="2445343"/>
                <a:ext cx="55027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54" name="直線コネクタ 253">
                <a:extLst>
                  <a:ext uri="{FF2B5EF4-FFF2-40B4-BE49-F238E27FC236}">
                    <a16:creationId xmlns:a16="http://schemas.microsoft.com/office/drawing/2014/main" id="{325BDF35-632A-0C49-A0D6-49D5F3D1BA05}"/>
                  </a:ext>
                </a:extLst>
              </p:cNvPr>
              <p:cNvCxnSpPr>
                <a:cxnSpLocks/>
                <a:stCxn id="244" idx="1"/>
                <a:endCxn id="246" idx="5"/>
              </p:cNvCxnSpPr>
              <p:nvPr/>
            </p:nvCxnSpPr>
            <p:spPr>
              <a:xfrm flipH="1" flipV="1">
                <a:off x="1253597" y="2140240"/>
                <a:ext cx="220783" cy="212317"/>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55" name="円/楕円 254">
                <a:extLst>
                  <a:ext uri="{FF2B5EF4-FFF2-40B4-BE49-F238E27FC236}">
                    <a16:creationId xmlns:a16="http://schemas.microsoft.com/office/drawing/2014/main" id="{BF29F359-CE2D-8540-9587-9F00882375E1}"/>
                  </a:ext>
                </a:extLst>
              </p:cNvPr>
              <p:cNvSpPr/>
              <p:nvPr/>
            </p:nvSpPr>
            <p:spPr>
              <a:xfrm>
                <a:off x="3090994" y="688708"/>
                <a:ext cx="262437" cy="262437"/>
              </a:xfrm>
              <a:prstGeom prst="ellipse">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3</a:t>
                </a:r>
                <a:endParaRPr kumimoji="1" lang="ja-JP" altLang="en-US" sz="1000" dirty="0" err="1">
                  <a:solidFill>
                    <a:schemeClr val="tx1"/>
                  </a:solidFill>
                  <a:latin typeface="+mn-ea"/>
                </a:endParaRPr>
              </a:p>
            </p:txBody>
          </p:sp>
          <p:sp>
            <p:nvSpPr>
              <p:cNvPr id="256" name="円/楕円 255">
                <a:extLst>
                  <a:ext uri="{FF2B5EF4-FFF2-40B4-BE49-F238E27FC236}">
                    <a16:creationId xmlns:a16="http://schemas.microsoft.com/office/drawing/2014/main" id="{9F66A238-15EB-D645-B3CB-65D8EB4C05A2}"/>
                  </a:ext>
                </a:extLst>
              </p:cNvPr>
              <p:cNvSpPr/>
              <p:nvPr/>
            </p:nvSpPr>
            <p:spPr>
              <a:xfrm>
                <a:off x="2684640" y="1103528"/>
                <a:ext cx="262437" cy="262437"/>
              </a:xfrm>
              <a:prstGeom prst="ellipse">
                <a:avLst/>
              </a:prstGeom>
              <a:solidFill>
                <a:srgbClr val="FF0000"/>
              </a:solid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6</a:t>
                </a:r>
                <a:endParaRPr kumimoji="1" lang="ja-JP" altLang="en-US" sz="1000" dirty="0" err="1">
                  <a:solidFill>
                    <a:schemeClr val="tx1"/>
                  </a:solidFill>
                  <a:latin typeface="+mn-ea"/>
                </a:endParaRPr>
              </a:p>
            </p:txBody>
          </p:sp>
          <p:sp>
            <p:nvSpPr>
              <p:cNvPr id="257" name="円/楕円 256">
                <a:extLst>
                  <a:ext uri="{FF2B5EF4-FFF2-40B4-BE49-F238E27FC236}">
                    <a16:creationId xmlns:a16="http://schemas.microsoft.com/office/drawing/2014/main" id="{5BC3D834-6732-5D42-B012-B8D463EAA5C3}"/>
                  </a:ext>
                </a:extLst>
              </p:cNvPr>
              <p:cNvSpPr/>
              <p:nvPr/>
            </p:nvSpPr>
            <p:spPr>
              <a:xfrm>
                <a:off x="2278286" y="1509882"/>
                <a:ext cx="262437" cy="262437"/>
              </a:xfrm>
              <a:prstGeom prst="ellipse">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9</a:t>
                </a:r>
                <a:endParaRPr kumimoji="1" lang="ja-JP" altLang="en-US" sz="1000" dirty="0" err="1">
                  <a:solidFill>
                    <a:schemeClr val="tx1"/>
                  </a:solidFill>
                  <a:latin typeface="+mn-ea"/>
                </a:endParaRPr>
              </a:p>
            </p:txBody>
          </p:sp>
          <p:sp>
            <p:nvSpPr>
              <p:cNvPr id="258" name="円/楕円 257">
                <a:extLst>
                  <a:ext uri="{FF2B5EF4-FFF2-40B4-BE49-F238E27FC236}">
                    <a16:creationId xmlns:a16="http://schemas.microsoft.com/office/drawing/2014/main" id="{C803A8DB-969F-1A4A-A4FD-444BA907357E}"/>
                  </a:ext>
                </a:extLst>
              </p:cNvPr>
              <p:cNvSpPr/>
              <p:nvPr/>
            </p:nvSpPr>
            <p:spPr>
              <a:xfrm>
                <a:off x="3090994" y="2314125"/>
                <a:ext cx="262437" cy="262437"/>
              </a:xfrm>
              <a:prstGeom prst="ellipse">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16</a:t>
                </a:r>
                <a:endParaRPr kumimoji="1" lang="ja-JP" altLang="en-US" sz="1000" dirty="0" err="1">
                  <a:solidFill>
                    <a:schemeClr val="tx1"/>
                  </a:solidFill>
                  <a:latin typeface="+mn-ea"/>
                </a:endParaRPr>
              </a:p>
            </p:txBody>
          </p:sp>
          <p:sp>
            <p:nvSpPr>
              <p:cNvPr id="259" name="円/楕円 258">
                <a:extLst>
                  <a:ext uri="{FF2B5EF4-FFF2-40B4-BE49-F238E27FC236}">
                    <a16:creationId xmlns:a16="http://schemas.microsoft.com/office/drawing/2014/main" id="{51369550-4594-1849-B2BD-562163327E56}"/>
                  </a:ext>
                </a:extLst>
              </p:cNvPr>
              <p:cNvSpPr/>
              <p:nvPr/>
            </p:nvSpPr>
            <p:spPr>
              <a:xfrm>
                <a:off x="2278286" y="3126833"/>
                <a:ext cx="262437" cy="262437"/>
              </a:xfrm>
              <a:prstGeom prst="ellipse">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22</a:t>
                </a:r>
                <a:endParaRPr kumimoji="1" lang="ja-JP" altLang="en-US" sz="1000" dirty="0" err="1">
                  <a:solidFill>
                    <a:schemeClr val="tx1"/>
                  </a:solidFill>
                  <a:latin typeface="+mn-ea"/>
                </a:endParaRPr>
              </a:p>
            </p:txBody>
          </p:sp>
          <p:sp>
            <p:nvSpPr>
              <p:cNvPr id="260" name="円/楕円 259">
                <a:extLst>
                  <a:ext uri="{FF2B5EF4-FFF2-40B4-BE49-F238E27FC236}">
                    <a16:creationId xmlns:a16="http://schemas.microsoft.com/office/drawing/2014/main" id="{A563E9B3-9A79-C54F-AFEC-50CEA7134BA2}"/>
                  </a:ext>
                </a:extLst>
              </p:cNvPr>
              <p:cNvSpPr/>
              <p:nvPr/>
            </p:nvSpPr>
            <p:spPr>
              <a:xfrm>
                <a:off x="2684640" y="2728944"/>
                <a:ext cx="262437" cy="262437"/>
              </a:xfrm>
              <a:prstGeom prst="ellipse">
                <a:avLst/>
              </a:prstGeom>
              <a:solidFill>
                <a:schemeClr val="accent5"/>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19</a:t>
                </a:r>
                <a:endParaRPr kumimoji="1" lang="ja-JP" altLang="en-US" sz="1000" dirty="0" err="1">
                  <a:solidFill>
                    <a:schemeClr val="tx1"/>
                  </a:solidFill>
                  <a:latin typeface="+mn-ea"/>
                </a:endParaRPr>
              </a:p>
            </p:txBody>
          </p:sp>
          <p:cxnSp>
            <p:nvCxnSpPr>
              <p:cNvPr id="261" name="直線コネクタ 260">
                <a:extLst>
                  <a:ext uri="{FF2B5EF4-FFF2-40B4-BE49-F238E27FC236}">
                    <a16:creationId xmlns:a16="http://schemas.microsoft.com/office/drawing/2014/main" id="{C811200B-9F51-674D-8AFF-ABA2DC35B87D}"/>
                  </a:ext>
                </a:extLst>
              </p:cNvPr>
              <p:cNvCxnSpPr>
                <a:cxnSpLocks/>
                <a:stCxn id="256" idx="7"/>
                <a:endCxn id="255" idx="3"/>
              </p:cNvCxnSpPr>
              <p:nvPr/>
            </p:nvCxnSpPr>
            <p:spPr>
              <a:xfrm flipV="1">
                <a:off x="2908644" y="912712"/>
                <a:ext cx="220783" cy="229249"/>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62" name="直線コネクタ 261">
                <a:extLst>
                  <a:ext uri="{FF2B5EF4-FFF2-40B4-BE49-F238E27FC236}">
                    <a16:creationId xmlns:a16="http://schemas.microsoft.com/office/drawing/2014/main" id="{9FF78513-5F6F-194B-9517-BFCAA310D4CB}"/>
                  </a:ext>
                </a:extLst>
              </p:cNvPr>
              <p:cNvCxnSpPr>
                <a:cxnSpLocks/>
                <a:stCxn id="257" idx="7"/>
                <a:endCxn id="256" idx="3"/>
              </p:cNvCxnSpPr>
              <p:nvPr/>
            </p:nvCxnSpPr>
            <p:spPr>
              <a:xfrm flipV="1">
                <a:off x="2502290" y="1327532"/>
                <a:ext cx="220783" cy="220783"/>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63" name="直線コネクタ 262">
                <a:extLst>
                  <a:ext uri="{FF2B5EF4-FFF2-40B4-BE49-F238E27FC236}">
                    <a16:creationId xmlns:a16="http://schemas.microsoft.com/office/drawing/2014/main" id="{3198B65D-EA55-9C4D-983F-B80032C4D24A}"/>
                  </a:ext>
                </a:extLst>
              </p:cNvPr>
              <p:cNvCxnSpPr>
                <a:cxnSpLocks/>
                <a:stCxn id="259" idx="7"/>
                <a:endCxn id="260" idx="3"/>
              </p:cNvCxnSpPr>
              <p:nvPr/>
            </p:nvCxnSpPr>
            <p:spPr>
              <a:xfrm flipV="1">
                <a:off x="2502290" y="2952949"/>
                <a:ext cx="220783" cy="212317"/>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64" name="直線コネクタ 263">
                <a:extLst>
                  <a:ext uri="{FF2B5EF4-FFF2-40B4-BE49-F238E27FC236}">
                    <a16:creationId xmlns:a16="http://schemas.microsoft.com/office/drawing/2014/main" id="{F8FBEE16-613B-8C43-A6F3-8FD42D7612D0}"/>
                  </a:ext>
                </a:extLst>
              </p:cNvPr>
              <p:cNvCxnSpPr>
                <a:cxnSpLocks/>
                <a:stCxn id="260" idx="7"/>
                <a:endCxn id="258" idx="3"/>
              </p:cNvCxnSpPr>
              <p:nvPr/>
            </p:nvCxnSpPr>
            <p:spPr>
              <a:xfrm flipV="1">
                <a:off x="2908644" y="2538129"/>
                <a:ext cx="220783" cy="229249"/>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65" name="直線コネクタ 264">
                <a:extLst>
                  <a:ext uri="{FF2B5EF4-FFF2-40B4-BE49-F238E27FC236}">
                    <a16:creationId xmlns:a16="http://schemas.microsoft.com/office/drawing/2014/main" id="{2A3B7EFE-467D-E74D-B44C-15F58BB19B1A}"/>
                  </a:ext>
                </a:extLst>
              </p:cNvPr>
              <p:cNvCxnSpPr>
                <a:cxnSpLocks/>
                <a:stCxn id="240" idx="5"/>
                <a:endCxn id="238" idx="1"/>
              </p:cNvCxnSpPr>
              <p:nvPr/>
            </p:nvCxnSpPr>
            <p:spPr>
              <a:xfrm>
                <a:off x="1659951" y="912712"/>
                <a:ext cx="220783" cy="229249"/>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66" name="直線コネクタ 265">
                <a:extLst>
                  <a:ext uri="{FF2B5EF4-FFF2-40B4-BE49-F238E27FC236}">
                    <a16:creationId xmlns:a16="http://schemas.microsoft.com/office/drawing/2014/main" id="{A2E2354C-7E24-0948-84D3-36088A4B43DD}"/>
                  </a:ext>
                </a:extLst>
              </p:cNvPr>
              <p:cNvCxnSpPr>
                <a:cxnSpLocks/>
                <a:stCxn id="238" idx="5"/>
                <a:endCxn id="257" idx="1"/>
              </p:cNvCxnSpPr>
              <p:nvPr/>
            </p:nvCxnSpPr>
            <p:spPr>
              <a:xfrm>
                <a:off x="2066306" y="1327532"/>
                <a:ext cx="250413" cy="220783"/>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67" name="直線コネクタ 266">
                <a:extLst>
                  <a:ext uri="{FF2B5EF4-FFF2-40B4-BE49-F238E27FC236}">
                    <a16:creationId xmlns:a16="http://schemas.microsoft.com/office/drawing/2014/main" id="{06EC760F-9010-9D41-9E96-FAD238A7CE7D}"/>
                  </a:ext>
                </a:extLst>
              </p:cNvPr>
              <p:cNvCxnSpPr>
                <a:cxnSpLocks/>
                <a:stCxn id="257" idx="3"/>
                <a:endCxn id="244" idx="7"/>
              </p:cNvCxnSpPr>
              <p:nvPr/>
            </p:nvCxnSpPr>
            <p:spPr>
              <a:xfrm flipH="1">
                <a:off x="1659951" y="1733886"/>
                <a:ext cx="656767" cy="618671"/>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68" name="直線コネクタ 267">
                <a:extLst>
                  <a:ext uri="{FF2B5EF4-FFF2-40B4-BE49-F238E27FC236}">
                    <a16:creationId xmlns:a16="http://schemas.microsoft.com/office/drawing/2014/main" id="{44D83644-07E9-EA4E-8538-B0EF502C2A51}"/>
                  </a:ext>
                </a:extLst>
              </p:cNvPr>
              <p:cNvCxnSpPr>
                <a:cxnSpLocks/>
                <a:stCxn id="239" idx="1"/>
                <a:endCxn id="244" idx="5"/>
              </p:cNvCxnSpPr>
              <p:nvPr/>
            </p:nvCxnSpPr>
            <p:spPr>
              <a:xfrm flipH="1" flipV="1">
                <a:off x="1659951" y="2538129"/>
                <a:ext cx="220783" cy="229249"/>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69" name="直線コネクタ 268">
                <a:extLst>
                  <a:ext uri="{FF2B5EF4-FFF2-40B4-BE49-F238E27FC236}">
                    <a16:creationId xmlns:a16="http://schemas.microsoft.com/office/drawing/2014/main" id="{C1A67844-D720-4243-819E-F5789F84F5F6}"/>
                  </a:ext>
                </a:extLst>
              </p:cNvPr>
              <p:cNvCxnSpPr>
                <a:cxnSpLocks/>
                <a:stCxn id="239" idx="5"/>
                <a:endCxn id="259" idx="1"/>
              </p:cNvCxnSpPr>
              <p:nvPr/>
            </p:nvCxnSpPr>
            <p:spPr>
              <a:xfrm>
                <a:off x="2066306" y="2952949"/>
                <a:ext cx="250413" cy="212317"/>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sp>
        <p:nvSpPr>
          <p:cNvPr id="270" name="正方形/長方形 269">
            <a:extLst>
              <a:ext uri="{FF2B5EF4-FFF2-40B4-BE49-F238E27FC236}">
                <a16:creationId xmlns:a16="http://schemas.microsoft.com/office/drawing/2014/main" id="{D67F6AB3-8951-FD4B-9A62-ED2E68FE52C2}"/>
              </a:ext>
            </a:extLst>
          </p:cNvPr>
          <p:cNvSpPr/>
          <p:nvPr/>
        </p:nvSpPr>
        <p:spPr>
          <a:xfrm>
            <a:off x="3902667" y="5959166"/>
            <a:ext cx="2205658" cy="5848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1100">
                <a:solidFill>
                  <a:schemeClr val="tx1"/>
                </a:solidFill>
                <a:latin typeface="+mn-ea"/>
              </a:rPr>
              <a:t>経路探索に用いるマップを示す。運搬ブロック以外のブロックがあるノードはノードに含まない。</a:t>
            </a:r>
          </a:p>
        </p:txBody>
      </p:sp>
      <p:sp>
        <p:nvSpPr>
          <p:cNvPr id="271" name="正方形/長方形 270">
            <a:extLst>
              <a:ext uri="{FF2B5EF4-FFF2-40B4-BE49-F238E27FC236}">
                <a16:creationId xmlns:a16="http://schemas.microsoft.com/office/drawing/2014/main" id="{7BC63768-6E5E-4E4E-B731-1EED9697918D}"/>
              </a:ext>
            </a:extLst>
          </p:cNvPr>
          <p:cNvSpPr/>
          <p:nvPr/>
        </p:nvSpPr>
        <p:spPr>
          <a:xfrm>
            <a:off x="3673437" y="3768279"/>
            <a:ext cx="805250" cy="2395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b="1">
                <a:solidFill>
                  <a:schemeClr val="tx1"/>
                </a:solidFill>
                <a:latin typeface="+mj-ea"/>
                <a:ea typeface="+mj-ea"/>
              </a:rPr>
              <a:t>マップ</a:t>
            </a:r>
          </a:p>
        </p:txBody>
      </p:sp>
      <p:sp>
        <p:nvSpPr>
          <p:cNvPr id="275" name="正方形/長方形 274">
            <a:extLst>
              <a:ext uri="{FF2B5EF4-FFF2-40B4-BE49-F238E27FC236}">
                <a16:creationId xmlns:a16="http://schemas.microsoft.com/office/drawing/2014/main" id="{0DC3B6E4-7146-E44B-BF0C-3045BEB5EBD7}"/>
              </a:ext>
            </a:extLst>
          </p:cNvPr>
          <p:cNvSpPr/>
          <p:nvPr/>
        </p:nvSpPr>
        <p:spPr>
          <a:xfrm>
            <a:off x="3984344" y="5230470"/>
            <a:ext cx="649932" cy="2302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800">
                <a:solidFill>
                  <a:schemeClr val="tx1"/>
                </a:solidFill>
                <a:latin typeface="+mn-ea"/>
              </a:rPr>
              <a:t>スタート</a:t>
            </a:r>
          </a:p>
        </p:txBody>
      </p:sp>
      <p:sp>
        <p:nvSpPr>
          <p:cNvPr id="276" name="正方形/長方形 275">
            <a:extLst>
              <a:ext uri="{FF2B5EF4-FFF2-40B4-BE49-F238E27FC236}">
                <a16:creationId xmlns:a16="http://schemas.microsoft.com/office/drawing/2014/main" id="{B185057D-5B37-E44B-859B-C673E578B0FC}"/>
              </a:ext>
            </a:extLst>
          </p:cNvPr>
          <p:cNvSpPr/>
          <p:nvPr/>
        </p:nvSpPr>
        <p:spPr>
          <a:xfrm>
            <a:off x="4816786" y="5155272"/>
            <a:ext cx="649932" cy="2302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800">
                <a:solidFill>
                  <a:schemeClr val="tx1"/>
                </a:solidFill>
                <a:latin typeface="+mn-ea"/>
              </a:rPr>
              <a:t>ゴール</a:t>
            </a:r>
          </a:p>
        </p:txBody>
      </p:sp>
      <p:sp>
        <p:nvSpPr>
          <p:cNvPr id="277" name="正方形/長方形 276">
            <a:extLst>
              <a:ext uri="{FF2B5EF4-FFF2-40B4-BE49-F238E27FC236}">
                <a16:creationId xmlns:a16="http://schemas.microsoft.com/office/drawing/2014/main" id="{7A1E8DCA-4E27-7642-A49C-142941647D27}"/>
              </a:ext>
            </a:extLst>
          </p:cNvPr>
          <p:cNvSpPr/>
          <p:nvPr/>
        </p:nvSpPr>
        <p:spPr>
          <a:xfrm>
            <a:off x="3910217" y="6586726"/>
            <a:ext cx="2205658" cy="10806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1100" b="1">
                <a:solidFill>
                  <a:schemeClr val="tx1"/>
                </a:solidFill>
                <a:latin typeface="+mn-ea"/>
              </a:rPr>
              <a:t>③次に進むノードの選択</a:t>
            </a:r>
            <a:endParaRPr lang="en-US" altLang="ja-JP" sz="1100" b="1" dirty="0">
              <a:solidFill>
                <a:schemeClr val="tx1"/>
              </a:solidFill>
              <a:latin typeface="+mn-ea"/>
            </a:endParaRPr>
          </a:p>
          <a:p>
            <a:r>
              <a:rPr lang="ja-JP" altLang="en-US" sz="1100">
                <a:solidFill>
                  <a:schemeClr val="tx1"/>
                </a:solidFill>
                <a:latin typeface="+mn-ea"/>
              </a:rPr>
              <a:t>近隣ノード</a:t>
            </a:r>
            <a:r>
              <a:rPr lang="en-US" altLang="ja-JP" sz="1100" dirty="0">
                <a:solidFill>
                  <a:schemeClr val="tx1"/>
                </a:solidFill>
                <a:latin typeface="+mn-ea"/>
              </a:rPr>
              <a:t>(</a:t>
            </a:r>
            <a:r>
              <a:rPr lang="ja-JP" altLang="en-US" sz="1100">
                <a:solidFill>
                  <a:schemeClr val="tx1"/>
                </a:solidFill>
                <a:latin typeface="+mn-ea"/>
              </a:rPr>
              <a:t>ノード</a:t>
            </a:r>
            <a:r>
              <a:rPr lang="en-US" altLang="ja-JP" sz="1100" dirty="0">
                <a:solidFill>
                  <a:schemeClr val="tx1"/>
                </a:solidFill>
                <a:latin typeface="+mn-ea"/>
              </a:rPr>
              <a:t>7,11,14,20)</a:t>
            </a:r>
            <a:r>
              <a:rPr lang="ja-JP" altLang="en-US" sz="1100">
                <a:solidFill>
                  <a:schemeClr val="tx1"/>
                </a:solidFill>
                <a:latin typeface="+mn-ea"/>
              </a:rPr>
              <a:t>から現行ノード、近隣ノードとゴールノードを結んだ距離が一番小さいノードを次へ進むノードとして選択する。</a:t>
            </a:r>
            <a:endParaRPr lang="en-US" altLang="ja-JP" sz="1100" dirty="0">
              <a:solidFill>
                <a:schemeClr val="tx1"/>
              </a:solidFill>
              <a:latin typeface="+mn-ea"/>
            </a:endParaRPr>
          </a:p>
          <a:p>
            <a:endParaRPr lang="ja-JP" altLang="en-US" sz="1100" b="1">
              <a:solidFill>
                <a:schemeClr val="tx1"/>
              </a:solidFill>
              <a:latin typeface="+mn-ea"/>
            </a:endParaRPr>
          </a:p>
        </p:txBody>
      </p:sp>
      <p:grpSp>
        <p:nvGrpSpPr>
          <p:cNvPr id="326" name="グループ化 325">
            <a:extLst>
              <a:ext uri="{FF2B5EF4-FFF2-40B4-BE49-F238E27FC236}">
                <a16:creationId xmlns:a16="http://schemas.microsoft.com/office/drawing/2014/main" id="{9243E264-CAEC-C04C-83B6-504CA33857FC}"/>
              </a:ext>
            </a:extLst>
          </p:cNvPr>
          <p:cNvGrpSpPr/>
          <p:nvPr/>
        </p:nvGrpSpPr>
        <p:grpSpPr>
          <a:xfrm>
            <a:off x="3781264" y="7671712"/>
            <a:ext cx="2334611" cy="1629154"/>
            <a:chOff x="3781264" y="7805723"/>
            <a:chExt cx="2334611" cy="1629154"/>
          </a:xfrm>
        </p:grpSpPr>
        <p:sp>
          <p:nvSpPr>
            <p:cNvPr id="279" name="正方形/長方形 278">
              <a:extLst>
                <a:ext uri="{FF2B5EF4-FFF2-40B4-BE49-F238E27FC236}">
                  <a16:creationId xmlns:a16="http://schemas.microsoft.com/office/drawing/2014/main" id="{A94601FA-5D1B-324E-BD22-E29FB454B88E}"/>
                </a:ext>
              </a:extLst>
            </p:cNvPr>
            <p:cNvSpPr/>
            <p:nvPr/>
          </p:nvSpPr>
          <p:spPr>
            <a:xfrm>
              <a:off x="3781264" y="7805723"/>
              <a:ext cx="2334611" cy="1629154"/>
            </a:xfrm>
            <a:prstGeom prst="rect">
              <a:avLst/>
            </a:prstGeom>
            <a:solidFill>
              <a:schemeClr val="bg1"/>
            </a:solid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2" name="円/楕円 281">
              <a:extLst>
                <a:ext uri="{FF2B5EF4-FFF2-40B4-BE49-F238E27FC236}">
                  <a16:creationId xmlns:a16="http://schemas.microsoft.com/office/drawing/2014/main" id="{573600CD-1F47-9448-9658-F45A1F6D8A21}"/>
                </a:ext>
              </a:extLst>
            </p:cNvPr>
            <p:cNvSpPr/>
            <p:nvPr/>
          </p:nvSpPr>
          <p:spPr>
            <a:xfrm>
              <a:off x="4838290" y="8876898"/>
              <a:ext cx="198182" cy="198182"/>
            </a:xfrm>
            <a:prstGeom prst="ellipse">
              <a:avLst/>
            </a:prstGeom>
            <a:solidFill>
              <a:srgbClr val="FF0000"/>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18</a:t>
              </a:r>
              <a:endParaRPr kumimoji="1" lang="ja-JP" altLang="en-US" sz="1000" dirty="0" err="1">
                <a:solidFill>
                  <a:schemeClr val="tx1"/>
                </a:solidFill>
                <a:latin typeface="+mn-ea"/>
              </a:endParaRPr>
            </a:p>
          </p:txBody>
        </p:sp>
        <p:sp>
          <p:nvSpPr>
            <p:cNvPr id="285" name="円/楕円 284">
              <a:extLst>
                <a:ext uri="{FF2B5EF4-FFF2-40B4-BE49-F238E27FC236}">
                  <a16:creationId xmlns:a16="http://schemas.microsoft.com/office/drawing/2014/main" id="{B510F9CE-FCB9-3C48-8F01-5DF7D20C6CE5}"/>
                </a:ext>
              </a:extLst>
            </p:cNvPr>
            <p:cNvSpPr/>
            <p:nvPr/>
          </p:nvSpPr>
          <p:spPr>
            <a:xfrm>
              <a:off x="3917704" y="7956311"/>
              <a:ext cx="198182" cy="198182"/>
            </a:xfrm>
            <a:prstGeom prst="ellipse">
              <a:avLst/>
            </a:prstGeom>
            <a:solidFill>
              <a:schemeClr val="accent6">
                <a:lumMod val="20000"/>
                <a:lumOff val="80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7</a:t>
              </a:r>
              <a:endParaRPr kumimoji="1" lang="ja-JP" altLang="en-US" sz="1000" dirty="0" err="1">
                <a:solidFill>
                  <a:schemeClr val="tx1"/>
                </a:solidFill>
                <a:latin typeface="+mn-ea"/>
              </a:endParaRPr>
            </a:p>
          </p:txBody>
        </p:sp>
        <p:sp>
          <p:nvSpPr>
            <p:cNvPr id="286" name="円/楕円 285">
              <a:extLst>
                <a:ext uri="{FF2B5EF4-FFF2-40B4-BE49-F238E27FC236}">
                  <a16:creationId xmlns:a16="http://schemas.microsoft.com/office/drawing/2014/main" id="{F28D0434-673D-F849-84A0-7F3711962C7E}"/>
                </a:ext>
              </a:extLst>
            </p:cNvPr>
            <p:cNvSpPr/>
            <p:nvPr/>
          </p:nvSpPr>
          <p:spPr>
            <a:xfrm>
              <a:off x="3917704" y="8563643"/>
              <a:ext cx="198182" cy="198182"/>
            </a:xfrm>
            <a:prstGeom prst="ellipse">
              <a:avLst/>
            </a:prstGeom>
            <a:solidFill>
              <a:schemeClr val="bg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13</a:t>
              </a:r>
              <a:endParaRPr kumimoji="1" lang="ja-JP" altLang="en-US" sz="1000" dirty="0" err="1">
                <a:solidFill>
                  <a:schemeClr val="tx1"/>
                </a:solidFill>
                <a:latin typeface="+mn-ea"/>
              </a:endParaRPr>
            </a:p>
          </p:txBody>
        </p:sp>
        <p:sp>
          <p:nvSpPr>
            <p:cNvPr id="287" name="円/楕円 286">
              <a:extLst>
                <a:ext uri="{FF2B5EF4-FFF2-40B4-BE49-F238E27FC236}">
                  <a16:creationId xmlns:a16="http://schemas.microsoft.com/office/drawing/2014/main" id="{523C8F46-5B40-A444-9D34-320AFAE172FF}"/>
                </a:ext>
              </a:extLst>
            </p:cNvPr>
            <p:cNvSpPr/>
            <p:nvPr/>
          </p:nvSpPr>
          <p:spPr>
            <a:xfrm>
              <a:off x="4531428" y="8563643"/>
              <a:ext cx="198182" cy="198182"/>
            </a:xfrm>
            <a:prstGeom prst="ellipse">
              <a:avLst/>
            </a:prstGeom>
            <a:solidFill>
              <a:schemeClr val="accent6">
                <a:lumMod val="20000"/>
                <a:lumOff val="80000"/>
              </a:schemeClr>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14</a:t>
              </a:r>
              <a:endParaRPr kumimoji="1" lang="ja-JP" altLang="en-US" sz="1000" dirty="0" err="1">
                <a:solidFill>
                  <a:schemeClr val="tx1"/>
                </a:solidFill>
                <a:latin typeface="+mn-ea"/>
              </a:endParaRPr>
            </a:p>
          </p:txBody>
        </p:sp>
        <p:sp>
          <p:nvSpPr>
            <p:cNvPr id="288" name="円/楕円 287">
              <a:extLst>
                <a:ext uri="{FF2B5EF4-FFF2-40B4-BE49-F238E27FC236}">
                  <a16:creationId xmlns:a16="http://schemas.microsoft.com/office/drawing/2014/main" id="{260F46B9-5269-C249-B445-DFD0C2BCB6E7}"/>
                </a:ext>
              </a:extLst>
            </p:cNvPr>
            <p:cNvSpPr/>
            <p:nvPr/>
          </p:nvSpPr>
          <p:spPr>
            <a:xfrm>
              <a:off x="3917704" y="9177367"/>
              <a:ext cx="198182" cy="198182"/>
            </a:xfrm>
            <a:prstGeom prst="ellipse">
              <a:avLst/>
            </a:prstGeom>
            <a:solidFill>
              <a:schemeClr val="accent6">
                <a:lumMod val="20000"/>
                <a:lumOff val="80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20</a:t>
              </a:r>
              <a:endParaRPr kumimoji="1" lang="ja-JP" altLang="en-US" sz="1000" dirty="0" err="1">
                <a:solidFill>
                  <a:schemeClr val="tx1"/>
                </a:solidFill>
                <a:latin typeface="+mn-ea"/>
              </a:endParaRPr>
            </a:p>
          </p:txBody>
        </p:sp>
        <p:sp>
          <p:nvSpPr>
            <p:cNvPr id="289" name="円/楕円 288">
              <a:extLst>
                <a:ext uri="{FF2B5EF4-FFF2-40B4-BE49-F238E27FC236}">
                  <a16:creationId xmlns:a16="http://schemas.microsoft.com/office/drawing/2014/main" id="{5C845F61-59B6-3F43-BC92-3816A462E319}"/>
                </a:ext>
              </a:extLst>
            </p:cNvPr>
            <p:cNvSpPr/>
            <p:nvPr/>
          </p:nvSpPr>
          <p:spPr>
            <a:xfrm>
              <a:off x="4224566" y="8263173"/>
              <a:ext cx="198182" cy="198182"/>
            </a:xfrm>
            <a:prstGeom prst="ellipse">
              <a:avLst/>
            </a:prstGeom>
            <a:solidFill>
              <a:schemeClr val="accent6">
                <a:lumMod val="20000"/>
                <a:lumOff val="80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11</a:t>
              </a:r>
              <a:endParaRPr kumimoji="1" lang="ja-JP" altLang="en-US" sz="1000" dirty="0" err="1">
                <a:solidFill>
                  <a:schemeClr val="tx1"/>
                </a:solidFill>
                <a:latin typeface="+mn-ea"/>
              </a:endParaRPr>
            </a:p>
          </p:txBody>
        </p:sp>
        <p:cxnSp>
          <p:nvCxnSpPr>
            <p:cNvPr id="290" name="直線コネクタ 289">
              <a:extLst>
                <a:ext uri="{FF2B5EF4-FFF2-40B4-BE49-F238E27FC236}">
                  <a16:creationId xmlns:a16="http://schemas.microsoft.com/office/drawing/2014/main" id="{C5277FE0-5B6B-DC4C-91EF-BE3E30424F58}"/>
                </a:ext>
              </a:extLst>
            </p:cNvPr>
            <p:cNvCxnSpPr/>
            <p:nvPr/>
          </p:nvCxnSpPr>
          <p:spPr>
            <a:xfrm flipV="1">
              <a:off x="4016794" y="8154493"/>
              <a:ext cx="0" cy="40915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2" name="直線コネクタ 291">
              <a:extLst>
                <a:ext uri="{FF2B5EF4-FFF2-40B4-BE49-F238E27FC236}">
                  <a16:creationId xmlns:a16="http://schemas.microsoft.com/office/drawing/2014/main" id="{95399475-C4E4-3844-9144-10EAD47A5CAE}"/>
                </a:ext>
              </a:extLst>
            </p:cNvPr>
            <p:cNvCxnSpPr>
              <a:cxnSpLocks/>
              <a:stCxn id="285" idx="7"/>
            </p:cNvCxnSpPr>
            <p:nvPr/>
          </p:nvCxnSpPr>
          <p:spPr>
            <a:xfrm flipV="1">
              <a:off x="4086863" y="7818608"/>
              <a:ext cx="166726" cy="166726"/>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3" name="直線コネクタ 292">
              <a:extLst>
                <a:ext uri="{FF2B5EF4-FFF2-40B4-BE49-F238E27FC236}">
                  <a16:creationId xmlns:a16="http://schemas.microsoft.com/office/drawing/2014/main" id="{A6602245-EE17-4A47-BC5C-4A08BD1D6E4C}"/>
                </a:ext>
              </a:extLst>
            </p:cNvPr>
            <p:cNvCxnSpPr>
              <a:cxnSpLocks/>
              <a:stCxn id="288" idx="0"/>
              <a:endCxn id="286" idx="4"/>
            </p:cNvCxnSpPr>
            <p:nvPr/>
          </p:nvCxnSpPr>
          <p:spPr>
            <a:xfrm flipV="1">
              <a:off x="4016794" y="8761825"/>
              <a:ext cx="0" cy="415542"/>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4" name="直線コネクタ 293">
              <a:extLst>
                <a:ext uri="{FF2B5EF4-FFF2-40B4-BE49-F238E27FC236}">
                  <a16:creationId xmlns:a16="http://schemas.microsoft.com/office/drawing/2014/main" id="{C8211486-BE15-FB48-829D-68ED1CF020F6}"/>
                </a:ext>
              </a:extLst>
            </p:cNvPr>
            <p:cNvCxnSpPr>
              <a:cxnSpLocks/>
              <a:stCxn id="286" idx="7"/>
              <a:endCxn id="289" idx="3"/>
            </p:cNvCxnSpPr>
            <p:nvPr/>
          </p:nvCxnSpPr>
          <p:spPr>
            <a:xfrm flipV="1">
              <a:off x="4086863" y="8432332"/>
              <a:ext cx="166726" cy="160333"/>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5" name="直線コネクタ 294">
              <a:extLst>
                <a:ext uri="{FF2B5EF4-FFF2-40B4-BE49-F238E27FC236}">
                  <a16:creationId xmlns:a16="http://schemas.microsoft.com/office/drawing/2014/main" id="{820A4FE9-0EE5-5A4B-A523-222FE32C857E}"/>
                </a:ext>
              </a:extLst>
            </p:cNvPr>
            <p:cNvCxnSpPr>
              <a:cxnSpLocks/>
              <a:stCxn id="289" idx="1"/>
              <a:endCxn id="285" idx="5"/>
            </p:cNvCxnSpPr>
            <p:nvPr/>
          </p:nvCxnSpPr>
          <p:spPr>
            <a:xfrm flipH="1" flipV="1">
              <a:off x="4086863" y="8125470"/>
              <a:ext cx="166726" cy="166726"/>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6" name="直線コネクタ 295">
              <a:extLst>
                <a:ext uri="{FF2B5EF4-FFF2-40B4-BE49-F238E27FC236}">
                  <a16:creationId xmlns:a16="http://schemas.microsoft.com/office/drawing/2014/main" id="{EFD25E33-727B-384C-83D9-2A0AEE56F400}"/>
                </a:ext>
              </a:extLst>
            </p:cNvPr>
            <p:cNvCxnSpPr>
              <a:cxnSpLocks/>
              <a:stCxn id="286" idx="6"/>
              <a:endCxn id="287" idx="2"/>
            </p:cNvCxnSpPr>
            <p:nvPr/>
          </p:nvCxnSpPr>
          <p:spPr>
            <a:xfrm>
              <a:off x="4115886" y="8662734"/>
              <a:ext cx="415542"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7" name="直線コネクタ 296">
              <a:extLst>
                <a:ext uri="{FF2B5EF4-FFF2-40B4-BE49-F238E27FC236}">
                  <a16:creationId xmlns:a16="http://schemas.microsoft.com/office/drawing/2014/main" id="{074E0DE0-8DC0-C74B-8FEA-8A6EE49890E0}"/>
                </a:ext>
              </a:extLst>
            </p:cNvPr>
            <p:cNvCxnSpPr>
              <a:cxnSpLocks/>
              <a:stCxn id="287" idx="1"/>
              <a:endCxn id="289" idx="5"/>
            </p:cNvCxnSpPr>
            <p:nvPr/>
          </p:nvCxnSpPr>
          <p:spPr>
            <a:xfrm flipH="1" flipV="1">
              <a:off x="4393725" y="8432332"/>
              <a:ext cx="166726" cy="160333"/>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0" name="円/楕円 299">
              <a:extLst>
                <a:ext uri="{FF2B5EF4-FFF2-40B4-BE49-F238E27FC236}">
                  <a16:creationId xmlns:a16="http://schemas.microsoft.com/office/drawing/2014/main" id="{BDDD137F-23A7-8840-A1D0-799B214F3274}"/>
                </a:ext>
              </a:extLst>
            </p:cNvPr>
            <p:cNvSpPr/>
            <p:nvPr/>
          </p:nvSpPr>
          <p:spPr>
            <a:xfrm>
              <a:off x="5167528" y="7956311"/>
              <a:ext cx="198182" cy="198182"/>
            </a:xfrm>
            <a:prstGeom prst="ellipse">
              <a:avLst/>
            </a:prstGeom>
            <a:solidFill>
              <a:schemeClr val="bg1"/>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9</a:t>
              </a:r>
              <a:endParaRPr kumimoji="1" lang="ja-JP" altLang="en-US" sz="1000" dirty="0" err="1">
                <a:solidFill>
                  <a:schemeClr val="tx1"/>
                </a:solidFill>
                <a:latin typeface="+mn-ea"/>
              </a:endParaRPr>
            </a:p>
          </p:txBody>
        </p:sp>
        <p:sp>
          <p:nvSpPr>
            <p:cNvPr id="301" name="円/楕円 300">
              <a:extLst>
                <a:ext uri="{FF2B5EF4-FFF2-40B4-BE49-F238E27FC236}">
                  <a16:creationId xmlns:a16="http://schemas.microsoft.com/office/drawing/2014/main" id="{C3C10A5B-C99C-744F-9871-B559003C5460}"/>
                </a:ext>
              </a:extLst>
            </p:cNvPr>
            <p:cNvSpPr/>
            <p:nvPr/>
          </p:nvSpPr>
          <p:spPr>
            <a:xfrm>
              <a:off x="5781252" y="8563643"/>
              <a:ext cx="198182" cy="198182"/>
            </a:xfrm>
            <a:prstGeom prst="ellipse">
              <a:avLst/>
            </a:prstGeom>
            <a:solidFill>
              <a:schemeClr val="bg1"/>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16</a:t>
              </a:r>
              <a:endParaRPr kumimoji="1" lang="ja-JP" altLang="en-US" sz="1000" dirty="0" err="1">
                <a:solidFill>
                  <a:schemeClr val="tx1"/>
                </a:solidFill>
                <a:latin typeface="+mn-ea"/>
              </a:endParaRPr>
            </a:p>
          </p:txBody>
        </p:sp>
        <p:sp>
          <p:nvSpPr>
            <p:cNvPr id="302" name="円/楕円 301">
              <a:extLst>
                <a:ext uri="{FF2B5EF4-FFF2-40B4-BE49-F238E27FC236}">
                  <a16:creationId xmlns:a16="http://schemas.microsoft.com/office/drawing/2014/main" id="{DD52F3F9-8A67-A14B-98CF-F95D09020836}"/>
                </a:ext>
              </a:extLst>
            </p:cNvPr>
            <p:cNvSpPr/>
            <p:nvPr/>
          </p:nvSpPr>
          <p:spPr>
            <a:xfrm>
              <a:off x="5167528" y="9177367"/>
              <a:ext cx="198182" cy="198182"/>
            </a:xfrm>
            <a:prstGeom prst="ellipse">
              <a:avLst/>
            </a:prstGeom>
            <a:solidFill>
              <a:schemeClr val="bg1"/>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22</a:t>
              </a:r>
              <a:endParaRPr kumimoji="1" lang="ja-JP" altLang="en-US" sz="1000" dirty="0" err="1">
                <a:solidFill>
                  <a:schemeClr val="tx1"/>
                </a:solidFill>
                <a:latin typeface="+mn-ea"/>
              </a:endParaRPr>
            </a:p>
          </p:txBody>
        </p:sp>
        <p:sp>
          <p:nvSpPr>
            <p:cNvPr id="303" name="円/楕円 302">
              <a:extLst>
                <a:ext uri="{FF2B5EF4-FFF2-40B4-BE49-F238E27FC236}">
                  <a16:creationId xmlns:a16="http://schemas.microsoft.com/office/drawing/2014/main" id="{6C21189F-97FE-D740-9E22-CDA3C67AFDFF}"/>
                </a:ext>
              </a:extLst>
            </p:cNvPr>
            <p:cNvSpPr/>
            <p:nvPr/>
          </p:nvSpPr>
          <p:spPr>
            <a:xfrm>
              <a:off x="5474390" y="8876898"/>
              <a:ext cx="198182" cy="198182"/>
            </a:xfrm>
            <a:prstGeom prst="ellipse">
              <a:avLst/>
            </a:prstGeom>
            <a:solidFill>
              <a:schemeClr val="bg1"/>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19</a:t>
              </a:r>
              <a:endParaRPr kumimoji="1" lang="ja-JP" altLang="en-US" sz="1000" dirty="0" err="1">
                <a:solidFill>
                  <a:schemeClr val="tx1"/>
                </a:solidFill>
                <a:latin typeface="+mn-ea"/>
              </a:endParaRPr>
            </a:p>
          </p:txBody>
        </p:sp>
        <p:cxnSp>
          <p:nvCxnSpPr>
            <p:cNvPr id="305" name="直線コネクタ 304">
              <a:extLst>
                <a:ext uri="{FF2B5EF4-FFF2-40B4-BE49-F238E27FC236}">
                  <a16:creationId xmlns:a16="http://schemas.microsoft.com/office/drawing/2014/main" id="{BD1050EC-743B-AE4F-B392-F68C3A7FED2B}"/>
                </a:ext>
              </a:extLst>
            </p:cNvPr>
            <p:cNvCxnSpPr>
              <a:cxnSpLocks/>
              <a:stCxn id="300" idx="7"/>
            </p:cNvCxnSpPr>
            <p:nvPr/>
          </p:nvCxnSpPr>
          <p:spPr>
            <a:xfrm flipV="1">
              <a:off x="5336687" y="7818608"/>
              <a:ext cx="166726" cy="166726"/>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6" name="直線コネクタ 305">
              <a:extLst>
                <a:ext uri="{FF2B5EF4-FFF2-40B4-BE49-F238E27FC236}">
                  <a16:creationId xmlns:a16="http://schemas.microsoft.com/office/drawing/2014/main" id="{ED8C1681-010A-0741-A4B0-53DC04A9C6B3}"/>
                </a:ext>
              </a:extLst>
            </p:cNvPr>
            <p:cNvCxnSpPr>
              <a:cxnSpLocks/>
              <a:stCxn id="302" idx="7"/>
              <a:endCxn id="303" idx="3"/>
            </p:cNvCxnSpPr>
            <p:nvPr/>
          </p:nvCxnSpPr>
          <p:spPr>
            <a:xfrm flipV="1">
              <a:off x="5336687" y="9046057"/>
              <a:ext cx="166726" cy="160333"/>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7" name="直線コネクタ 306">
              <a:extLst>
                <a:ext uri="{FF2B5EF4-FFF2-40B4-BE49-F238E27FC236}">
                  <a16:creationId xmlns:a16="http://schemas.microsoft.com/office/drawing/2014/main" id="{66DC52B8-D1BB-B74D-B276-95545EBFD205}"/>
                </a:ext>
              </a:extLst>
            </p:cNvPr>
            <p:cNvCxnSpPr>
              <a:cxnSpLocks/>
              <a:stCxn id="303" idx="7"/>
              <a:endCxn id="301" idx="3"/>
            </p:cNvCxnSpPr>
            <p:nvPr/>
          </p:nvCxnSpPr>
          <p:spPr>
            <a:xfrm flipV="1">
              <a:off x="5643549" y="8732802"/>
              <a:ext cx="166726" cy="17312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9" name="直線コネクタ 308">
              <a:extLst>
                <a:ext uri="{FF2B5EF4-FFF2-40B4-BE49-F238E27FC236}">
                  <a16:creationId xmlns:a16="http://schemas.microsoft.com/office/drawing/2014/main" id="{C908FFD7-9090-A24D-96A0-45BAD9E7C0F6}"/>
                </a:ext>
              </a:extLst>
            </p:cNvPr>
            <p:cNvCxnSpPr>
              <a:cxnSpLocks/>
              <a:endCxn id="300" idx="1"/>
            </p:cNvCxnSpPr>
            <p:nvPr/>
          </p:nvCxnSpPr>
          <p:spPr>
            <a:xfrm>
              <a:off x="5007450" y="7818608"/>
              <a:ext cx="189102" cy="166726"/>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0" name="直線コネクタ 309">
              <a:extLst>
                <a:ext uri="{FF2B5EF4-FFF2-40B4-BE49-F238E27FC236}">
                  <a16:creationId xmlns:a16="http://schemas.microsoft.com/office/drawing/2014/main" id="{D01E2999-770C-4745-88F0-724CF53BD2B5}"/>
                </a:ext>
              </a:extLst>
            </p:cNvPr>
            <p:cNvCxnSpPr>
              <a:cxnSpLocks/>
              <a:stCxn id="300" idx="3"/>
              <a:endCxn id="287" idx="7"/>
            </p:cNvCxnSpPr>
            <p:nvPr/>
          </p:nvCxnSpPr>
          <p:spPr>
            <a:xfrm flipH="1">
              <a:off x="4700587" y="8125470"/>
              <a:ext cx="495964" cy="467195"/>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1" name="直線コネクタ 310">
              <a:extLst>
                <a:ext uri="{FF2B5EF4-FFF2-40B4-BE49-F238E27FC236}">
                  <a16:creationId xmlns:a16="http://schemas.microsoft.com/office/drawing/2014/main" id="{8ED8E3E9-4086-F243-8888-20E36F82A840}"/>
                </a:ext>
              </a:extLst>
            </p:cNvPr>
            <p:cNvCxnSpPr>
              <a:cxnSpLocks/>
              <a:stCxn id="282" idx="1"/>
              <a:endCxn id="287" idx="5"/>
            </p:cNvCxnSpPr>
            <p:nvPr/>
          </p:nvCxnSpPr>
          <p:spPr>
            <a:xfrm flipH="1" flipV="1">
              <a:off x="4700587" y="8732802"/>
              <a:ext cx="166726" cy="17312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2" name="直線コネクタ 311">
              <a:extLst>
                <a:ext uri="{FF2B5EF4-FFF2-40B4-BE49-F238E27FC236}">
                  <a16:creationId xmlns:a16="http://schemas.microsoft.com/office/drawing/2014/main" id="{D47FB8DD-F139-4440-9C18-B051D30E4960}"/>
                </a:ext>
              </a:extLst>
            </p:cNvPr>
            <p:cNvCxnSpPr>
              <a:cxnSpLocks/>
              <a:stCxn id="282" idx="5"/>
              <a:endCxn id="302" idx="1"/>
            </p:cNvCxnSpPr>
            <p:nvPr/>
          </p:nvCxnSpPr>
          <p:spPr>
            <a:xfrm>
              <a:off x="5007450" y="9046057"/>
              <a:ext cx="189102" cy="160333"/>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4" name="直線コネクタ 313">
              <a:extLst>
                <a:ext uri="{FF2B5EF4-FFF2-40B4-BE49-F238E27FC236}">
                  <a16:creationId xmlns:a16="http://schemas.microsoft.com/office/drawing/2014/main" id="{65C30DB2-8209-8041-90C8-74473E4B3554}"/>
                </a:ext>
              </a:extLst>
            </p:cNvPr>
            <p:cNvCxnSpPr>
              <a:stCxn id="288" idx="6"/>
            </p:cNvCxnSpPr>
            <p:nvPr/>
          </p:nvCxnSpPr>
          <p:spPr>
            <a:xfrm flipV="1">
              <a:off x="4115886" y="9033152"/>
              <a:ext cx="700900" cy="243306"/>
            </a:xfrm>
            <a:prstGeom prst="line">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15" name="直線コネクタ 314">
              <a:extLst>
                <a:ext uri="{FF2B5EF4-FFF2-40B4-BE49-F238E27FC236}">
                  <a16:creationId xmlns:a16="http://schemas.microsoft.com/office/drawing/2014/main" id="{7D03E011-78DD-AF4B-B7CB-BF539B7AE749}"/>
                </a:ext>
              </a:extLst>
            </p:cNvPr>
            <p:cNvCxnSpPr>
              <a:cxnSpLocks/>
            </p:cNvCxnSpPr>
            <p:nvPr/>
          </p:nvCxnSpPr>
          <p:spPr>
            <a:xfrm>
              <a:off x="4749447" y="8683942"/>
              <a:ext cx="166726" cy="173119"/>
            </a:xfrm>
            <a:prstGeom prst="line">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17" name="直線コネクタ 316">
              <a:extLst>
                <a:ext uri="{FF2B5EF4-FFF2-40B4-BE49-F238E27FC236}">
                  <a16:creationId xmlns:a16="http://schemas.microsoft.com/office/drawing/2014/main" id="{6109282C-D9A5-4044-992C-68203A4EFAD5}"/>
                </a:ext>
              </a:extLst>
            </p:cNvPr>
            <p:cNvCxnSpPr>
              <a:cxnSpLocks/>
            </p:cNvCxnSpPr>
            <p:nvPr/>
          </p:nvCxnSpPr>
          <p:spPr>
            <a:xfrm>
              <a:off x="4540306" y="8313672"/>
              <a:ext cx="473588" cy="473589"/>
            </a:xfrm>
            <a:prstGeom prst="line">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23" name="直線コネクタ 322">
              <a:extLst>
                <a:ext uri="{FF2B5EF4-FFF2-40B4-BE49-F238E27FC236}">
                  <a16:creationId xmlns:a16="http://schemas.microsoft.com/office/drawing/2014/main" id="{818A9AF3-EA10-6B4F-91D2-DF28F3D9488C}"/>
                </a:ext>
              </a:extLst>
            </p:cNvPr>
            <p:cNvCxnSpPr>
              <a:cxnSpLocks/>
            </p:cNvCxnSpPr>
            <p:nvPr/>
          </p:nvCxnSpPr>
          <p:spPr>
            <a:xfrm>
              <a:off x="4310224" y="7937009"/>
              <a:ext cx="780450" cy="780451"/>
            </a:xfrm>
            <a:prstGeom prst="line">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327" name="正方形/長方形 326">
            <a:extLst>
              <a:ext uri="{FF2B5EF4-FFF2-40B4-BE49-F238E27FC236}">
                <a16:creationId xmlns:a16="http://schemas.microsoft.com/office/drawing/2014/main" id="{275274E3-515E-FF40-99F2-7A39D8D44EAB}"/>
              </a:ext>
            </a:extLst>
          </p:cNvPr>
          <p:cNvSpPr/>
          <p:nvPr/>
        </p:nvSpPr>
        <p:spPr>
          <a:xfrm>
            <a:off x="9197344" y="8868684"/>
            <a:ext cx="2606867" cy="3042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b="1">
                <a:solidFill>
                  <a:srgbClr val="FF0000"/>
                </a:solidFill>
                <a:latin typeface="+mn-ea"/>
              </a:rPr>
              <a:t>③次に進むノードの選択</a:t>
            </a:r>
          </a:p>
        </p:txBody>
      </p:sp>
    </p:spTree>
    <p:extLst>
      <p:ext uri="{BB962C8B-B14F-4D97-AF65-F5344CB8AC3E}">
        <p14:creationId xmlns:p14="http://schemas.microsoft.com/office/powerpoint/2010/main" val="39865661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805158CB-C805-6048-88C4-CADF3D4DD2E8}"/>
              </a:ext>
            </a:extLst>
          </p:cNvPr>
          <p:cNvSpPr/>
          <p:nvPr/>
        </p:nvSpPr>
        <p:spPr>
          <a:xfrm>
            <a:off x="0" y="6815"/>
            <a:ext cx="12801600" cy="473307"/>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800">
                <a:solidFill>
                  <a:schemeClr val="tx1"/>
                </a:solidFill>
              </a:rPr>
              <a:t>制御モデル</a:t>
            </a:r>
            <a:endParaRPr lang="ja-JP" altLang="en-US">
              <a:solidFill>
                <a:schemeClr val="tx1"/>
              </a:solidFill>
            </a:endParaRPr>
          </a:p>
        </p:txBody>
      </p:sp>
      <p:sp>
        <p:nvSpPr>
          <p:cNvPr id="5" name="角丸四角形 4">
            <a:extLst>
              <a:ext uri="{FF2B5EF4-FFF2-40B4-BE49-F238E27FC236}">
                <a16:creationId xmlns:a16="http://schemas.microsoft.com/office/drawing/2014/main" id="{8A1E88EF-EA92-FC41-8401-03792A6C0C6D}"/>
              </a:ext>
            </a:extLst>
          </p:cNvPr>
          <p:cNvSpPr/>
          <p:nvPr/>
        </p:nvSpPr>
        <p:spPr>
          <a:xfrm>
            <a:off x="0" y="480120"/>
            <a:ext cx="6400800" cy="9001000"/>
          </a:xfrm>
          <a:prstGeom prst="roundRect">
            <a:avLst>
              <a:gd name="adj" fmla="val 6879"/>
            </a:avLst>
          </a:prstGeom>
          <a:noFill/>
          <a:ln w="381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a:solidFill>
                  <a:schemeClr val="tx1"/>
                </a:solidFill>
              </a:rPr>
              <a:t>制御技術①</a:t>
            </a:r>
            <a:endParaRPr lang="en-US" altLang="ja-JP" dirty="0">
              <a:solidFill>
                <a:schemeClr val="tx1"/>
              </a:solidFill>
            </a:endParaRPr>
          </a:p>
          <a:p>
            <a:r>
              <a:rPr lang="ja-JP" altLang="en-US">
                <a:solidFill>
                  <a:schemeClr val="tx1"/>
                </a:solidFill>
              </a:rPr>
              <a:t>①</a:t>
            </a:r>
            <a:r>
              <a:rPr lang="en-US" altLang="ja-JP" dirty="0">
                <a:solidFill>
                  <a:schemeClr val="tx1"/>
                </a:solidFill>
              </a:rPr>
              <a:t>-1. </a:t>
            </a:r>
            <a:r>
              <a:rPr lang="ja-JP" altLang="en-US">
                <a:solidFill>
                  <a:schemeClr val="tx1"/>
                </a:solidFill>
              </a:rPr>
              <a:t>制御戦略</a:t>
            </a:r>
            <a:endParaRPr lang="en-US" altLang="ja-JP" dirty="0">
              <a:solidFill>
                <a:schemeClr val="tx1"/>
              </a:solidFill>
            </a:endParaRPr>
          </a:p>
          <a:p>
            <a:r>
              <a:rPr lang="ja-JP" altLang="en-US">
                <a:solidFill>
                  <a:schemeClr val="tx1"/>
                </a:solidFill>
              </a:rPr>
              <a:t>①</a:t>
            </a:r>
            <a:r>
              <a:rPr lang="en-US" altLang="ja-JP" dirty="0">
                <a:solidFill>
                  <a:schemeClr val="tx1"/>
                </a:solidFill>
              </a:rPr>
              <a:t>-2</a:t>
            </a:r>
            <a:r>
              <a:rPr lang="ja-JP" altLang="en-US">
                <a:solidFill>
                  <a:schemeClr val="tx1"/>
                </a:solidFill>
              </a:rPr>
              <a:t>で定義した要素技術を使ってどのように選択した機能を実現するか</a:t>
            </a:r>
            <a:endParaRPr lang="en-US" altLang="ja-JP" dirty="0">
              <a:solidFill>
                <a:schemeClr val="tx1"/>
              </a:solidFill>
            </a:endParaRPr>
          </a:p>
          <a:p>
            <a:endParaRPr lang="en-US" altLang="ja-JP" dirty="0">
              <a:solidFill>
                <a:schemeClr val="tx1"/>
              </a:solidFill>
            </a:endParaRPr>
          </a:p>
          <a:p>
            <a:endParaRPr lang="en-US" altLang="ja-JP" dirty="0">
              <a:solidFill>
                <a:schemeClr val="tx1"/>
              </a:solidFill>
            </a:endParaRPr>
          </a:p>
          <a:p>
            <a:endParaRPr lang="en-US" altLang="ja-JP" dirty="0">
              <a:solidFill>
                <a:schemeClr val="tx1"/>
              </a:solidFill>
            </a:endParaRPr>
          </a:p>
          <a:p>
            <a:endParaRPr lang="en-US" altLang="ja-JP" dirty="0">
              <a:solidFill>
                <a:schemeClr val="tx1"/>
              </a:solidFill>
            </a:endParaRPr>
          </a:p>
          <a:p>
            <a:endParaRPr lang="en-US" altLang="ja-JP" dirty="0">
              <a:solidFill>
                <a:schemeClr val="tx1"/>
              </a:solidFill>
            </a:endParaRPr>
          </a:p>
          <a:p>
            <a:endParaRPr lang="en-US" altLang="ja-JP" dirty="0">
              <a:solidFill>
                <a:schemeClr val="tx1"/>
              </a:solidFill>
            </a:endParaRPr>
          </a:p>
          <a:p>
            <a:endParaRPr lang="en-US" altLang="ja-JP" dirty="0">
              <a:solidFill>
                <a:schemeClr val="tx1"/>
              </a:solidFill>
            </a:endParaRPr>
          </a:p>
          <a:p>
            <a:endParaRPr lang="en-US" altLang="ja-JP" dirty="0">
              <a:solidFill>
                <a:schemeClr val="tx1"/>
              </a:solidFill>
            </a:endParaRPr>
          </a:p>
          <a:p>
            <a:endParaRPr lang="en-US" altLang="ja-JP" dirty="0">
              <a:solidFill>
                <a:schemeClr val="tx1"/>
              </a:solidFill>
            </a:endParaRPr>
          </a:p>
          <a:p>
            <a:endParaRPr lang="en-US" altLang="ja-JP" dirty="0">
              <a:solidFill>
                <a:schemeClr val="tx1"/>
              </a:solidFill>
            </a:endParaRPr>
          </a:p>
          <a:p>
            <a:endParaRPr lang="en-US" altLang="ja-JP" dirty="0">
              <a:solidFill>
                <a:schemeClr val="tx1"/>
              </a:solidFill>
            </a:endParaRPr>
          </a:p>
          <a:p>
            <a:endParaRPr lang="en-US" altLang="ja-JP" dirty="0">
              <a:solidFill>
                <a:schemeClr val="tx1"/>
              </a:solidFill>
            </a:endParaRPr>
          </a:p>
          <a:p>
            <a:endParaRPr lang="en-US" altLang="ja-JP" dirty="0">
              <a:solidFill>
                <a:schemeClr val="tx1"/>
              </a:solidFill>
            </a:endParaRPr>
          </a:p>
          <a:p>
            <a:r>
              <a:rPr lang="ja-JP" altLang="en-US">
                <a:solidFill>
                  <a:schemeClr val="tx1"/>
                </a:solidFill>
              </a:rPr>
              <a:t>①</a:t>
            </a:r>
            <a:r>
              <a:rPr lang="en-US" altLang="ja-JP" dirty="0">
                <a:solidFill>
                  <a:schemeClr val="tx1"/>
                </a:solidFill>
              </a:rPr>
              <a:t>-2.</a:t>
            </a:r>
            <a:r>
              <a:rPr lang="ja-JP" altLang="en-US">
                <a:solidFill>
                  <a:schemeClr val="tx1"/>
                </a:solidFill>
              </a:rPr>
              <a:t>要素技術</a:t>
            </a:r>
            <a:endParaRPr lang="en-US" altLang="ja-JP" dirty="0">
              <a:solidFill>
                <a:schemeClr val="tx1"/>
              </a:solidFill>
            </a:endParaRPr>
          </a:p>
          <a:p>
            <a:r>
              <a:rPr lang="ja-JP" altLang="en-US">
                <a:solidFill>
                  <a:schemeClr val="tx1"/>
                </a:solidFill>
              </a:rPr>
              <a:t>・機能実現する上での課題は何か？</a:t>
            </a:r>
            <a:endParaRPr lang="en-US" altLang="ja-JP" dirty="0">
              <a:solidFill>
                <a:schemeClr val="tx1"/>
              </a:solidFill>
            </a:endParaRPr>
          </a:p>
          <a:p>
            <a:r>
              <a:rPr lang="ja-JP" altLang="en-US">
                <a:solidFill>
                  <a:schemeClr val="tx1"/>
                </a:solidFill>
              </a:rPr>
              <a:t>・どのような対策を実施したか？</a:t>
            </a:r>
            <a:endParaRPr lang="en-US" altLang="ja-JP" dirty="0">
              <a:solidFill>
                <a:schemeClr val="tx1"/>
              </a:solidFill>
            </a:endParaRPr>
          </a:p>
          <a:p>
            <a:r>
              <a:rPr lang="ja-JP" altLang="en-US">
                <a:solidFill>
                  <a:schemeClr val="tx1"/>
                </a:solidFill>
              </a:rPr>
              <a:t>・どのような条件・範囲で使うのか？</a:t>
            </a:r>
            <a:endParaRPr lang="en-US" altLang="ja-JP" dirty="0">
              <a:solidFill>
                <a:schemeClr val="tx1"/>
              </a:solidFill>
            </a:endParaRPr>
          </a:p>
          <a:p>
            <a:r>
              <a:rPr lang="ja-JP" altLang="en-US">
                <a:solidFill>
                  <a:schemeClr val="tx1"/>
                </a:solidFill>
              </a:rPr>
              <a:t>・性能・信頼性・安全性など機能の実現性に対して効果があるか？</a:t>
            </a:r>
            <a:endParaRPr lang="en-US" altLang="ja-JP" dirty="0">
              <a:solidFill>
                <a:schemeClr val="tx1"/>
              </a:solidFill>
            </a:endParaRPr>
          </a:p>
        </p:txBody>
      </p:sp>
      <p:sp>
        <p:nvSpPr>
          <p:cNvPr id="7" name="角丸四角形 6">
            <a:extLst>
              <a:ext uri="{FF2B5EF4-FFF2-40B4-BE49-F238E27FC236}">
                <a16:creationId xmlns:a16="http://schemas.microsoft.com/office/drawing/2014/main" id="{3C785BB7-2CCF-1941-BD1F-DB99DAB12C7F}"/>
              </a:ext>
            </a:extLst>
          </p:cNvPr>
          <p:cNvSpPr/>
          <p:nvPr/>
        </p:nvSpPr>
        <p:spPr>
          <a:xfrm>
            <a:off x="6408135" y="565117"/>
            <a:ext cx="6400800" cy="9001000"/>
          </a:xfrm>
          <a:prstGeom prst="roundRect">
            <a:avLst>
              <a:gd name="adj" fmla="val 6879"/>
            </a:avLst>
          </a:prstGeom>
          <a:noFill/>
          <a:ln w="381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a:solidFill>
                  <a:schemeClr val="tx1"/>
                </a:solidFill>
              </a:rPr>
              <a:t>制御技術②</a:t>
            </a:r>
            <a:endParaRPr lang="en-US" altLang="ja-JP" dirty="0">
              <a:solidFill>
                <a:schemeClr val="tx1"/>
              </a:solidFill>
            </a:endParaRPr>
          </a:p>
          <a:p>
            <a:r>
              <a:rPr lang="ja-JP" altLang="en-US">
                <a:solidFill>
                  <a:schemeClr val="tx1"/>
                </a:solidFill>
              </a:rPr>
              <a:t>②</a:t>
            </a:r>
            <a:r>
              <a:rPr lang="en-US" altLang="ja-JP" dirty="0">
                <a:solidFill>
                  <a:schemeClr val="tx1"/>
                </a:solidFill>
              </a:rPr>
              <a:t>-1. </a:t>
            </a:r>
            <a:r>
              <a:rPr lang="ja-JP" altLang="en-US">
                <a:solidFill>
                  <a:schemeClr val="tx1"/>
                </a:solidFill>
              </a:rPr>
              <a:t>制御戦略</a:t>
            </a:r>
            <a:endParaRPr lang="en-US" altLang="ja-JP" dirty="0">
              <a:solidFill>
                <a:schemeClr val="tx1"/>
              </a:solidFill>
            </a:endParaRPr>
          </a:p>
          <a:p>
            <a:r>
              <a:rPr lang="ja-JP" altLang="en-US">
                <a:solidFill>
                  <a:schemeClr val="tx1"/>
                </a:solidFill>
              </a:rPr>
              <a:t>②</a:t>
            </a:r>
            <a:r>
              <a:rPr lang="en-US" altLang="ja-JP" dirty="0">
                <a:solidFill>
                  <a:schemeClr val="tx1"/>
                </a:solidFill>
              </a:rPr>
              <a:t>-2</a:t>
            </a:r>
            <a:r>
              <a:rPr lang="ja-JP" altLang="en-US">
                <a:solidFill>
                  <a:schemeClr val="tx1"/>
                </a:solidFill>
              </a:rPr>
              <a:t>で定義した要素技術を使ってどのように選択した機能を実現するか</a:t>
            </a:r>
            <a:endParaRPr lang="en-US" altLang="ja-JP" dirty="0">
              <a:solidFill>
                <a:schemeClr val="tx1"/>
              </a:solidFill>
            </a:endParaRPr>
          </a:p>
          <a:p>
            <a:endParaRPr lang="en-US" altLang="ja-JP" dirty="0">
              <a:solidFill>
                <a:schemeClr val="tx1"/>
              </a:solidFill>
            </a:endParaRPr>
          </a:p>
          <a:p>
            <a:endParaRPr lang="en-US" altLang="ja-JP" dirty="0">
              <a:solidFill>
                <a:schemeClr val="tx1"/>
              </a:solidFill>
            </a:endParaRPr>
          </a:p>
          <a:p>
            <a:endParaRPr lang="en-US" altLang="ja-JP" dirty="0">
              <a:solidFill>
                <a:schemeClr val="tx1"/>
              </a:solidFill>
            </a:endParaRPr>
          </a:p>
          <a:p>
            <a:endParaRPr lang="en-US" altLang="ja-JP" dirty="0">
              <a:solidFill>
                <a:schemeClr val="tx1"/>
              </a:solidFill>
            </a:endParaRPr>
          </a:p>
          <a:p>
            <a:endParaRPr lang="en-US" altLang="ja-JP" dirty="0">
              <a:solidFill>
                <a:schemeClr val="tx1"/>
              </a:solidFill>
            </a:endParaRPr>
          </a:p>
          <a:p>
            <a:endParaRPr lang="en-US" altLang="ja-JP" dirty="0">
              <a:solidFill>
                <a:schemeClr val="tx1"/>
              </a:solidFill>
            </a:endParaRPr>
          </a:p>
          <a:p>
            <a:endParaRPr lang="en-US" altLang="ja-JP" dirty="0">
              <a:solidFill>
                <a:schemeClr val="tx1"/>
              </a:solidFill>
            </a:endParaRPr>
          </a:p>
          <a:p>
            <a:endParaRPr lang="en-US" altLang="ja-JP" dirty="0">
              <a:solidFill>
                <a:schemeClr val="tx1"/>
              </a:solidFill>
            </a:endParaRPr>
          </a:p>
          <a:p>
            <a:endParaRPr lang="en-US" altLang="ja-JP" dirty="0">
              <a:solidFill>
                <a:schemeClr val="tx1"/>
              </a:solidFill>
            </a:endParaRPr>
          </a:p>
          <a:p>
            <a:endParaRPr lang="en-US" altLang="ja-JP" dirty="0">
              <a:solidFill>
                <a:schemeClr val="tx1"/>
              </a:solidFill>
            </a:endParaRPr>
          </a:p>
          <a:p>
            <a:endParaRPr lang="en-US" altLang="ja-JP" dirty="0">
              <a:solidFill>
                <a:schemeClr val="tx1"/>
              </a:solidFill>
            </a:endParaRPr>
          </a:p>
          <a:p>
            <a:endParaRPr lang="en-US" altLang="ja-JP" dirty="0">
              <a:solidFill>
                <a:schemeClr val="tx1"/>
              </a:solidFill>
            </a:endParaRPr>
          </a:p>
          <a:p>
            <a:endParaRPr lang="en-US" altLang="ja-JP" dirty="0">
              <a:solidFill>
                <a:schemeClr val="tx1"/>
              </a:solidFill>
            </a:endParaRPr>
          </a:p>
          <a:p>
            <a:endParaRPr lang="en-US" altLang="ja-JP" dirty="0">
              <a:solidFill>
                <a:schemeClr val="tx1"/>
              </a:solidFill>
            </a:endParaRPr>
          </a:p>
          <a:p>
            <a:r>
              <a:rPr lang="ja-JP" altLang="en-US">
                <a:solidFill>
                  <a:schemeClr val="tx1"/>
                </a:solidFill>
              </a:rPr>
              <a:t>②</a:t>
            </a:r>
            <a:r>
              <a:rPr lang="en-US" altLang="ja-JP" dirty="0">
                <a:solidFill>
                  <a:schemeClr val="tx1"/>
                </a:solidFill>
              </a:rPr>
              <a:t>-2.</a:t>
            </a:r>
            <a:r>
              <a:rPr lang="ja-JP" altLang="en-US">
                <a:solidFill>
                  <a:schemeClr val="tx1"/>
                </a:solidFill>
              </a:rPr>
              <a:t>要素技術</a:t>
            </a:r>
            <a:endParaRPr lang="en-US" altLang="ja-JP" dirty="0">
              <a:solidFill>
                <a:schemeClr val="tx1"/>
              </a:solidFill>
            </a:endParaRPr>
          </a:p>
        </p:txBody>
      </p:sp>
    </p:spTree>
    <p:extLst>
      <p:ext uri="{BB962C8B-B14F-4D97-AF65-F5344CB8AC3E}">
        <p14:creationId xmlns:p14="http://schemas.microsoft.com/office/powerpoint/2010/main" val="1541667333"/>
      </p:ext>
    </p:extLst>
  </p:cSld>
  <p:clrMapOvr>
    <a:masterClrMapping/>
  </p:clrMapOvr>
</p:sld>
</file>

<file path=ppt/theme/theme1.xml><?xml version="1.0" encoding="utf-8"?>
<a:theme xmlns:a="http://schemas.openxmlformats.org/drawingml/2006/main" name="アブストラクトページ用（プライマリークラス）">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デザインの設定">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3154</TotalTime>
  <Words>1116</Words>
  <Application>Microsoft Macintosh PowerPoint</Application>
  <PresentationFormat>A3 297x420 mm</PresentationFormat>
  <Paragraphs>281</Paragraphs>
  <Slides>6</Slides>
  <Notes>3</Notes>
  <HiddenSlides>0</HiddenSlides>
  <MMClips>0</MMClips>
  <ScaleCrop>false</ScaleCrop>
  <HeadingPairs>
    <vt:vector size="6" baseType="variant">
      <vt:variant>
        <vt:lpstr>使用されているフォント</vt:lpstr>
      </vt:variant>
      <vt:variant>
        <vt:i4>7</vt:i4>
      </vt:variant>
      <vt:variant>
        <vt:lpstr>テーマ</vt:lpstr>
      </vt:variant>
      <vt:variant>
        <vt:i4>2</vt:i4>
      </vt:variant>
      <vt:variant>
        <vt:lpstr>スライド タイトル</vt:lpstr>
      </vt:variant>
      <vt:variant>
        <vt:i4>6</vt:i4>
      </vt:variant>
    </vt:vector>
  </HeadingPairs>
  <TitlesOfParts>
    <vt:vector size="15" baseType="lpstr">
      <vt:lpstr>HG丸ｺﾞｼｯｸM-PRO</vt:lpstr>
      <vt:lpstr>ＭＳ Ｐゴシック</vt:lpstr>
      <vt:lpstr>ＭＳ Ｐ明朝</vt:lpstr>
      <vt:lpstr>游ゴシック</vt:lpstr>
      <vt:lpstr>游ゴシック Light</vt:lpstr>
      <vt:lpstr>Arial</vt:lpstr>
      <vt:lpstr>Times New Roman</vt:lpstr>
      <vt:lpstr>アブストラクトページ用（プライマリークラス）</vt:lpstr>
      <vt:lpstr>デザインの設定</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Manager>ETロボコン実行委員会</Manager>
  <Company>ETロボコン実行委員会</Company>
  <LinksUpToDate>false</LinksUpToDate>
  <SharedDoc>false</SharedDoc>
  <HyperlinksChanged>false</HyperlinksChanged>
  <AppVersion>16.0011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ETロボコン・コンセプトシート</dc:title>
  <dc:creator>ETロボコン実行委員会</dc:creator>
  <cp:lastModifiedBy>Microsoft Office ユーザー</cp:lastModifiedBy>
  <cp:revision>393</cp:revision>
  <cp:lastPrinted>2018-04-01T05:10:42Z</cp:lastPrinted>
  <dcterms:created xsi:type="dcterms:W3CDTF">2002-02-28T07:41:56Z</dcterms:created>
  <dcterms:modified xsi:type="dcterms:W3CDTF">2019-08-24T10:59:33Z</dcterms:modified>
</cp:coreProperties>
</file>