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4610"/>
  </p:normalViewPr>
  <p:slideViewPr>
    <p:cSldViewPr snapToObjects="1" showGuides="1">
      <p:cViewPr>
        <p:scale>
          <a:sx n="106" d="100"/>
          <a:sy n="106" d="100"/>
        </p:scale>
        <p:origin x="176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チームひろじれん</a:t>
            </a:r>
            <a:br>
              <a:rPr kumimoji="1" lang="en-US" altLang="ja-JP" dirty="0"/>
            </a:br>
            <a:r>
              <a:rPr kumimoji="1" lang="ja-JP" altLang="en-US"/>
              <a:t>シナリオ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96FBF1-E71C-DE46-8DD1-AF96809E1A10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FF14A7-C899-7942-B56E-9B504B7EB22B}"/>
              </a:ext>
            </a:extLst>
          </p:cNvPr>
          <p:cNvSpPr/>
          <p:nvPr/>
        </p:nvSpPr>
        <p:spPr>
          <a:xfrm>
            <a:off x="6802244" y="2302726"/>
            <a:ext cx="1126274" cy="1126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053D133-3000-3F43-92C8-42B467B4AF68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6802244" y="2865863"/>
            <a:ext cx="112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4729976-47C2-3448-9FCC-D56C0B04A319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7365381" y="2302726"/>
            <a:ext cx="0" cy="1126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>
            <a:extLst>
              <a:ext uri="{FF2B5EF4-FFF2-40B4-BE49-F238E27FC236}">
                <a16:creationId xmlns:a16="http://schemas.microsoft.com/office/drawing/2014/main" id="{3F117031-87D1-9E46-AEB7-BF7D63EF37CD}"/>
              </a:ext>
            </a:extLst>
          </p:cNvPr>
          <p:cNvSpPr/>
          <p:nvPr/>
        </p:nvSpPr>
        <p:spPr>
          <a:xfrm>
            <a:off x="8382000" y="2798955"/>
            <a:ext cx="630045" cy="6300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2A9367-5A8E-1945-ACD9-B57DD46B157D}"/>
              </a:ext>
            </a:extLst>
          </p:cNvPr>
          <p:cNvCxnSpPr>
            <a:stCxn id="12" idx="2"/>
            <a:endCxn id="12" idx="6"/>
          </p:cNvCxnSpPr>
          <p:nvPr/>
        </p:nvCxnSpPr>
        <p:spPr>
          <a:xfrm>
            <a:off x="8382000" y="3113978"/>
            <a:ext cx="630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7FB8429-3533-5D46-B23B-887FFF9F8FEA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8697023" y="2798955"/>
            <a:ext cx="0" cy="630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97DFC9-EB99-374F-8F1A-8EE90E70D78E}"/>
              </a:ext>
            </a:extLst>
          </p:cNvPr>
          <p:cNvSpPr/>
          <p:nvPr/>
        </p:nvSpPr>
        <p:spPr>
          <a:xfrm>
            <a:off x="5177481" y="2125362"/>
            <a:ext cx="852616" cy="85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407368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2423592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407368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3910674" y="4149080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4943872" y="728700"/>
            <a:ext cx="1728192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1163452" y="1088741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1955540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1919536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2963652" y="1088741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3719736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E376B-8237-1647-8235-3A65A14B9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 rot="16200000">
            <a:off x="1079812" y="860611"/>
            <a:ext cx="4836893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6965DC-C0DC-6143-A6B9-5AEF0A25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10800000">
            <a:off x="7109012" y="-62753"/>
            <a:ext cx="483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66B52D-BB23-4741-AE53-62954BF7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81150"/>
            <a:ext cx="10464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82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チームひろじれん シナリオ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55</cp:revision>
  <dcterms:created xsi:type="dcterms:W3CDTF">2019-04-11T12:00:35Z</dcterms:created>
  <dcterms:modified xsi:type="dcterms:W3CDTF">2019-04-20T09:24:17Z</dcterms:modified>
</cp:coreProperties>
</file>