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31"/>
  </p:normalViewPr>
  <p:slideViewPr>
    <p:cSldViewPr snapToGrid="0" snapToObjects="1" showGuides="1">
      <p:cViewPr varScale="1">
        <p:scale>
          <a:sx n="82" d="100"/>
          <a:sy n="82" d="100"/>
        </p:scale>
        <p:origin x="200" y="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3D6B93-0E72-F640-B336-20FC6868B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3F939F73-8188-854C-AA94-A8CFD979C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クリックしてマスター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48B2FD-36B6-2845-A479-E7A7B0434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B62887-FBCC-B849-8B21-4D37BA13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237482-F624-E442-8637-4DEB10980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482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64D686-7BEC-E145-87FE-2CF82D370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0E0E84D-F8A3-184C-8345-12816E4F7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C1FEC2-87BE-D043-AF0A-145CEC857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EA99CB-A983-CF44-BAE6-272829330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731680-07AE-5C4A-9FA8-5BA9835A5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089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6DB8372-657E-2D46-90CA-6FC954EF8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AC3AB1-E965-2148-990C-A5CCAD8BC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5AF869-AE37-6348-B922-CDFCECC5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2B24F4-49C4-E44E-AE85-1ACCD4A82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6FF6F6-6091-F04F-B622-4B010AF9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5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65D975-2E45-6249-BBD7-FA836364F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AC1974-2468-C44F-AFDF-BC095A00E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C9B85D-EF3F-BC45-8F52-121F8D9F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DCF012-7398-8446-9B77-18D13AB0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8AB559-3B6D-4D4D-ABD4-81315069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24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79A17D-F1E2-BB44-960F-043308571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C98D7D-7E28-A442-8722-8D9562D40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82D62A-2A4A-0F4F-A92C-294A9F453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2E0B06-9F72-D24D-9351-6110E691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545E27-F6BB-FF4F-B201-3AB86833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03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CB056D-09BB-C041-990B-033029DF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353911-797C-1542-9EA5-34E2BCBD5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E74667-7746-3547-A312-9771AC67F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49D24C-610D-D841-B021-902AB8B5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D0FDEB-FF14-604B-B5E6-D3FDD3916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B6C083-3D28-9B4C-BB8B-9FCF15C7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974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0404A4-11F9-A944-8349-D7762CA1D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10E45D-C0E2-7647-93AC-B885FBC71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5A06B95-6B8A-5F48-9C84-D83BFE51F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CAF484F-63D4-3F42-90AB-04B024B73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74F1FBB-289A-964D-864E-35F9DB7A5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4BE34F7-6A8A-BD4B-9763-46950B1BE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ED193A8-159A-6642-BF1B-1272625B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89FB461-629F-EC49-9E1E-C632AFA3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008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22645B-716A-A04B-B53B-DA7958F08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0612FD-EA1D-6141-858C-8A6D6E565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CE681AE-7D2D-9C42-A593-396ABA8C6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1C3504-1675-7C4A-A61C-9ACAD459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688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C2819F4-1CF8-EE4A-9804-00CFDC8A7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2C6D72F-54D6-E648-B741-50D66E2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0328805-64BF-4F47-8B86-F0A168083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62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EF8574-94B1-594A-A12A-7637B7D58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7ED8D2-C1FC-2547-BC65-CD5B5ACA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C22CFE-2232-3340-93AA-8D2B3114B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8B58EE-C115-0A41-A481-5D9FF7CAD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25EC3B-169D-4B44-8E76-FADC08DE3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C35F9B-BCC3-854F-BA9D-AD9CAE30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26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991DF-BFCA-E947-B285-C4C3CBFD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8269D28-D4A8-CF44-8E3E-1D0E0F95CB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B747EB-4688-2142-A380-59DE83568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E202AD-0710-3E49-8665-511E478A6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5DB5E7-FB0E-874B-9177-A4F5A3CF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8122A0-09AA-1C4F-8A81-8D51EF0F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5554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08127FB-6FFA-5548-9347-47A38A23F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D8BA1E-81BE-9947-9DDB-9E7AD2C85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C8CBE2-DF27-DD48-A00B-5A51C0BF3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2821D-2172-BB44-A27D-4D545FF2494B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6C983E-3156-5A4C-A2F7-ED4752329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6EB7B7-B665-FB48-A955-D9A9254D5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73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7E350-4F4E-A24E-8958-4CC4AB3B5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チームひろじれん</a:t>
            </a:r>
            <a:br>
              <a:rPr kumimoji="1" lang="en-US" altLang="ja-JP" dirty="0"/>
            </a:br>
            <a:r>
              <a:rPr kumimoji="1" lang="ja-JP" altLang="en-US"/>
              <a:t>シナリオ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C8138D14-45D2-494E-BF8B-8ED14080D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152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Macintosh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チームひろじれん シナリオ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2</cp:revision>
  <dcterms:created xsi:type="dcterms:W3CDTF">2019-04-11T12:00:35Z</dcterms:created>
  <dcterms:modified xsi:type="dcterms:W3CDTF">2019-04-11T12:02:06Z</dcterms:modified>
</cp:coreProperties>
</file>