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1" r:id="rId4"/>
    <p:sldId id="296" r:id="rId5"/>
    <p:sldId id="310" r:id="rId6"/>
    <p:sldId id="311" r:id="rId7"/>
    <p:sldId id="312" r:id="rId8"/>
    <p:sldId id="281" r:id="rId9"/>
    <p:sldId id="322" r:id="rId10"/>
    <p:sldId id="323" r:id="rId11"/>
    <p:sldId id="297" r:id="rId12"/>
    <p:sldId id="307" r:id="rId13"/>
    <p:sldId id="309" r:id="rId14"/>
    <p:sldId id="298" r:id="rId15"/>
    <p:sldId id="308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8"/>
    <p:restoredTop sz="94267"/>
  </p:normalViewPr>
  <p:slideViewPr>
    <p:cSldViewPr snapToObjects="1" showGuides="1">
      <p:cViewPr varScale="1">
        <p:scale>
          <a:sx n="84" d="100"/>
          <a:sy n="84" d="100"/>
        </p:scale>
        <p:origin x="-78" y="-564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xmlns="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lang="en-US" altLang="ja-JP" sz="1600" dirty="0" smtClean="0">
                <a:solidFill>
                  <a:schemeClr val="tx1"/>
                </a:solidFill>
              </a:rPr>
              <a:t>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xmlns="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xmlns="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xmlns="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xmlns="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xmlns="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xmlns="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xmlns="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xmlns="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xmlns="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xmlns="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xmlns="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xmlns="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xmlns="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xmlns="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 smtClean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xmlns="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xmlns="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xmlns="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xmlns="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xmlns="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xmlns="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xmlns="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xmlns="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xmlns="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xmlns="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xmlns="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xmlns="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xmlns="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xmlns="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xmlns="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xmlns="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xmlns="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xmlns="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xmlns="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xmlns="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xmlns="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xmlns="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xmlns="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xmlns="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xmlns="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xmlns="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xmlns="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xmlns="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xmlns="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xmlns="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xmlns="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xmlns="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xmlns="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xmlns="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xmlns="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xmlns="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xmlns="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xmlns="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xmlns="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xmlns="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xmlns="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xmlns="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xmlns="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xmlns="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xmlns="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xmlns="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xmlns="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xmlns="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xmlns="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xmlns="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xmlns="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xmlns="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xmlns="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xmlns="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xmlns="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xmlns="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xmlns="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xmlns="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xmlns="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xmlns="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xmlns="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xmlns="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xmlns="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xmlns="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xmlns="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xmlns="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xmlns="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xmlns="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xmlns="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xmlns="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xmlns="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xmlns="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xmlns="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xmlns="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xmlns="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xmlns="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xmlns="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xmlns="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xmlns="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xmlns="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xmlns="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xmlns="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xmlns="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xmlns="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xmlns="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xmlns="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xmlns="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xmlns="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xmlns="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xmlns="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xmlns="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xmlns="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xmlns="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xmlns="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xmlns="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xmlns="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xmlns="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xmlns="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xmlns="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xmlns="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xmlns="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xmlns="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xmlns="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xmlns="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xmlns="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xmlns="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xmlns="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xmlns="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xmlns="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xmlns="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xmlns="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xmlns="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xmlns="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xmlns="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xmlns="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xmlns="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xmlns="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xmlns="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xmlns="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xmlns="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xmlns="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xmlns="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xmlns="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xmlns="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xmlns="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xmlns="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xmlns="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xmlns="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xmlns="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xmlns="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xmlns="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xmlns="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xmlns="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xmlns="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xmlns="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xmlns="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xmlns="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xmlns="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xmlns="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xmlns="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xmlns="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xmlns="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xmlns="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xmlns="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xmlns="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xmlns="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xmlns="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xmlns="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xmlns="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xmlns="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xmlns="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xmlns="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xmlns="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xmlns="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xmlns="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xmlns="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xmlns="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xmlns="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xmlns="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xmlns="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xmlns="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xmlns="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xmlns="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xmlns="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xmlns="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xmlns="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xmlns="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xmlns="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xmlns="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xmlns="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xmlns="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xmlns="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xmlns="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xmlns="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xmlns="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xmlns="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xmlns="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xmlns="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xmlns="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xmlns="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xmlns="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xmlns="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xmlns="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xmlns="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xmlns="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xmlns="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xmlns="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xmlns="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xmlns="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xmlns="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xmlns="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xmlns="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xmlns="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xmlns="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xmlns="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xmlns="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xmlns="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xmlns="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xmlns="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xmlns="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xmlns="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xmlns="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xmlns="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xmlns="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xmlns="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xmlns="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xmlns="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xmlns="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xmlns="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xmlns="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xmlns="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xmlns="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xmlns="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xmlns="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xmlns="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xmlns="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xmlns="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xmlns="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xmlns="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xmlns="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xmlns="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xmlns="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xmlns="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xmlns="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xmlns="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xmlns="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xmlns="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xmlns="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xmlns="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xmlns="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xmlns="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xmlns="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xmlns="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xmlns="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xmlns="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xmlns="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xmlns="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xmlns="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xmlns="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xmlns="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xmlns="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xmlns="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xmlns="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xmlns="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xmlns="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xmlns="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xmlns="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xmlns="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xmlns="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xmlns="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xmlns="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xmlns="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xmlns="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xmlns="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xmlns="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xmlns="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xmlns="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xmlns="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xmlns="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xmlns="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xmlns="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xmlns="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xmlns="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xmlns="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xmlns="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xmlns="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xmlns="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xmlns="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xmlns="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xmlns="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xmlns="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xmlns="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xmlns="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xmlns="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xmlns="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xmlns="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xmlns="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xmlns="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xmlns="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xmlns="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xmlns="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xmlns="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xmlns="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xmlns="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xmlns="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xmlns="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xmlns="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xmlns="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xmlns="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xmlns="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xmlns="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xmlns="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xmlns="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xmlns="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xmlns="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xmlns="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xmlns="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xmlns="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xmlns="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xmlns="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xmlns="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xmlns="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xmlns="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xmlns="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xmlns="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xmlns="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xmlns="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xmlns="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xmlns="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xmlns="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xmlns="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xmlns="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xmlns="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xmlns="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xmlns="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xmlns="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xmlns="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xmlns="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xmlns="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xmlns="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xmlns="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xmlns="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xmlns="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xmlns="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xmlns="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xmlns="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xmlns="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xmlns="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xmlns="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xmlns="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xmlns="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xmlns="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xmlns="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xmlns="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xmlns="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xmlns="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xmlns="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xmlns="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xmlns="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xmlns="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xmlns="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xmlns="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xmlns="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xmlns="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xmlns="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xmlns="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xmlns="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xmlns="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xmlns="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xmlns="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xmlns="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xmlns="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xmlns="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xmlns="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xmlns="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xmlns="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xmlns="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xmlns="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xmlns="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xmlns="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xmlns="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xmlns="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xmlns="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xmlns="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xmlns="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xmlns="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xmlns="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xmlns="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xmlns="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xmlns="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xmlns="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xmlns="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xmlns="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xmlns="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xmlns="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xmlns="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xmlns="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xmlns="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xmlns="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xmlns="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xmlns="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xmlns="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xmlns="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xmlns="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xmlns="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xmlns="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xmlns="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xmlns="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xmlns="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xmlns="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xmlns="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xmlns="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xmlns="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xmlns="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xmlns="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xmlns="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xmlns="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xmlns="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xmlns="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xmlns="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xmlns="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xmlns="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xmlns="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xmlns="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xmlns="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xmlns="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xmlns="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xmlns="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xmlns="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xmlns="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xmlns="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xmlns="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xmlns="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xmlns="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xmlns="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xmlns="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xmlns="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xmlns="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xmlns="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xmlns="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xmlns="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xmlns="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xmlns="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xmlns="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xmlns="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="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xmlns="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xmlns="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xmlns="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xmlns="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xmlns="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xmlns="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xmlns="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xmlns="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xmlns="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xmlns="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xmlns="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xmlns="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xmlns="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xmlns="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xmlns="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xmlns="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xmlns="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xmlns="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xmlns="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xmlns="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xmlns="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xmlns="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xmlns="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xmlns="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xmlns="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xmlns="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xmlns="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xmlns="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xmlns="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xmlns="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xmlns="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xmlns="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xmlns="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xmlns="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xmlns="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xmlns="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xmlns="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xmlns="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xmlns="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xmlns="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xmlns="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xmlns="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xmlns="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xmlns="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xmlns="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xmlns="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xmlns="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xmlns="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xmlns="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xmlns="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xmlns="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="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xmlns="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xmlns="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xmlns="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xmlns="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xmlns="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xmlns="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xmlns="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xmlns="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xmlns="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xmlns="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xmlns="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xmlns="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xmlns="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xmlns="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xmlns="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xmlns="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xmlns="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xmlns="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xmlns="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xmlns="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xmlns="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xmlns="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xmlns="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xmlns="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xmlns="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xmlns="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xmlns="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xmlns="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xmlns="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xmlns="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xmlns="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xmlns="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xmlns="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xmlns="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xmlns="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xmlns="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xmlns="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xmlns="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xmlns="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xmlns="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xmlns="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xmlns="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lang="en-US" altLang="ja-JP" sz="1600" dirty="0" smtClean="0">
                <a:solidFill>
                  <a:schemeClr val="tx1"/>
                </a:solidFill>
              </a:rPr>
              <a:t>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xmlns="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xmlns="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xmlns="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xmlns="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xmlns="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xmlns="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xmlns="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xmlns="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xmlns="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xmlns="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xmlns="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xmlns="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xmlns="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xmlns="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xmlns="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</a:rPr>
              <a:t>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xmlns="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xmlns="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xmlns="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xmlns="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xmlns="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xmlns="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 smtClean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xmlns="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xmlns="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xmlns="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xmlns="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xmlns="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xmlns="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xmlns="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xmlns="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xmlns="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881</Words>
  <Application>Microsoft Office PowerPoint</Application>
  <PresentationFormat>ユーザー設定</PresentationFormat>
  <Paragraphs>376</Paragraphs>
  <Slides>23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Ota Kaoru (太田 薫)</cp:lastModifiedBy>
  <cp:revision>251</cp:revision>
  <dcterms:created xsi:type="dcterms:W3CDTF">2019-04-11T12:00:35Z</dcterms:created>
  <dcterms:modified xsi:type="dcterms:W3CDTF">2019-05-29T03:39:40Z</dcterms:modified>
</cp:coreProperties>
</file>