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1" r:id="rId4"/>
    <p:sldId id="296" r:id="rId5"/>
    <p:sldId id="310" r:id="rId6"/>
    <p:sldId id="311" r:id="rId7"/>
    <p:sldId id="312" r:id="rId8"/>
    <p:sldId id="281" r:id="rId9"/>
    <p:sldId id="297" r:id="rId10"/>
    <p:sldId id="307" r:id="rId11"/>
    <p:sldId id="309" r:id="rId12"/>
    <p:sldId id="298" r:id="rId13"/>
    <p:sldId id="308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0"/>
    <p:restoredTop sz="94267"/>
  </p:normalViewPr>
  <p:slideViewPr>
    <p:cSldViewPr snapToObjects="1" showGuides="1">
      <p:cViewPr varScale="1">
        <p:scale>
          <a:sx n="164" d="100"/>
          <a:sy n="164" d="100"/>
        </p:scale>
        <p:origin x="-840" y="-102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設計ノート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=""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=""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=""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=""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=""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=""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=""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=""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=""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=""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=""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=""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=""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=""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=""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=""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=""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=""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=""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=""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=""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=""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=""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=""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=""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=""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=""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=""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=""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=""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=""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=""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=""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=""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=""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=""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=""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=""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=""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PWM_GEN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の設計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=""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=""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=""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=""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=""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=""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=""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=""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=""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=""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=""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=""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=""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=""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=""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=""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=""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=""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=""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=""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=""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=""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=""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=""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=""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=""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=""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=""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=""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=""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=""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=""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=""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=""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=""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=""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=""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=""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=""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=""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=""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=""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=""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=""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=""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=""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=""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=""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=""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=""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=""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②自己位置・ライン推定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ブロック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〇〇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③データ通信</a:t>
            </a:r>
            <a:r>
              <a:rPr lang="ja-JP" altLang="en-US" dirty="0" smtClean="0"/>
              <a:t>ブロック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〇〇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④画像処理・</a:t>
            </a:r>
            <a:r>
              <a:rPr kumimoji="1" lang="en-US" altLang="ja-JP" dirty="0" smtClean="0"/>
              <a:t>Deep Learning</a:t>
            </a:r>
            <a:r>
              <a:rPr lang="ja-JP" altLang="en-US" dirty="0" smtClean="0"/>
              <a:t>ブロック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〇〇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=""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=""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=""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=""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=""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=""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=""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=""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=""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=""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=""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=""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=""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=""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=""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=""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=""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=""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=""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=""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=""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=""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=""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=""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=""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=""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=""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=""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=""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=""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=""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=""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=""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=""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=""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=""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=""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=""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=""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=""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=""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=""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=""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=""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=""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=""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=""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=""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=""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=""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=""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=""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=""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=""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=""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=""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=""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=""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=""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=""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=""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=""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=""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=""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=""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=""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=""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=""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=""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=""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=""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=""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=""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=""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=""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=""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=""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=""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=""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=""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=""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=""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=""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=""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=""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=""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=""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=""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=""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=""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=""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=""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=""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=""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=""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=""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=""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=""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=""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=""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=""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=""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=""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=""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=""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=""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=""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=""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=""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=""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=""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=""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=""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=""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=""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=""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=""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=""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=""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=""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=""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=""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=""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=""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=""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⑤経路探索・目標動作決定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ブロック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〇〇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=""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=""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=""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=""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=""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=""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=""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=""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=""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=""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=""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=""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=""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=""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=""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=""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=""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=""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=""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=""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=""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=""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=""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=""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=""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=""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=""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=""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=""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=""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=""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=""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=""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=""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=""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=""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=""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=""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=""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=""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=""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=""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=""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=""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=""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=""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=""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=""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=""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=""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=""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=""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=""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=""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=""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=""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=""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=""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=""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=""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=""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=""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=""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=""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=""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=""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=""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=""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=""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=""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=""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=""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=""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=""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=""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=""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=""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=""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=""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=""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=""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=""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=""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=""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=""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=""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=""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=""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=""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=""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=""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=""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=""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=""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=""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=""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=""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=""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=""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=""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=""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=""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=""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=""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=""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=""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=""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=""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=""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=""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=""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=""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=""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=""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=""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=""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=""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=""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=""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=""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=""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=""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=""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=""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=""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</a:rPr>
              <a:t>PWM_GEN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=""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=""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=""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=""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=""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=""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=""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=""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ライン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=""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=""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=""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=""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=""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=""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=""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=""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=""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=""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=""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=""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=""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=""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=""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=""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=""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=""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=""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=""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=""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=""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=""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=""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=""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=""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=""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=""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=""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=""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PWM_GEN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=""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=""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=""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=""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=""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=""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=""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=""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=""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 smtClean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 smtClean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 smtClean="0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 smtClean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 smtClean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画像処理・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 smtClean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 smtClean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=""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=""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=""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=""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=""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=""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=""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=""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=""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=""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=""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=""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=""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=""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=""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=""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=""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=""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=""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=""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=""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=""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=""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=""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=""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=""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=""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=""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=""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=""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=""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=""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=""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=""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=""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=""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=""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=""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 smtClean="0">
                  <a:solidFill>
                    <a:schemeClr val="tx1"/>
                  </a:solidFill>
                </a:rPr>
                <a:t>PWM_GEN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=""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=""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=""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=""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=""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=""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=""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=""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=""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 smtClean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 smtClean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 smtClean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 smtClean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 smtClean="0">
                <a:solidFill>
                  <a:schemeClr val="tx1"/>
                </a:solidFill>
              </a:rPr>
              <a:t>Jupyter</a:t>
            </a:r>
            <a:r>
              <a:rPr lang="en-US" altLang="ja-JP" b="1" dirty="0" smtClean="0">
                <a:solidFill>
                  <a:schemeClr val="tx1"/>
                </a:solidFill>
              </a:rPr>
              <a:t> notebook)</a:t>
            </a:r>
            <a:endParaRPr kumimoji="1" lang="ja-JP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 smtClean="0">
                <a:solidFill>
                  <a:schemeClr val="tx1"/>
                </a:solidFill>
              </a:rPr>
              <a:t>Matlab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Simulink</a:t>
            </a:r>
            <a:endParaRPr kumimoji="1" lang="ja-JP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C++</a:t>
            </a:r>
            <a:endParaRPr kumimoji="1" lang="ja-JP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C++</a:t>
            </a:r>
            <a:endParaRPr kumimoji="1" lang="ja-JP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 smtClean="0">
                <a:solidFill>
                  <a:schemeClr val="tx1"/>
                </a:solidFill>
              </a:rPr>
              <a:t>Matlab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 Simulink</a:t>
            </a:r>
            <a:endParaRPr kumimoji="1" lang="ja-JP" altLang="en-US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①走行体</a:t>
            </a:r>
            <a:r>
              <a:rPr lang="ja-JP" altLang="en-US" dirty="0" smtClean="0"/>
              <a:t>ブロック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電池残量の変化への対応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=""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=""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性能②：？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=""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=""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=""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=""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=""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=""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=""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718</Words>
  <Application>Microsoft Office PowerPoint</Application>
  <PresentationFormat>ユーザー設定</PresentationFormat>
  <Paragraphs>327</Paragraphs>
  <Slides>21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Ota Kaoru (太田 薫)</cp:lastModifiedBy>
  <cp:revision>239</cp:revision>
  <dcterms:created xsi:type="dcterms:W3CDTF">2019-04-11T12:00:35Z</dcterms:created>
  <dcterms:modified xsi:type="dcterms:W3CDTF">2019-05-27T07:18:58Z</dcterms:modified>
</cp:coreProperties>
</file>