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9"/>
  </p:notesMasterIdLst>
  <p:handoutMasterIdLst>
    <p:handoutMasterId r:id="rId10"/>
  </p:handoutMasterIdLst>
  <p:sldIdLst>
    <p:sldId id="258" r:id="rId3"/>
    <p:sldId id="268" r:id="rId4"/>
    <p:sldId id="269" r:id="rId5"/>
    <p:sldId id="271" r:id="rId6"/>
    <p:sldId id="272" r:id="rId7"/>
    <p:sldId id="270" r:id="rId8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58"/>
          </p14:sldIdLst>
        </p14:section>
        <p14:section name="モデル図ページ（アドバンストクラス）" id="{46087027-09ED-4232-B7C0-C8FBFF40BA2A}">
          <p14:sldIdLst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8" autoAdjust="0"/>
    <p:restoredTop sz="94660"/>
  </p:normalViewPr>
  <p:slideViewPr>
    <p:cSldViewPr showGuides="1">
      <p:cViewPr varScale="1">
        <p:scale>
          <a:sx n="80" d="100"/>
          <a:sy n="80" d="100"/>
        </p:scale>
        <p:origin x="528" y="6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43864-034B-4B1F-989D-660E752C29D3}"/>
              </a:ext>
            </a:extLst>
          </p:cNvPr>
          <p:cNvSpPr txBox="1"/>
          <p:nvPr/>
        </p:nvSpPr>
        <p:spPr>
          <a:xfrm>
            <a:off x="239366" y="8689032"/>
            <a:ext cx="587340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BAB15-89E8-4BE3-AEFC-6878394403C2}"/>
              </a:ext>
            </a:extLst>
          </p:cNvPr>
          <p:cNvSpPr txBox="1"/>
          <p:nvPr/>
        </p:nvSpPr>
        <p:spPr>
          <a:xfrm>
            <a:off x="6429378" y="8473008"/>
            <a:ext cx="61464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25249A-8E40-48E0-9B85-4D476A8A707F}"/>
              </a:ext>
            </a:extLst>
          </p:cNvPr>
          <p:cNvSpPr txBox="1"/>
          <p:nvPr/>
        </p:nvSpPr>
        <p:spPr>
          <a:xfrm>
            <a:off x="267090" y="4840086"/>
            <a:ext cx="587340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AB1D8E-EFB7-4B4C-85D5-45369CF4A8D5}"/>
              </a:ext>
            </a:extLst>
          </p:cNvPr>
          <p:cNvSpPr/>
          <p:nvPr/>
        </p:nvSpPr>
        <p:spPr>
          <a:xfrm>
            <a:off x="8714095" y="2490957"/>
            <a:ext cx="3794720" cy="1096888"/>
          </a:xfrm>
          <a:prstGeom prst="wedgeRectCallout">
            <a:avLst>
              <a:gd name="adj1" fmla="val -77216"/>
              <a:gd name="adj2" fmla="val -2023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52E665-B879-48C3-8043-EA2E46118074}"/>
              </a:ext>
            </a:extLst>
          </p:cNvPr>
          <p:cNvSpPr/>
          <p:nvPr/>
        </p:nvSpPr>
        <p:spPr>
          <a:xfrm>
            <a:off x="9929192" y="1569952"/>
            <a:ext cx="2600672" cy="792088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6F06F687-E105-4E40-9EA8-A139ED0DCF58}"/>
              </a:ext>
            </a:extLst>
          </p:cNvPr>
          <p:cNvSpPr/>
          <p:nvPr/>
        </p:nvSpPr>
        <p:spPr>
          <a:xfrm>
            <a:off x="8733428" y="3694819"/>
            <a:ext cx="3794720" cy="792088"/>
          </a:xfrm>
          <a:prstGeom prst="wedgeRectCallout">
            <a:avLst>
              <a:gd name="adj1" fmla="val -105881"/>
              <a:gd name="adj2" fmla="val -30570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12CA54B-B385-4F66-81F3-7EBDCD912BFD}"/>
              </a:ext>
            </a:extLst>
          </p:cNvPr>
          <p:cNvSpPr/>
          <p:nvPr/>
        </p:nvSpPr>
        <p:spPr>
          <a:xfrm>
            <a:off x="8562082" y="6438546"/>
            <a:ext cx="2879278" cy="792088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86757885-A218-4B8A-BEA8-4A623B751178}"/>
              </a:ext>
            </a:extLst>
          </p:cNvPr>
          <p:cNvSpPr/>
          <p:nvPr/>
        </p:nvSpPr>
        <p:spPr>
          <a:xfrm>
            <a:off x="8562082" y="6396403"/>
            <a:ext cx="2879278" cy="792088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A66799-1054-423B-9A84-217A539D8FBA}"/>
              </a:ext>
            </a:extLst>
          </p:cNvPr>
          <p:cNvSpPr/>
          <p:nvPr/>
        </p:nvSpPr>
        <p:spPr>
          <a:xfrm>
            <a:off x="8562082" y="6374275"/>
            <a:ext cx="2879278" cy="792088"/>
          </a:xfrm>
          <a:prstGeom prst="wedgeRectCallout">
            <a:avLst>
              <a:gd name="adj1" fmla="val -138970"/>
              <a:gd name="adj2" fmla="val -2147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F45394F-2A27-48B9-9452-A5EEF5A2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6ECDC21-A1BA-4270-AFFC-AD78C4C5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ここに要求のモデルを書く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モデルを書く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モデルまたは</a:t>
            </a:r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モデルまたは設計のモデルを書く</a:t>
            </a:r>
            <a:endParaRPr lang="en-US" altLang="ja-JP" dirty="0"/>
          </a:p>
          <a:p>
            <a:pPr lvl="1"/>
            <a:r>
              <a:rPr lang="ja-JP" altLang="en-US" dirty="0"/>
              <a:t>このページは、分析と設計のどちらかに使うことも、分析と設計の両方に使うこともできる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</a:t>
            </a:r>
            <a:r>
              <a:rPr lang="ja-JP" altLang="en-US" dirty="0"/>
              <a:t>設計のモデルを書く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最後のページ</a:t>
            </a:r>
            <a:endParaRPr kumimoji="1" lang="en-US" altLang="ja-JP" dirty="0"/>
          </a:p>
          <a:p>
            <a:r>
              <a:rPr kumimoji="1" lang="ja-JP" altLang="en-US" dirty="0"/>
              <a:t>ここに制御のモデルを書く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302</Words>
  <Application>Microsoft Office PowerPoint</Application>
  <PresentationFormat>A3 297x420 mm</PresentationFormat>
  <Paragraphs>52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HG丸ｺﾞｼｯｸM-PRO</vt:lpstr>
      <vt:lpstr>ＭＳ Ｐゴシック</vt:lpstr>
      <vt:lpstr>ＭＳ Ｐ明朝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要求モデル</vt:lpstr>
      <vt:lpstr>分析モデル</vt:lpstr>
      <vt:lpstr>分析モデルまたは設計モデル</vt:lpstr>
      <vt:lpstr>設計モデル</vt:lpstr>
      <vt:lpstr>制御モデル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久保秋真</cp:lastModifiedBy>
  <cp:revision>188</cp:revision>
  <cp:lastPrinted>2018-04-01T05:10:42Z</cp:lastPrinted>
  <dcterms:created xsi:type="dcterms:W3CDTF">2002-02-28T07:41:56Z</dcterms:created>
  <dcterms:modified xsi:type="dcterms:W3CDTF">2018-07-19T04:34:45Z</dcterms:modified>
</cp:coreProperties>
</file>