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8697C-E656-4FF7-8C56-75E966C9D0C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EC8AB7-5A9D-4082-B48C-80FA5E6988F6}" type="slidenum">
              <a:rPr lang="en-GB" smtClean="0"/>
              <a:t>‹nº›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0" y="406992"/>
            <a:ext cx="524176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PT" sz="4800" b="1" cap="none" spc="0" dirty="0" smtClean="0">
                <a:ln w="50800"/>
                <a:effectLst/>
              </a:rPr>
              <a:t>Apresentaç</a:t>
            </a:r>
            <a:r>
              <a:rPr lang="pt-PT" sz="4800" b="1" dirty="0" smtClean="0">
                <a:ln w="50800"/>
              </a:rPr>
              <a:t>ão do </a:t>
            </a:r>
            <a:r>
              <a:rPr lang="pt-PT" sz="4800" b="1" dirty="0" smtClean="0">
                <a:ln w="50800"/>
              </a:rPr>
              <a:t>Protótipo do</a:t>
            </a:r>
          </a:p>
          <a:p>
            <a:pPr algn="ctr"/>
            <a:r>
              <a:rPr lang="pt-PT" sz="4800" b="1" dirty="0" smtClean="0">
                <a:ln w="50800"/>
              </a:rPr>
              <a:t>Grupo 035</a:t>
            </a:r>
            <a:endParaRPr lang="pt-PT" sz="4800" b="1" cap="none" spc="0" dirty="0" smtClean="0">
              <a:ln w="50800"/>
              <a:effectLst/>
            </a:endParaRPr>
          </a:p>
        </p:txBody>
      </p:sp>
      <p:sp>
        <p:nvSpPr>
          <p:cNvPr id="5" name="Rectângulo 4"/>
          <p:cNvSpPr/>
          <p:nvPr/>
        </p:nvSpPr>
        <p:spPr>
          <a:xfrm>
            <a:off x="0" y="3717031"/>
            <a:ext cx="545863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PT" sz="2800" b="1" dirty="0" smtClean="0">
                <a:ln w="50800"/>
              </a:rPr>
              <a:t>Martim Pereira 	   58223</a:t>
            </a:r>
          </a:p>
          <a:p>
            <a:pPr algn="ctr"/>
            <a:r>
              <a:rPr lang="pt-PT" sz="2800" b="1" cap="none" spc="0" dirty="0" smtClean="0">
                <a:ln w="50800"/>
                <a:effectLst/>
              </a:rPr>
              <a:t>Rafael Ribeiro 	   58193</a:t>
            </a:r>
          </a:p>
          <a:p>
            <a:pPr algn="ctr"/>
            <a:r>
              <a:rPr lang="pt-PT" sz="2800" b="1" dirty="0" smtClean="0">
                <a:ln w="50800"/>
              </a:rPr>
              <a:t>Guilherme </a:t>
            </a:r>
            <a:r>
              <a:rPr lang="pt-PT" sz="2800" b="1" dirty="0" err="1" smtClean="0">
                <a:ln w="50800"/>
              </a:rPr>
              <a:t>Wind</a:t>
            </a:r>
            <a:r>
              <a:rPr lang="pt-PT" sz="2800" b="1" dirty="0">
                <a:ln w="50800"/>
              </a:rPr>
              <a:t> </a:t>
            </a:r>
            <a:r>
              <a:rPr lang="pt-PT" sz="2800" b="1" dirty="0" smtClean="0">
                <a:ln w="50800"/>
              </a:rPr>
              <a:t>  58640</a:t>
            </a:r>
            <a:endParaRPr lang="pt-PT" sz="2800" b="1" cap="none" spc="0" dirty="0" smtClean="0">
              <a:ln w="50800"/>
              <a:effectLst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7025"/>
            <a:ext cx="3514725" cy="620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9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dirty="0" smtClean="0">
                <a:ln w="50800"/>
              </a:rPr>
              <a:t>Protótipo funcional 2</a:t>
            </a:r>
            <a:endParaRPr lang="pt-PT" sz="4800" b="1" cap="none" spc="0" dirty="0" smtClean="0">
              <a:ln w="50800"/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11076"/>
            <a:ext cx="2618151" cy="230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16" y="4047320"/>
            <a:ext cx="261812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48" y="4025616"/>
            <a:ext cx="261812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56212"/>
            <a:ext cx="2618124" cy="230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1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ângulo 2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cap="none" spc="0" dirty="0" smtClean="0">
                <a:ln w="50800"/>
                <a:effectLst/>
              </a:rPr>
              <a:t>Ideia Inicial</a:t>
            </a:r>
          </a:p>
        </p:txBody>
      </p:sp>
      <p:sp>
        <p:nvSpPr>
          <p:cNvPr id="5" name="Rectângulo 4"/>
          <p:cNvSpPr/>
          <p:nvPr/>
        </p:nvSpPr>
        <p:spPr>
          <a:xfrm>
            <a:off x="467544" y="1556792"/>
            <a:ext cx="769684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PT" sz="2400" b="1" dirty="0" smtClean="0">
                <a:ln w="50800"/>
              </a:rPr>
              <a:t>A ideia principal por de trás deste </a:t>
            </a:r>
            <a:r>
              <a:rPr lang="pt-PT" sz="2400" b="1" dirty="0" err="1" smtClean="0">
                <a:ln w="50800"/>
              </a:rPr>
              <a:t>projeto</a:t>
            </a:r>
            <a:r>
              <a:rPr lang="pt-PT" sz="2400" b="1" dirty="0" smtClean="0">
                <a:ln w="50800"/>
              </a:rPr>
              <a:t> foi desenvolver uma aplicação desportiva/saúde no qual o utilizador conseguisse realizar uma variedade de tarefas relacionadas com o tema sem precisar de mais do que uma aplicação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PT" sz="2400" b="1" cap="none" spc="0" dirty="0" smtClean="0">
                <a:ln w="50800"/>
                <a:effectLst/>
              </a:rPr>
              <a:t>Para começarmos decidimos que a primeira iteração dos protótipos se focaria nestas 3 </a:t>
            </a:r>
            <a:r>
              <a:rPr lang="pt-PT" sz="2400" b="1" cap="none" spc="0" dirty="0" err="1" smtClean="0">
                <a:ln w="50800"/>
                <a:effectLst/>
              </a:rPr>
              <a:t>atividades</a:t>
            </a:r>
            <a:r>
              <a:rPr lang="pt-PT" sz="2400" b="1" cap="none" spc="0" dirty="0" smtClean="0">
                <a:ln w="50800"/>
                <a:effectLst/>
              </a:rPr>
              <a:t>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400" b="1" dirty="0" smtClean="0">
                <a:ln w="50800"/>
              </a:rPr>
              <a:t>Adicionar amigos e desafiá-los;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400" b="1" cap="none" spc="0" dirty="0" smtClean="0">
                <a:ln w="50800"/>
                <a:effectLst/>
              </a:rPr>
              <a:t>Criar/começar um </a:t>
            </a:r>
            <a:r>
              <a:rPr lang="pt-PT" sz="2400" b="1" cap="none" spc="0" dirty="0" err="1" smtClean="0">
                <a:ln w="50800"/>
                <a:effectLst/>
              </a:rPr>
              <a:t>workout</a:t>
            </a:r>
            <a:r>
              <a:rPr lang="pt-PT" sz="2400" b="1" cap="none" spc="0" dirty="0" smtClean="0">
                <a:ln w="50800"/>
                <a:effectLst/>
              </a:rPr>
              <a:t>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400" b="1" dirty="0" smtClean="0">
                <a:ln w="50800"/>
              </a:rPr>
              <a:t>Registar calorias consumidas;</a:t>
            </a:r>
            <a:endParaRPr lang="pt-PT" sz="2400" b="1" dirty="0">
              <a:ln w="50800"/>
            </a:endParaRPr>
          </a:p>
        </p:txBody>
      </p:sp>
    </p:spTree>
    <p:extLst>
      <p:ext uri="{BB962C8B-B14F-4D97-AF65-F5344CB8AC3E}">
        <p14:creationId xmlns:p14="http://schemas.microsoft.com/office/powerpoint/2010/main" val="39993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3974653" cy="310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0237"/>
            <a:ext cx="3347864" cy="464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ângulo 4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dirty="0" smtClean="0">
                <a:ln w="50800"/>
              </a:rPr>
              <a:t>Storyboard 58223</a:t>
            </a:r>
            <a:endParaRPr lang="pt-PT" sz="4800" b="1" cap="none" spc="0" dirty="0" smtClean="0">
              <a:ln w="5080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00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dirty="0" smtClean="0">
                <a:ln w="50800"/>
              </a:rPr>
              <a:t>Storyboard 58193</a:t>
            </a:r>
            <a:endParaRPr lang="pt-PT" sz="4800" b="1" cap="none" spc="0" dirty="0" smtClean="0">
              <a:ln w="50800"/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87632"/>
            <a:ext cx="701150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2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dirty="0" smtClean="0">
                <a:ln w="50800"/>
              </a:rPr>
              <a:t>Storyboard 58640</a:t>
            </a:r>
            <a:endParaRPr lang="pt-PT" sz="4800" b="1" cap="none" spc="0" dirty="0" smtClean="0">
              <a:ln w="50800"/>
              <a:effectLst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40162" y="1008311"/>
            <a:ext cx="46482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2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dirty="0" smtClean="0">
                <a:ln w="50800"/>
              </a:rPr>
              <a:t>Decisões após PBF</a:t>
            </a:r>
            <a:endParaRPr lang="pt-PT" sz="4800" b="1" cap="none" spc="0" dirty="0" smtClean="0">
              <a:ln w="50800"/>
              <a:effectLst/>
            </a:endParaRPr>
          </a:p>
        </p:txBody>
      </p:sp>
      <p:sp>
        <p:nvSpPr>
          <p:cNvPr id="3" name="Rectângulo 2"/>
          <p:cNvSpPr/>
          <p:nvPr/>
        </p:nvSpPr>
        <p:spPr>
          <a:xfrm>
            <a:off x="467544" y="1556792"/>
            <a:ext cx="76968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PT" sz="2400" b="1" dirty="0" smtClean="0">
                <a:ln w="50800"/>
              </a:rPr>
              <a:t>Após o feedback dos colegas relativamente aos PBF decidimos alterar as tarefas de maneira a simplificá-las, pois algumas delas eram bastante complexas:</a:t>
            </a:r>
          </a:p>
          <a:p>
            <a:pPr marL="342900" indent="-342900">
              <a:buFont typeface="Arial" pitchFamily="34" charset="0"/>
              <a:buChar char="•"/>
            </a:pPr>
            <a:endParaRPr lang="pt-PT" sz="2400" b="1" dirty="0" smtClean="0">
              <a:ln w="5080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PT" sz="2400" b="1" dirty="0" smtClean="0">
                <a:ln w="50800"/>
              </a:rPr>
              <a:t>As novas 3 tarefas são: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400" b="1" dirty="0" smtClean="0">
                <a:ln w="50800"/>
              </a:rPr>
              <a:t>Adicionar um amigo;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400" b="1" dirty="0" err="1" smtClean="0">
                <a:ln w="50800"/>
              </a:rPr>
              <a:t>Selecionar</a:t>
            </a:r>
            <a:r>
              <a:rPr lang="pt-PT" sz="2400" b="1" dirty="0" smtClean="0">
                <a:ln w="50800"/>
              </a:rPr>
              <a:t> um </a:t>
            </a:r>
            <a:r>
              <a:rPr lang="pt-PT" sz="2400" b="1" dirty="0" err="1" smtClean="0">
                <a:ln w="50800"/>
              </a:rPr>
              <a:t>workout</a:t>
            </a:r>
            <a:r>
              <a:rPr lang="pt-PT" sz="2400" b="1" dirty="0" smtClean="0">
                <a:ln w="50800"/>
              </a:rPr>
              <a:t> e começá-lo;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400" b="1" dirty="0" smtClean="0">
                <a:ln w="50800"/>
              </a:rPr>
              <a:t>Registar uma refeição;</a:t>
            </a:r>
          </a:p>
        </p:txBody>
      </p:sp>
    </p:spTree>
    <p:extLst>
      <p:ext uri="{BB962C8B-B14F-4D97-AF65-F5344CB8AC3E}">
        <p14:creationId xmlns:p14="http://schemas.microsoft.com/office/powerpoint/2010/main" val="1362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dirty="0" smtClean="0">
                <a:ln w="50800"/>
              </a:rPr>
              <a:t>Protótipo funcional 1</a:t>
            </a:r>
            <a:endParaRPr lang="pt-PT" sz="4800" b="1" cap="none" spc="0" dirty="0" smtClean="0">
              <a:ln w="50800"/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3"/>
            <a:ext cx="5688632" cy="488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9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dirty="0" smtClean="0">
                <a:ln w="50800"/>
              </a:rPr>
              <a:t>Avaliações Heurísticas</a:t>
            </a:r>
            <a:endParaRPr lang="pt-PT" sz="4800" b="1" cap="none" spc="0" dirty="0" smtClean="0">
              <a:ln w="50800"/>
              <a:effectLst/>
            </a:endParaRPr>
          </a:p>
        </p:txBody>
      </p:sp>
      <p:sp>
        <p:nvSpPr>
          <p:cNvPr id="3" name="Rectângulo 2"/>
          <p:cNvSpPr/>
          <p:nvPr/>
        </p:nvSpPr>
        <p:spPr>
          <a:xfrm>
            <a:off x="363540" y="1340768"/>
            <a:ext cx="7696840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PT" sz="2000" b="1" dirty="0" smtClean="0">
                <a:ln w="50800"/>
              </a:rPr>
              <a:t>Após recebermos as avaliações heurísticas dos vários colegas considerarmos focar-nos nos seguintes “problemas”: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Botão de voltar ao ecrã anterior no ecrã de amigos voltava para o ecrã errado;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Faltava botão de </a:t>
            </a:r>
            <a:r>
              <a:rPr lang="pt-PT" b="1" dirty="0" err="1" smtClean="0">
                <a:ln w="50800"/>
              </a:rPr>
              <a:t>enter</a:t>
            </a:r>
            <a:r>
              <a:rPr lang="pt-PT" b="1" dirty="0" smtClean="0">
                <a:ln w="50800"/>
              </a:rPr>
              <a:t> ao inserir o input do ID do amigo a adicionar;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Não havia indicação de se um ID estaria certo ou errado;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Havia </a:t>
            </a:r>
            <a:r>
              <a:rPr lang="pt-PT" b="1" dirty="0" smtClean="0">
                <a:ln w="50800"/>
              </a:rPr>
              <a:t>uma pequena </a:t>
            </a:r>
            <a:r>
              <a:rPr lang="pt-PT" b="1" dirty="0" smtClean="0">
                <a:ln w="50800"/>
              </a:rPr>
              <a:t>incoerência no nome de dois ecrãs ao </a:t>
            </a:r>
            <a:r>
              <a:rPr lang="pt-PT" b="1" dirty="0" err="1" smtClean="0">
                <a:ln w="50800"/>
              </a:rPr>
              <a:t>selecionar</a:t>
            </a:r>
            <a:r>
              <a:rPr lang="pt-PT" b="1" dirty="0" smtClean="0">
                <a:ln w="50800"/>
              </a:rPr>
              <a:t> o </a:t>
            </a:r>
            <a:r>
              <a:rPr lang="pt-PT" b="1" dirty="0" err="1" smtClean="0">
                <a:ln w="50800"/>
              </a:rPr>
              <a:t>workout</a:t>
            </a:r>
            <a:r>
              <a:rPr lang="pt-PT" b="1" dirty="0" smtClean="0">
                <a:ln w="50800"/>
              </a:rPr>
              <a:t>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Adicionar botão que leve ao ecrã principal;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Falta de teclado para a inserção de ID;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Havia um problema de código na passagem de ecrãs(aparecia um </a:t>
            </a:r>
            <a:r>
              <a:rPr lang="pt-PT" b="1" dirty="0" err="1" smtClean="0">
                <a:ln w="50800"/>
              </a:rPr>
              <a:t>null</a:t>
            </a:r>
            <a:r>
              <a:rPr lang="pt-PT" b="1" dirty="0" smtClean="0">
                <a:ln w="50800"/>
              </a:rPr>
              <a:t> em vez da palavra certa);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Era possível adicionar o mesmo amigo mais do que uma vez;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b="1" dirty="0" smtClean="0">
                <a:ln w="50800"/>
              </a:rPr>
              <a:t>No sumário do </a:t>
            </a:r>
            <a:r>
              <a:rPr lang="pt-PT" b="1" dirty="0" err="1" smtClean="0">
                <a:ln w="50800"/>
              </a:rPr>
              <a:t>workout</a:t>
            </a:r>
            <a:r>
              <a:rPr lang="pt-PT" b="1" dirty="0" smtClean="0">
                <a:ln w="50800"/>
              </a:rPr>
              <a:t> por vezes a distância percorrida era apresentada com uma precisão desnecessária.</a:t>
            </a:r>
            <a:endParaRPr lang="pt-PT" sz="2000" b="1" dirty="0" smtClean="0">
              <a:ln w="50800"/>
            </a:endParaRPr>
          </a:p>
        </p:txBody>
      </p:sp>
    </p:spTree>
    <p:extLst>
      <p:ext uri="{BB962C8B-B14F-4D97-AF65-F5344CB8AC3E}">
        <p14:creationId xmlns:p14="http://schemas.microsoft.com/office/powerpoint/2010/main" val="17037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467544" y="406992"/>
            <a:ext cx="7488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PT" sz="4800" b="1" dirty="0" smtClean="0">
                <a:ln w="50800"/>
              </a:rPr>
              <a:t>Protótipo funcional 2</a:t>
            </a:r>
            <a:endParaRPr lang="pt-PT" sz="4800" b="1" cap="none" spc="0" dirty="0" smtClean="0">
              <a:ln w="50800"/>
              <a:effectLst/>
            </a:endParaRPr>
          </a:p>
        </p:txBody>
      </p:sp>
      <p:sp>
        <p:nvSpPr>
          <p:cNvPr id="3" name="Rectângulo 2"/>
          <p:cNvSpPr/>
          <p:nvPr/>
        </p:nvSpPr>
        <p:spPr>
          <a:xfrm>
            <a:off x="363540" y="1340768"/>
            <a:ext cx="769684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PT" sz="2000" b="1" dirty="0" smtClean="0">
                <a:ln w="50800"/>
              </a:rPr>
              <a:t>Dos problemas apresentados anteriormente os únicos que não foram corrigidos foram: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000" b="1" dirty="0" smtClean="0">
                <a:ln w="50800"/>
              </a:rPr>
              <a:t>Não foi acrescentado um botão de “</a:t>
            </a:r>
            <a:r>
              <a:rPr lang="pt-PT" sz="2000" b="1" dirty="0" err="1" smtClean="0">
                <a:ln w="50800"/>
              </a:rPr>
              <a:t>home</a:t>
            </a:r>
            <a:r>
              <a:rPr lang="pt-PT" sz="2000" b="1" dirty="0" smtClean="0">
                <a:ln w="50800"/>
              </a:rPr>
              <a:t>” pois facilmente seria adicionado em todos os ecrãs e por isso decidimos focar-nos nos outros problemas levantados pelos nossos colegas.</a:t>
            </a:r>
            <a:endParaRPr lang="pt-PT" sz="2000" b="1" dirty="0">
              <a:ln w="50800"/>
            </a:endParaRPr>
          </a:p>
        </p:txBody>
      </p:sp>
      <p:sp>
        <p:nvSpPr>
          <p:cNvPr id="4" name="Rectângulo 3"/>
          <p:cNvSpPr/>
          <p:nvPr/>
        </p:nvSpPr>
        <p:spPr>
          <a:xfrm>
            <a:off x="445840" y="3789040"/>
            <a:ext cx="769684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PT" sz="2000" b="1" dirty="0" smtClean="0">
                <a:ln w="50800"/>
              </a:rPr>
              <a:t>O restantes problemas foram todos abordados e poderão encontrar a sua </a:t>
            </a:r>
            <a:r>
              <a:rPr lang="pt-PT" sz="2000" b="1" dirty="0" err="1" smtClean="0">
                <a:ln w="50800"/>
              </a:rPr>
              <a:t>correção</a:t>
            </a:r>
            <a:r>
              <a:rPr lang="pt-PT" sz="2000" b="1" dirty="0" smtClean="0">
                <a:ln w="50800"/>
              </a:rPr>
              <a:t> no nosso portefólio na Protótipo funcional 2.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PT" sz="2000" b="1" dirty="0" smtClean="0">
                <a:ln w="50800"/>
              </a:rPr>
              <a:t>Também foi adicionadas as seguintes tarefas: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000" b="1" dirty="0" smtClean="0">
                <a:ln w="50800"/>
              </a:rPr>
              <a:t>Visualizar e remover um amigo;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pt-PT" sz="2000" b="1" dirty="0" smtClean="0">
                <a:ln w="50800"/>
              </a:rPr>
              <a:t>Visualizar o ritmo cardíaco, calorias consumidas e gastas;</a:t>
            </a:r>
            <a:endParaRPr lang="pt-PT" sz="2000" b="1" dirty="0">
              <a:ln w="50800"/>
            </a:endParaRPr>
          </a:p>
        </p:txBody>
      </p:sp>
    </p:spTree>
    <p:extLst>
      <p:ext uri="{BB962C8B-B14F-4D97-AF65-F5344CB8AC3E}">
        <p14:creationId xmlns:p14="http://schemas.microsoft.com/office/powerpoint/2010/main" val="36279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1674</TotalTime>
  <Words>356</Words>
  <Application>Microsoft Office PowerPoint</Application>
  <PresentationFormat>Apresentação no Ecrã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Técnica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Martim Pereira</dc:creator>
  <cp:lastModifiedBy>Martim Pereira</cp:lastModifiedBy>
  <cp:revision>11</cp:revision>
  <dcterms:created xsi:type="dcterms:W3CDTF">2023-05-03T13:03:25Z</dcterms:created>
  <dcterms:modified xsi:type="dcterms:W3CDTF">2023-05-04T17:24:06Z</dcterms:modified>
</cp:coreProperties>
</file>