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</p:sldIdLst>
  <p:sldSz cx="12192000" cy="180006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0"/>
    <p:restoredTop sz="94598"/>
  </p:normalViewPr>
  <p:slideViewPr>
    <p:cSldViewPr snapToGrid="0" snapToObjects="1">
      <p:cViewPr>
        <p:scale>
          <a:sx n="38" d="100"/>
          <a:sy n="38" d="100"/>
        </p:scale>
        <p:origin x="290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2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3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2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0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10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3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20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27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74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5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E363-29EE-474E-B031-A54CF3585113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4D55-02AA-534F-A6F5-1C5184CF6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1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2E8A8A-EA2E-814F-B825-CFA5FF4C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70" y="656254"/>
            <a:ext cx="8899809" cy="47905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84200" dist="1270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C5A3C-8772-5248-B26A-54C9C973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65" y="7636521"/>
            <a:ext cx="8402623" cy="392654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84200" dist="1270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7598D-28F4-7C47-BD81-E82A3020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95" y="13752815"/>
            <a:ext cx="7979761" cy="370570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84200" dist="1270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72B4AB-572D-D54C-9F53-F9B693BACE10}"/>
              </a:ext>
            </a:extLst>
          </p:cNvPr>
          <p:cNvCxnSpPr>
            <a:cxnSpLocks/>
          </p:cNvCxnSpPr>
          <p:nvPr/>
        </p:nvCxnSpPr>
        <p:spPr>
          <a:xfrm flipH="1">
            <a:off x="1822365" y="4963236"/>
            <a:ext cx="2604059" cy="267328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2ECA3A-282F-D94E-A532-D0B022223C89}"/>
              </a:ext>
            </a:extLst>
          </p:cNvPr>
          <p:cNvCxnSpPr>
            <a:cxnSpLocks/>
          </p:cNvCxnSpPr>
          <p:nvPr/>
        </p:nvCxnSpPr>
        <p:spPr>
          <a:xfrm>
            <a:off x="7615451" y="4963236"/>
            <a:ext cx="2609537" cy="267328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F8F867-7039-734D-A466-E44FB99D1E92}"/>
              </a:ext>
            </a:extLst>
          </p:cNvPr>
          <p:cNvCxnSpPr>
            <a:cxnSpLocks/>
          </p:cNvCxnSpPr>
          <p:nvPr/>
        </p:nvCxnSpPr>
        <p:spPr>
          <a:xfrm flipH="1">
            <a:off x="2033795" y="11082862"/>
            <a:ext cx="1968116" cy="266995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AE0FEE-2901-2348-A726-160470EC4DB3}"/>
              </a:ext>
            </a:extLst>
          </p:cNvPr>
          <p:cNvCxnSpPr>
            <a:cxnSpLocks/>
          </p:cNvCxnSpPr>
          <p:nvPr/>
        </p:nvCxnSpPr>
        <p:spPr>
          <a:xfrm>
            <a:off x="8050309" y="11082862"/>
            <a:ext cx="1963247" cy="266995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3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16304F-71E2-6140-A081-1745FFDA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63" y="6900607"/>
            <a:ext cx="8402624" cy="54478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84200" dist="1270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74CD5-A222-5041-8220-D0A238E1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93" y="13802300"/>
            <a:ext cx="7979762" cy="364999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84200" dist="1270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5B7E7A-4DFB-0F46-A907-EB4E82539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70" y="656254"/>
            <a:ext cx="8899809" cy="47905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84200" dist="1270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72B4AB-572D-D54C-9F53-F9B693BACE10}"/>
              </a:ext>
            </a:extLst>
          </p:cNvPr>
          <p:cNvCxnSpPr>
            <a:cxnSpLocks/>
          </p:cNvCxnSpPr>
          <p:nvPr/>
        </p:nvCxnSpPr>
        <p:spPr>
          <a:xfrm flipH="1">
            <a:off x="1822363" y="4968510"/>
            <a:ext cx="2603980" cy="193209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2ECA3A-282F-D94E-A532-D0B022223C89}"/>
              </a:ext>
            </a:extLst>
          </p:cNvPr>
          <p:cNvCxnSpPr>
            <a:cxnSpLocks/>
          </p:cNvCxnSpPr>
          <p:nvPr/>
        </p:nvCxnSpPr>
        <p:spPr>
          <a:xfrm>
            <a:off x="7606513" y="4968510"/>
            <a:ext cx="2618474" cy="193209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F8F867-7039-734D-A466-E44FB99D1E92}"/>
              </a:ext>
            </a:extLst>
          </p:cNvPr>
          <p:cNvCxnSpPr>
            <a:cxnSpLocks/>
          </p:cNvCxnSpPr>
          <p:nvPr/>
        </p:nvCxnSpPr>
        <p:spPr>
          <a:xfrm flipH="1">
            <a:off x="2033794" y="11895292"/>
            <a:ext cx="2117420" cy="191130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AE0FEE-2901-2348-A726-160470EC4DB3}"/>
              </a:ext>
            </a:extLst>
          </p:cNvPr>
          <p:cNvCxnSpPr>
            <a:cxnSpLocks/>
          </p:cNvCxnSpPr>
          <p:nvPr/>
        </p:nvCxnSpPr>
        <p:spPr>
          <a:xfrm>
            <a:off x="8003023" y="11895292"/>
            <a:ext cx="2010533" cy="191130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1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Jaskolka</dc:creator>
  <cp:lastModifiedBy>Monika Jaskolka</cp:lastModifiedBy>
  <cp:revision>4</cp:revision>
  <dcterms:created xsi:type="dcterms:W3CDTF">2019-04-12T16:08:03Z</dcterms:created>
  <dcterms:modified xsi:type="dcterms:W3CDTF">2019-04-12T16:23:57Z</dcterms:modified>
</cp:coreProperties>
</file>