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5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9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62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4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2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5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19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93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9A37-5F4D-45C5-9EF7-2E215B675057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EF7B-C5F1-4F5E-98C4-494FA49AC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5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" y="1445541"/>
            <a:ext cx="3458058" cy="2372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" y="220850"/>
            <a:ext cx="2372056" cy="11622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6643" y="1066539"/>
            <a:ext cx="1811241" cy="2171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8770" y="1445541"/>
            <a:ext cx="1717666" cy="290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01" y="194473"/>
            <a:ext cx="7392432" cy="61349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7426" y="2548042"/>
            <a:ext cx="3966327" cy="290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459633" y="4511657"/>
            <a:ext cx="2389575" cy="290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2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" y="313508"/>
            <a:ext cx="4686954" cy="12193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3246" y="539001"/>
            <a:ext cx="369277" cy="3050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" y="1624822"/>
            <a:ext cx="6535062" cy="415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5130" y="5157894"/>
            <a:ext cx="2795955" cy="5571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75" y="1624822"/>
            <a:ext cx="5058481" cy="4201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63153" y="4879341"/>
            <a:ext cx="4199793" cy="8356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00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</dc:creator>
  <cp:lastModifiedBy>GM</cp:lastModifiedBy>
  <cp:revision>5</cp:revision>
  <dcterms:created xsi:type="dcterms:W3CDTF">2018-07-28T23:02:03Z</dcterms:created>
  <dcterms:modified xsi:type="dcterms:W3CDTF">2018-07-29T00:44:39Z</dcterms:modified>
</cp:coreProperties>
</file>