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7"/>
  </p:notesMasterIdLst>
  <p:sldIdLst>
    <p:sldId id="599" r:id="rId2"/>
    <p:sldId id="615" r:id="rId3"/>
    <p:sldId id="617" r:id="rId4"/>
    <p:sldId id="619" r:id="rId5"/>
    <p:sldId id="618" r:id="rId6"/>
  </p:sldIdLst>
  <p:sldSz cx="12192000" cy="6858000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2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848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418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6987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557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 Zichler" initials="KZ" lastIdx="0" clrIdx="0">
    <p:extLst>
      <p:ext uri="{19B8F6BF-5375-455C-9EA6-DF929625EA0E}">
        <p15:presenceInfo xmlns:p15="http://schemas.microsoft.com/office/powerpoint/2012/main" userId="dd3fe125f08184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00"/>
    <a:srgbClr val="404040"/>
    <a:srgbClr val="D7DEE1"/>
    <a:srgbClr val="BDC9CF"/>
    <a:srgbClr val="FF5B4D"/>
    <a:srgbClr val="7691EA"/>
    <a:srgbClr val="84C070"/>
    <a:srgbClr val="505C64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>
      <p:cViewPr>
        <p:scale>
          <a:sx n="100" d="100"/>
          <a:sy n="100" d="100"/>
        </p:scale>
        <p:origin x="125" y="-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FA0D08-BB58-4A9F-837A-F98A9914725C}" type="datetimeFigureOut">
              <a:rPr lang="de-DE"/>
              <a:pPr>
                <a:defRPr/>
              </a:pPr>
              <a:t>16.02.2019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CCD79B-40B4-43DC-9B8C-F160E9C059E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19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1437-3BF2-450D-A7B9-B11E523F51F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09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/>
          <p:cNvSpPr/>
          <p:nvPr userDrawn="1"/>
        </p:nvSpPr>
        <p:spPr>
          <a:xfrm>
            <a:off x="717555" y="6380490"/>
            <a:ext cx="4288536" cy="489322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0"/>
            <a:ext cx="4289181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605371" y="6488575"/>
            <a:ext cx="1638300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4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HF-7761EN_C (2014-07)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75200" y="2130425"/>
            <a:ext cx="6196800" cy="1108800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r>
              <a:rPr lang="en-US" dirty="0"/>
              <a:t>Title of presentation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75200" y="3416400"/>
            <a:ext cx="6196800" cy="1752600"/>
          </a:xfrm>
        </p:spPr>
        <p:txBody>
          <a:bodyPr lIns="180000"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master</a:t>
            </a:r>
          </a:p>
        </p:txBody>
      </p:sp>
      <p:pic>
        <p:nvPicPr>
          <p:cNvPr id="9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3423940"/>
            <a:ext cx="4288536" cy="2776207"/>
          </a:xfrm>
          <a:prstGeom prst="roundRect">
            <a:avLst>
              <a:gd name="adj" fmla="val 27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/>
          <p:cNvSpPr/>
          <p:nvPr userDrawn="1"/>
        </p:nvSpPr>
        <p:spPr>
          <a:xfrm>
            <a:off x="717555" y="6380490"/>
            <a:ext cx="4288536" cy="489322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0"/>
            <a:ext cx="4288536" cy="323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75200" y="2130425"/>
            <a:ext cx="6196800" cy="1108800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605371" y="6488575"/>
            <a:ext cx="1638300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4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HF-7761EN_C (2014-07)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37257" y="3555927"/>
            <a:ext cx="4324879" cy="2479541"/>
          </a:xfrm>
        </p:spPr>
        <p:txBody>
          <a:bodyPr lIns="0"/>
          <a:lstStyle>
            <a:lvl1pPr marL="0" marR="0" indent="0" algn="l" defTabSz="121914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Wingdings" pitchFamily="2" charset="2"/>
              <a:buNone/>
              <a:tabLst/>
              <a:defRPr lang="en-US" sz="105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Contact: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3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5" name="Rectangle: Top Corners Rounded 14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7555" y="1606549"/>
            <a:ext cx="10752667" cy="4753165"/>
          </a:xfrm>
        </p:spPr>
        <p:txBody>
          <a:bodyPr/>
          <a:lstStyle>
            <a:lvl1pPr marL="355182" indent="-355182">
              <a:spcBef>
                <a:spcPts val="1867"/>
              </a:spcBef>
              <a:spcAft>
                <a:spcPts val="800"/>
              </a:spcAft>
              <a:buSzPct val="90000"/>
              <a:buFont typeface="Wingdings" pitchFamily="2" charset="2"/>
              <a:buChar char="§"/>
              <a:defRPr sz="1600"/>
            </a:lvl1pPr>
            <a:lvl2pPr marL="595170" indent="-235189">
              <a:spcBef>
                <a:spcPts val="1067"/>
              </a:spcBef>
              <a:buFont typeface="Arial" pitchFamily="34" charset="0"/>
              <a:buChar char="•"/>
              <a:defRPr sz="1600"/>
            </a:lvl2pPr>
            <a:lvl3pPr marL="839958" indent="-249588">
              <a:spcBef>
                <a:spcPts val="1067"/>
              </a:spcBef>
              <a:defRPr sz="1600"/>
            </a:lvl3pPr>
            <a:lvl4pPr marL="1079946" indent="-239989">
              <a:spcBef>
                <a:spcPts val="1067"/>
              </a:spcBef>
              <a:buFont typeface="Arial" pitchFamily="34" charset="0"/>
              <a:buChar char="•"/>
              <a:defRPr sz="1400"/>
            </a:lvl4pPr>
            <a:lvl5pPr marL="1315134" indent="-235189">
              <a:spcBef>
                <a:spcPts val="1067"/>
              </a:spcBef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pic>
        <p:nvPicPr>
          <p:cNvPr id="24" name="Bild 23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1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de-DE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606200"/>
            <a:ext cx="5279989" cy="47535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06200"/>
            <a:ext cx="5279989" cy="47535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0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5" name="Bild 24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3" name="Rectangle: Top Corners Rounded 12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606202"/>
            <a:ext cx="5279989" cy="621834"/>
          </a:xfrm>
        </p:spPr>
        <p:txBody>
          <a:bodyPr/>
          <a:lstStyle>
            <a:lvl1pPr marL="0" indent="0">
              <a:buNone/>
              <a:defRPr sz="18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00" y="2291856"/>
            <a:ext cx="5279989" cy="406785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2" y="1606202"/>
            <a:ext cx="5279989" cy="621834"/>
          </a:xfrm>
        </p:spPr>
        <p:txBody>
          <a:bodyPr/>
          <a:lstStyle>
            <a:lvl1pPr marL="0" indent="0">
              <a:buNone/>
              <a:defRPr sz="18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2" y="2291856"/>
            <a:ext cx="5279989" cy="4067858"/>
          </a:xfrm>
        </p:spPr>
        <p:txBody>
          <a:bodyPr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1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5" name="Bild 24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7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5" name="Rectangle: Top Corners Rounded 14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1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2" name="Bild 21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1" name="Rectangle: Top Corners Rounded 10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0" name="Bild 19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1" name="Rectangle: Top Corners Rounded 10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in CorpoS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 (Conclusion, summary or short highlight)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/>
              <a:t> </a:t>
            </a:r>
            <a:fld id="{52531704-8F80-415D-BD2B-6B9991AE822F}" type="slidenum">
              <a:rPr lang="en-GB" smtClean="0"/>
              <a:pPr algn="r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49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719671" y="457200"/>
            <a:ext cx="10756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19668" y="1600200"/>
            <a:ext cx="10752667" cy="471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Text Level 1</a:t>
            </a:r>
          </a:p>
          <a:p>
            <a:pPr lvl="1"/>
            <a:r>
              <a:rPr lang="en-US" altLang="de-DE" dirty="0"/>
              <a:t>Level 2</a:t>
            </a:r>
          </a:p>
          <a:p>
            <a:pPr lvl="2"/>
            <a:r>
              <a:rPr lang="en-US" altLang="de-DE" dirty="0"/>
              <a:t>Level 3</a:t>
            </a:r>
          </a:p>
          <a:p>
            <a:pPr lvl="3"/>
            <a:r>
              <a:rPr lang="en-US" altLang="de-DE" dirty="0"/>
              <a:t>Level 4</a:t>
            </a:r>
          </a:p>
          <a:p>
            <a:pPr lvl="4"/>
            <a:r>
              <a:rPr lang="en-US" altLang="de-DE" dirty="0"/>
              <a:t>Level 5</a:t>
            </a:r>
          </a:p>
        </p:txBody>
      </p:sp>
      <p:sp>
        <p:nvSpPr>
          <p:cNvPr id="6" name="TW_Footer_1"/>
          <p:cNvSpPr>
            <a:spLocks noGrp="1" noChangeArrowheads="1"/>
          </p:cNvSpPr>
          <p:nvPr>
            <p:ph type="ftr" sz="quarter" idx="3"/>
          </p:nvPr>
        </p:nvSpPr>
        <p:spPr>
          <a:xfrm>
            <a:off x="5039790" y="6422400"/>
            <a:ext cx="5812367" cy="4416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05136"/>
            <a:ext cx="2834216" cy="352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3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84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4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0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278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3466" indent="-353466" algn="l" rtl="0" eaLnBrk="1" fontAlgn="base" hangingPunct="1">
        <a:spcBef>
          <a:spcPts val="1867"/>
        </a:spcBef>
        <a:spcAft>
          <a:spcPts val="800"/>
        </a:spcAft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94754" indent="-234939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38158" indent="-247638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9446" indent="-239173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4386" indent="-234939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hteck 129">
            <a:extLst>
              <a:ext uri="{FF2B5EF4-FFF2-40B4-BE49-F238E27FC236}">
                <a16:creationId xmlns:a16="http://schemas.microsoft.com/office/drawing/2014/main" id="{63FAA25A-F5AB-438B-B7DB-0AFC50895E84}"/>
              </a:ext>
            </a:extLst>
          </p:cNvPr>
          <p:cNvSpPr/>
          <p:nvPr/>
        </p:nvSpPr>
        <p:spPr>
          <a:xfrm>
            <a:off x="7200679" y="2262290"/>
            <a:ext cx="1423030" cy="125818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12D195E3-E522-4B28-8710-AFA0B14125B0}"/>
              </a:ext>
            </a:extLst>
          </p:cNvPr>
          <p:cNvSpPr/>
          <p:nvPr/>
        </p:nvSpPr>
        <p:spPr>
          <a:xfrm>
            <a:off x="3171109" y="2262290"/>
            <a:ext cx="1423030" cy="125818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| Referee | Department | Location,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671" y="457201"/>
            <a:ext cx="10756900" cy="838199"/>
          </a:xfrm>
        </p:spPr>
        <p:txBody>
          <a:bodyPr/>
          <a:lstStyle/>
          <a:p>
            <a:r>
              <a:rPr lang="en-US" dirty="0"/>
              <a:t>Delta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A772D0B-F6CF-4E60-9E1F-EF6564956C0F}" type="slidenum">
              <a:rPr lang="en-US" sz="1000" smtClean="0">
                <a:solidFill>
                  <a:srgbClr val="0F2364"/>
                </a:solidFill>
              </a:rPr>
              <a:pPr>
                <a:defRPr/>
              </a:pPr>
              <a:t>1</a:t>
            </a:fld>
            <a:r>
              <a:rPr lang="en-US" sz="900" dirty="0">
                <a:solidFill>
                  <a:srgbClr val="0F2364"/>
                </a:solidFill>
              </a:rPr>
              <a:t> </a:t>
            </a:r>
            <a:r>
              <a:rPr lang="en-US" sz="700" dirty="0">
                <a:solidFill>
                  <a:srgbClr val="0F2364"/>
                </a:solidFill>
              </a:rPr>
              <a:t>Confidential ISO 16016</a:t>
            </a:r>
            <a:endParaRPr lang="en-US" sz="900" dirty="0">
              <a:solidFill>
                <a:srgbClr val="0F2364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9DB120D-0361-45D4-9918-6C114BC18FBD}"/>
              </a:ext>
            </a:extLst>
          </p:cNvPr>
          <p:cNvSpPr/>
          <p:nvPr/>
        </p:nvSpPr>
        <p:spPr>
          <a:xfrm flipH="1">
            <a:off x="1338545" y="3655360"/>
            <a:ext cx="1114142" cy="41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with OEM specific requirements syntax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708A8FC-1AA8-4971-AFEB-4FBF5D5DD47A}"/>
              </a:ext>
            </a:extLst>
          </p:cNvPr>
          <p:cNvSpPr/>
          <p:nvPr/>
        </p:nvSpPr>
        <p:spPr>
          <a:xfrm flipH="1">
            <a:off x="5267077" y="3655360"/>
            <a:ext cx="1390898" cy="829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with supplier specific requirements syntax (boilerplates)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D13AA65-2CBF-4626-891B-B514C107EC21}"/>
              </a:ext>
            </a:extLst>
          </p:cNvPr>
          <p:cNvSpPr/>
          <p:nvPr/>
        </p:nvSpPr>
        <p:spPr>
          <a:xfrm flipH="1">
            <a:off x="3254705" y="2623339"/>
            <a:ext cx="1303440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R2BC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3E16206-2FCF-4500-A8D6-D5DE03AFB992}"/>
              </a:ext>
            </a:extLst>
          </p:cNvPr>
          <p:cNvSpPr/>
          <p:nvPr/>
        </p:nvSpPr>
        <p:spPr>
          <a:xfrm flipH="1">
            <a:off x="7438084" y="2623339"/>
            <a:ext cx="948221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4B8AD46-CC64-47CF-B143-621B0D3A2296}"/>
              </a:ext>
            </a:extLst>
          </p:cNvPr>
          <p:cNvSpPr/>
          <p:nvPr/>
        </p:nvSpPr>
        <p:spPr>
          <a:xfrm flipH="1">
            <a:off x="9361293" y="3655360"/>
            <a:ext cx="1583797" cy="41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CRS with supplier specific requirements syntax (boilerplates)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3252984-77E6-4037-B3D7-9775E3DA0513}"/>
              </a:ext>
            </a:extLst>
          </p:cNvPr>
          <p:cNvSpPr/>
          <p:nvPr/>
        </p:nvSpPr>
        <p:spPr>
          <a:xfrm>
            <a:off x="2739993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E59CE6D2-793C-4087-A480-ECA6C6A770D2}"/>
              </a:ext>
            </a:extLst>
          </p:cNvPr>
          <p:cNvSpPr/>
          <p:nvPr/>
        </p:nvSpPr>
        <p:spPr>
          <a:xfrm>
            <a:off x="4790301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Pfeil: nach rechts 123">
            <a:extLst>
              <a:ext uri="{FF2B5EF4-FFF2-40B4-BE49-F238E27FC236}">
                <a16:creationId xmlns:a16="http://schemas.microsoft.com/office/drawing/2014/main" id="{477E5038-2E1F-4039-916A-2776ADC9E51A}"/>
              </a:ext>
            </a:extLst>
          </p:cNvPr>
          <p:cNvSpPr/>
          <p:nvPr/>
        </p:nvSpPr>
        <p:spPr>
          <a:xfrm>
            <a:off x="6696201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Pfeil: nach rechts 130">
            <a:extLst>
              <a:ext uri="{FF2B5EF4-FFF2-40B4-BE49-F238E27FC236}">
                <a16:creationId xmlns:a16="http://schemas.microsoft.com/office/drawing/2014/main" id="{2E0399C0-6AE0-41CB-9C66-2F5DBD155D16}"/>
              </a:ext>
            </a:extLst>
          </p:cNvPr>
          <p:cNvSpPr/>
          <p:nvPr/>
        </p:nvSpPr>
        <p:spPr>
          <a:xfrm flipH="1">
            <a:off x="8817343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Pfeil: nach rechts 131">
            <a:extLst>
              <a:ext uri="{FF2B5EF4-FFF2-40B4-BE49-F238E27FC236}">
                <a16:creationId xmlns:a16="http://schemas.microsoft.com/office/drawing/2014/main" id="{1C11EC42-BE2B-4533-BAAC-9D21D132C19B}"/>
              </a:ext>
            </a:extLst>
          </p:cNvPr>
          <p:cNvSpPr/>
          <p:nvPr/>
        </p:nvSpPr>
        <p:spPr>
          <a:xfrm rot="5400000">
            <a:off x="7792465" y="3613603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9866AA6C-86B6-4094-ABB2-EDD71CAE59D9}"/>
              </a:ext>
            </a:extLst>
          </p:cNvPr>
          <p:cNvSpPr/>
          <p:nvPr/>
        </p:nvSpPr>
        <p:spPr>
          <a:xfrm flipH="1">
            <a:off x="7244012" y="4058986"/>
            <a:ext cx="1207222" cy="221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report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4C6D7B1-ADD9-44FF-A15E-8B9FA553D2D4}"/>
              </a:ext>
            </a:extLst>
          </p:cNvPr>
          <p:cNvSpPr/>
          <p:nvPr/>
        </p:nvSpPr>
        <p:spPr>
          <a:xfrm>
            <a:off x="3728086" y="1859669"/>
            <a:ext cx="309076" cy="309076"/>
          </a:xfrm>
          <a:prstGeom prst="ellipse">
            <a:avLst/>
          </a:prstGeom>
          <a:noFill/>
          <a:ln w="1270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31BD6D97-CB99-40C6-A2E4-F5F038554B86}"/>
              </a:ext>
            </a:extLst>
          </p:cNvPr>
          <p:cNvSpPr/>
          <p:nvPr/>
        </p:nvSpPr>
        <p:spPr>
          <a:xfrm>
            <a:off x="7744205" y="1859669"/>
            <a:ext cx="309076" cy="309076"/>
          </a:xfrm>
          <a:prstGeom prst="ellipse">
            <a:avLst/>
          </a:prstGeom>
          <a:noFill/>
          <a:ln w="1270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2FC12E5D-B895-4A10-B5DE-3EB9781681E3}"/>
              </a:ext>
            </a:extLst>
          </p:cNvPr>
          <p:cNvSpPr/>
          <p:nvPr/>
        </p:nvSpPr>
        <p:spPr>
          <a:xfrm flipH="1">
            <a:off x="1338546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09907B10-5D41-4B5C-8922-DC7AE745FA96}"/>
              </a:ext>
            </a:extLst>
          </p:cNvPr>
          <p:cNvSpPr/>
          <p:nvPr/>
        </p:nvSpPr>
        <p:spPr>
          <a:xfrm flipH="1">
            <a:off x="5267077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D4ABF68E-F3B8-4A4C-B0E6-80742BB8F071}"/>
              </a:ext>
            </a:extLst>
          </p:cNvPr>
          <p:cNvSpPr/>
          <p:nvPr/>
        </p:nvSpPr>
        <p:spPr>
          <a:xfrm flipH="1">
            <a:off x="9361293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CRS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DEEEFFD-6FBA-43C8-939D-950FFD89CCC7}"/>
              </a:ext>
            </a:extLst>
          </p:cNvPr>
          <p:cNvGrpSpPr/>
          <p:nvPr/>
        </p:nvGrpSpPr>
        <p:grpSpPr>
          <a:xfrm>
            <a:off x="1335866" y="2082673"/>
            <a:ext cx="1209905" cy="1436740"/>
            <a:chOff x="1335866" y="2082673"/>
            <a:chExt cx="1209905" cy="1436740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AC27FF7E-98B2-4B6C-881F-32D3FCDB583F}"/>
                </a:ext>
              </a:extLst>
            </p:cNvPr>
            <p:cNvGrpSpPr/>
            <p:nvPr/>
          </p:nvGrpSpPr>
          <p:grpSpPr>
            <a:xfrm>
              <a:off x="1751544" y="2082673"/>
              <a:ext cx="794227" cy="953074"/>
              <a:chOff x="1117640" y="1557586"/>
              <a:chExt cx="324865" cy="389838"/>
            </a:xfrm>
          </p:grpSpPr>
          <p:sp>
            <p:nvSpPr>
              <p:cNvPr id="68" name="Gefaltete Ecke 668">
                <a:extLst>
                  <a:ext uri="{FF2B5EF4-FFF2-40B4-BE49-F238E27FC236}">
                    <a16:creationId xmlns:a16="http://schemas.microsoft.com/office/drawing/2014/main" id="{3FE22008-E2DE-4825-AAC3-D3E56C876C0B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Gerade Verbindung 669">
                <a:extLst>
                  <a:ext uri="{FF2B5EF4-FFF2-40B4-BE49-F238E27FC236}">
                    <a16:creationId xmlns:a16="http://schemas.microsoft.com/office/drawing/2014/main" id="{EBD0D11C-5ACC-4206-A354-688D3356F801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Gerade Verbindung 670">
                <a:extLst>
                  <a:ext uri="{FF2B5EF4-FFF2-40B4-BE49-F238E27FC236}">
                    <a16:creationId xmlns:a16="http://schemas.microsoft.com/office/drawing/2014/main" id="{6714D2BD-515B-4817-994B-6D08C3AF0AA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Gerade Verbindung 671">
                <a:extLst>
                  <a:ext uri="{FF2B5EF4-FFF2-40B4-BE49-F238E27FC236}">
                    <a16:creationId xmlns:a16="http://schemas.microsoft.com/office/drawing/2014/main" id="{CA11A00D-BB4E-46BE-9B64-65A4C91427DD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Gerade Verbindung 672">
                <a:extLst>
                  <a:ext uri="{FF2B5EF4-FFF2-40B4-BE49-F238E27FC236}">
                    <a16:creationId xmlns:a16="http://schemas.microsoft.com/office/drawing/2014/main" id="{7B96A897-686D-4E13-924D-FF8C52F59921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Gerade Verbindung 673">
                <a:extLst>
                  <a:ext uri="{FF2B5EF4-FFF2-40B4-BE49-F238E27FC236}">
                    <a16:creationId xmlns:a16="http://schemas.microsoft.com/office/drawing/2014/main" id="{4AA72E43-7FF1-4B92-94CE-FF87A193679A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B16B82-56F3-466D-8590-B84CD921F969}"/>
                </a:ext>
              </a:extLst>
            </p:cNvPr>
            <p:cNvGrpSpPr/>
            <p:nvPr/>
          </p:nvGrpSpPr>
          <p:grpSpPr>
            <a:xfrm>
              <a:off x="1545047" y="2321833"/>
              <a:ext cx="794227" cy="953074"/>
              <a:chOff x="1117640" y="1557586"/>
              <a:chExt cx="324865" cy="389838"/>
            </a:xfrm>
          </p:grpSpPr>
          <p:sp>
            <p:nvSpPr>
              <p:cNvPr id="62" name="Gefaltete Ecke 662">
                <a:extLst>
                  <a:ext uri="{FF2B5EF4-FFF2-40B4-BE49-F238E27FC236}">
                    <a16:creationId xmlns:a16="http://schemas.microsoft.com/office/drawing/2014/main" id="{2FCCDC38-95B9-4274-91C0-A9F8DE83F117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Gerade Verbindung 663">
                <a:extLst>
                  <a:ext uri="{FF2B5EF4-FFF2-40B4-BE49-F238E27FC236}">
                    <a16:creationId xmlns:a16="http://schemas.microsoft.com/office/drawing/2014/main" id="{E52B9787-CCD3-405D-AACE-9F35AC794514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Gerade Verbindung 664">
                <a:extLst>
                  <a:ext uri="{FF2B5EF4-FFF2-40B4-BE49-F238E27FC236}">
                    <a16:creationId xmlns:a16="http://schemas.microsoft.com/office/drawing/2014/main" id="{13C4BBAA-F6FC-4BEA-975E-0101C639BC31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 Verbindung 665">
                <a:extLst>
                  <a:ext uri="{FF2B5EF4-FFF2-40B4-BE49-F238E27FC236}">
                    <a16:creationId xmlns:a16="http://schemas.microsoft.com/office/drawing/2014/main" id="{ADCB5DC0-D25A-437C-AA8E-2F3B2F8E4445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Gerade Verbindung 666">
                <a:extLst>
                  <a:ext uri="{FF2B5EF4-FFF2-40B4-BE49-F238E27FC236}">
                    <a16:creationId xmlns:a16="http://schemas.microsoft.com/office/drawing/2014/main" id="{84A49A9C-85FB-4117-8F02-31C5FA838A72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Gerade Verbindung 667">
                <a:extLst>
                  <a:ext uri="{FF2B5EF4-FFF2-40B4-BE49-F238E27FC236}">
                    <a16:creationId xmlns:a16="http://schemas.microsoft.com/office/drawing/2014/main" id="{628C09AA-629D-4115-B699-252BC45A2EE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97B870D0-8BB1-4656-A4D7-5F9EC83FDE8A}"/>
                </a:ext>
              </a:extLst>
            </p:cNvPr>
            <p:cNvGrpSpPr/>
            <p:nvPr/>
          </p:nvGrpSpPr>
          <p:grpSpPr>
            <a:xfrm>
              <a:off x="1335866" y="2566339"/>
              <a:ext cx="794227" cy="953074"/>
              <a:chOff x="1117640" y="1557586"/>
              <a:chExt cx="324865" cy="389838"/>
            </a:xfrm>
          </p:grpSpPr>
          <p:sp>
            <p:nvSpPr>
              <p:cNvPr id="250" name="Gefaltete Ecke 662">
                <a:extLst>
                  <a:ext uri="{FF2B5EF4-FFF2-40B4-BE49-F238E27FC236}">
                    <a16:creationId xmlns:a16="http://schemas.microsoft.com/office/drawing/2014/main" id="{87D96125-CE39-412F-89B9-EEEE09CB2C50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Gerade Verbindung 663">
                <a:extLst>
                  <a:ext uri="{FF2B5EF4-FFF2-40B4-BE49-F238E27FC236}">
                    <a16:creationId xmlns:a16="http://schemas.microsoft.com/office/drawing/2014/main" id="{4C6415D5-1AC0-4DAC-9618-58127322B95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Gerade Verbindung 664">
                <a:extLst>
                  <a:ext uri="{FF2B5EF4-FFF2-40B4-BE49-F238E27FC236}">
                    <a16:creationId xmlns:a16="http://schemas.microsoft.com/office/drawing/2014/main" id="{C3EBE484-68F1-429A-8AC0-66658F0418FC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Gerade Verbindung 665">
                <a:extLst>
                  <a:ext uri="{FF2B5EF4-FFF2-40B4-BE49-F238E27FC236}">
                    <a16:creationId xmlns:a16="http://schemas.microsoft.com/office/drawing/2014/main" id="{74EA6C3A-62C0-4E2E-9FAB-09DE14BB7A7F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Gerade Verbindung 666">
                <a:extLst>
                  <a:ext uri="{FF2B5EF4-FFF2-40B4-BE49-F238E27FC236}">
                    <a16:creationId xmlns:a16="http://schemas.microsoft.com/office/drawing/2014/main" id="{C2B9336D-BC4F-4B16-BC48-4BF02D6BFA13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Gerade Verbindung 667">
                <a:extLst>
                  <a:ext uri="{FF2B5EF4-FFF2-40B4-BE49-F238E27FC236}">
                    <a16:creationId xmlns:a16="http://schemas.microsoft.com/office/drawing/2014/main" id="{810CE881-3271-4C66-AE11-29CBEBCB3146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F4F7ED-B0D9-4C74-A511-03D72174AE15}"/>
              </a:ext>
            </a:extLst>
          </p:cNvPr>
          <p:cNvGrpSpPr/>
          <p:nvPr/>
        </p:nvGrpSpPr>
        <p:grpSpPr>
          <a:xfrm>
            <a:off x="5272030" y="2082673"/>
            <a:ext cx="1202274" cy="1436740"/>
            <a:chOff x="5272030" y="2082673"/>
            <a:chExt cx="1202274" cy="1436740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6A41CF56-BD6E-4B03-9E47-E7B767AEFEE3}"/>
                </a:ext>
              </a:extLst>
            </p:cNvPr>
            <p:cNvGrpSpPr/>
            <p:nvPr/>
          </p:nvGrpSpPr>
          <p:grpSpPr>
            <a:xfrm>
              <a:off x="5680077" y="2082673"/>
              <a:ext cx="794227" cy="953074"/>
              <a:chOff x="1117640" y="1557586"/>
              <a:chExt cx="324865" cy="389838"/>
            </a:xfrm>
          </p:grpSpPr>
          <p:sp>
            <p:nvSpPr>
              <p:cNvPr id="91" name="Gefaltete Ecke 668">
                <a:extLst>
                  <a:ext uri="{FF2B5EF4-FFF2-40B4-BE49-F238E27FC236}">
                    <a16:creationId xmlns:a16="http://schemas.microsoft.com/office/drawing/2014/main" id="{E1A72EE6-4DFF-49B6-9F1E-C5CCB3F8A038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 Verbindung 669">
                <a:extLst>
                  <a:ext uri="{FF2B5EF4-FFF2-40B4-BE49-F238E27FC236}">
                    <a16:creationId xmlns:a16="http://schemas.microsoft.com/office/drawing/2014/main" id="{249237F7-8527-47FB-8EB2-1A4AF1D444AB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Gerade Verbindung 670">
                <a:extLst>
                  <a:ext uri="{FF2B5EF4-FFF2-40B4-BE49-F238E27FC236}">
                    <a16:creationId xmlns:a16="http://schemas.microsoft.com/office/drawing/2014/main" id="{A3480ADD-442E-4512-AC99-B62AF36C4E0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Gerade Verbindung 671">
                <a:extLst>
                  <a:ext uri="{FF2B5EF4-FFF2-40B4-BE49-F238E27FC236}">
                    <a16:creationId xmlns:a16="http://schemas.microsoft.com/office/drawing/2014/main" id="{76599FEF-7B58-4B61-B69C-A5196EA379D4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Gerade Verbindung 672">
                <a:extLst>
                  <a:ext uri="{FF2B5EF4-FFF2-40B4-BE49-F238E27FC236}">
                    <a16:creationId xmlns:a16="http://schemas.microsoft.com/office/drawing/2014/main" id="{7B0B5DD8-8F47-46A7-AA0D-6C23F861AB98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Gerade Verbindung 673">
                <a:extLst>
                  <a:ext uri="{FF2B5EF4-FFF2-40B4-BE49-F238E27FC236}">
                    <a16:creationId xmlns:a16="http://schemas.microsoft.com/office/drawing/2014/main" id="{B7573C25-84AD-423C-8844-CC6D7098FF2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739C515-9DDD-4E68-A5FD-730B36BF6BD9}"/>
                </a:ext>
              </a:extLst>
            </p:cNvPr>
            <p:cNvGrpSpPr/>
            <p:nvPr/>
          </p:nvGrpSpPr>
          <p:grpSpPr>
            <a:xfrm>
              <a:off x="5473580" y="2321833"/>
              <a:ext cx="794227" cy="953074"/>
              <a:chOff x="1117640" y="1557586"/>
              <a:chExt cx="324865" cy="389838"/>
            </a:xfrm>
          </p:grpSpPr>
          <p:sp>
            <p:nvSpPr>
              <p:cNvPr id="85" name="Gefaltete Ecke 662">
                <a:extLst>
                  <a:ext uri="{FF2B5EF4-FFF2-40B4-BE49-F238E27FC236}">
                    <a16:creationId xmlns:a16="http://schemas.microsoft.com/office/drawing/2014/main" id="{059E780E-0F0B-4C56-9CAB-C88A1BBB9C1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Gerade Verbindung 663">
                <a:extLst>
                  <a:ext uri="{FF2B5EF4-FFF2-40B4-BE49-F238E27FC236}">
                    <a16:creationId xmlns:a16="http://schemas.microsoft.com/office/drawing/2014/main" id="{F49E7722-231C-4894-B4C8-D62A9884467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Gerade Verbindung 664">
                <a:extLst>
                  <a:ext uri="{FF2B5EF4-FFF2-40B4-BE49-F238E27FC236}">
                    <a16:creationId xmlns:a16="http://schemas.microsoft.com/office/drawing/2014/main" id="{2F0BC8F6-09EB-4687-82B0-8F70D8FB5196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Gerade Verbindung 665">
                <a:extLst>
                  <a:ext uri="{FF2B5EF4-FFF2-40B4-BE49-F238E27FC236}">
                    <a16:creationId xmlns:a16="http://schemas.microsoft.com/office/drawing/2014/main" id="{EB5CD421-C835-45B9-BB83-4B14F876AB8F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 Verbindung 666">
                <a:extLst>
                  <a:ext uri="{FF2B5EF4-FFF2-40B4-BE49-F238E27FC236}">
                    <a16:creationId xmlns:a16="http://schemas.microsoft.com/office/drawing/2014/main" id="{280DA422-3255-447B-A74D-EA66403C6778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 Verbindung 667">
                <a:extLst>
                  <a:ext uri="{FF2B5EF4-FFF2-40B4-BE49-F238E27FC236}">
                    <a16:creationId xmlns:a16="http://schemas.microsoft.com/office/drawing/2014/main" id="{2051CFF4-B8D8-4082-946B-D97B250270A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BE83C3A5-E1ED-40CC-96F7-777100D47EE8}"/>
                </a:ext>
              </a:extLst>
            </p:cNvPr>
            <p:cNvGrpSpPr/>
            <p:nvPr/>
          </p:nvGrpSpPr>
          <p:grpSpPr>
            <a:xfrm>
              <a:off x="5272030" y="2566339"/>
              <a:ext cx="794227" cy="953074"/>
              <a:chOff x="1117640" y="1557586"/>
              <a:chExt cx="324865" cy="389838"/>
            </a:xfrm>
          </p:grpSpPr>
          <p:sp>
            <p:nvSpPr>
              <p:cNvPr id="257" name="Gefaltete Ecke 662">
                <a:extLst>
                  <a:ext uri="{FF2B5EF4-FFF2-40B4-BE49-F238E27FC236}">
                    <a16:creationId xmlns:a16="http://schemas.microsoft.com/office/drawing/2014/main" id="{2E1DFFD0-6D8C-46D2-B662-98C19CC36FF4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8" name="Gerade Verbindung 663">
                <a:extLst>
                  <a:ext uri="{FF2B5EF4-FFF2-40B4-BE49-F238E27FC236}">
                    <a16:creationId xmlns:a16="http://schemas.microsoft.com/office/drawing/2014/main" id="{E280A70D-6C43-4AF1-84B2-39D4E79DE90F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9" name="Gerade Verbindung 664">
                <a:extLst>
                  <a:ext uri="{FF2B5EF4-FFF2-40B4-BE49-F238E27FC236}">
                    <a16:creationId xmlns:a16="http://schemas.microsoft.com/office/drawing/2014/main" id="{F15FB5C0-D3A0-4E24-BEFC-C86F579689E3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0" name="Gerade Verbindung 665">
                <a:extLst>
                  <a:ext uri="{FF2B5EF4-FFF2-40B4-BE49-F238E27FC236}">
                    <a16:creationId xmlns:a16="http://schemas.microsoft.com/office/drawing/2014/main" id="{C269C2B9-1D62-441C-8A07-07F3C738D103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1" name="Gerade Verbindung 666">
                <a:extLst>
                  <a:ext uri="{FF2B5EF4-FFF2-40B4-BE49-F238E27FC236}">
                    <a16:creationId xmlns:a16="http://schemas.microsoft.com/office/drawing/2014/main" id="{84426677-8310-4797-8129-1C549F667170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" name="Gerade Verbindung 667">
                <a:extLst>
                  <a:ext uri="{FF2B5EF4-FFF2-40B4-BE49-F238E27FC236}">
                    <a16:creationId xmlns:a16="http://schemas.microsoft.com/office/drawing/2014/main" id="{CB146271-F910-4132-92BA-5CC8C2CE6FBE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09A75A-0CEE-4BD8-BB44-C05520911680}"/>
              </a:ext>
            </a:extLst>
          </p:cNvPr>
          <p:cNvGrpSpPr/>
          <p:nvPr/>
        </p:nvGrpSpPr>
        <p:grpSpPr>
          <a:xfrm>
            <a:off x="9358110" y="2082673"/>
            <a:ext cx="1210407" cy="1431393"/>
            <a:chOff x="9358110" y="2082673"/>
            <a:chExt cx="1210407" cy="14313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1B1D8165-BA4D-4DCD-8B40-32F06883BEDF}"/>
                </a:ext>
              </a:extLst>
            </p:cNvPr>
            <p:cNvGrpSpPr/>
            <p:nvPr/>
          </p:nvGrpSpPr>
          <p:grpSpPr>
            <a:xfrm>
              <a:off x="9774290" y="2082673"/>
              <a:ext cx="794227" cy="953074"/>
              <a:chOff x="1117640" y="1557586"/>
              <a:chExt cx="324865" cy="389838"/>
            </a:xfrm>
          </p:grpSpPr>
          <p:sp>
            <p:nvSpPr>
              <p:cNvPr id="113" name="Gefaltete Ecke 668">
                <a:extLst>
                  <a:ext uri="{FF2B5EF4-FFF2-40B4-BE49-F238E27FC236}">
                    <a16:creationId xmlns:a16="http://schemas.microsoft.com/office/drawing/2014/main" id="{EBFEB956-4B90-44F7-B4B0-DFF684E14E0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Gerade Verbindung 669">
                <a:extLst>
                  <a:ext uri="{FF2B5EF4-FFF2-40B4-BE49-F238E27FC236}">
                    <a16:creationId xmlns:a16="http://schemas.microsoft.com/office/drawing/2014/main" id="{65C565DD-F483-4637-98E7-F29561B72477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Gerade Verbindung 670">
                <a:extLst>
                  <a:ext uri="{FF2B5EF4-FFF2-40B4-BE49-F238E27FC236}">
                    <a16:creationId xmlns:a16="http://schemas.microsoft.com/office/drawing/2014/main" id="{4E2D455F-07FB-4EF3-8256-C7D059D70FE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Gerade Verbindung 671">
                <a:extLst>
                  <a:ext uri="{FF2B5EF4-FFF2-40B4-BE49-F238E27FC236}">
                    <a16:creationId xmlns:a16="http://schemas.microsoft.com/office/drawing/2014/main" id="{7B4C207D-617C-4F3B-A77B-98D77B94A0EE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Gerade Verbindung 672">
                <a:extLst>
                  <a:ext uri="{FF2B5EF4-FFF2-40B4-BE49-F238E27FC236}">
                    <a16:creationId xmlns:a16="http://schemas.microsoft.com/office/drawing/2014/main" id="{4D693892-714A-4C3E-938A-007B749DFE4E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Gerade Verbindung 673">
                <a:extLst>
                  <a:ext uri="{FF2B5EF4-FFF2-40B4-BE49-F238E27FC236}">
                    <a16:creationId xmlns:a16="http://schemas.microsoft.com/office/drawing/2014/main" id="{C23CBFC3-6378-4E62-A689-EE900C840773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1897C22-1F22-4E2C-BFCE-8F03D3DD4A4A}"/>
                </a:ext>
              </a:extLst>
            </p:cNvPr>
            <p:cNvGrpSpPr/>
            <p:nvPr/>
          </p:nvGrpSpPr>
          <p:grpSpPr>
            <a:xfrm>
              <a:off x="9567793" y="2321833"/>
              <a:ext cx="794227" cy="953074"/>
              <a:chOff x="1117640" y="1557586"/>
              <a:chExt cx="324865" cy="389838"/>
            </a:xfrm>
          </p:grpSpPr>
          <p:sp>
            <p:nvSpPr>
              <p:cNvPr id="107" name="Gefaltete Ecke 662">
                <a:extLst>
                  <a:ext uri="{FF2B5EF4-FFF2-40B4-BE49-F238E27FC236}">
                    <a16:creationId xmlns:a16="http://schemas.microsoft.com/office/drawing/2014/main" id="{941F2B97-A0FD-412D-AD20-5B8E06F54035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Gerade Verbindung 663">
                <a:extLst>
                  <a:ext uri="{FF2B5EF4-FFF2-40B4-BE49-F238E27FC236}">
                    <a16:creationId xmlns:a16="http://schemas.microsoft.com/office/drawing/2014/main" id="{79968B92-E5AD-43F7-BA91-F07FE1BD168B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Gerade Verbindung 664">
                <a:extLst>
                  <a:ext uri="{FF2B5EF4-FFF2-40B4-BE49-F238E27FC236}">
                    <a16:creationId xmlns:a16="http://schemas.microsoft.com/office/drawing/2014/main" id="{C58426EF-9190-4142-802D-2514A31DEB8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Gerade Verbindung 665">
                <a:extLst>
                  <a:ext uri="{FF2B5EF4-FFF2-40B4-BE49-F238E27FC236}">
                    <a16:creationId xmlns:a16="http://schemas.microsoft.com/office/drawing/2014/main" id="{BE370F16-E305-49E3-B767-7C1023087123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Gerade Verbindung 666">
                <a:extLst>
                  <a:ext uri="{FF2B5EF4-FFF2-40B4-BE49-F238E27FC236}">
                    <a16:creationId xmlns:a16="http://schemas.microsoft.com/office/drawing/2014/main" id="{DACA3E3C-1873-4B91-B36C-B97CDB39694D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 Verbindung 667">
                <a:extLst>
                  <a:ext uri="{FF2B5EF4-FFF2-40B4-BE49-F238E27FC236}">
                    <a16:creationId xmlns:a16="http://schemas.microsoft.com/office/drawing/2014/main" id="{39B5D0B0-92BC-477A-B21E-D9B8266CCD7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6E601FA7-5380-409B-8891-F2AA456A5F9B}"/>
                </a:ext>
              </a:extLst>
            </p:cNvPr>
            <p:cNvGrpSpPr/>
            <p:nvPr/>
          </p:nvGrpSpPr>
          <p:grpSpPr>
            <a:xfrm>
              <a:off x="9464079" y="2664466"/>
              <a:ext cx="620422" cy="95357"/>
              <a:chOff x="2595258" y="1401647"/>
              <a:chExt cx="781146" cy="9535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FA6E2E5B-2FA3-48F0-91E8-132183AB338A}"/>
                  </a:ext>
                </a:extLst>
              </p:cNvPr>
              <p:cNvSpPr/>
              <p:nvPr/>
            </p:nvSpPr>
            <p:spPr>
              <a:xfrm>
                <a:off x="2595258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248F2E41-DA18-40D7-AA9E-66ED2D082237}"/>
                  </a:ext>
                </a:extLst>
              </p:cNvPr>
              <p:cNvSpPr/>
              <p:nvPr/>
            </p:nvSpPr>
            <p:spPr>
              <a:xfrm>
                <a:off x="2855640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FE5714FB-8311-41DE-86A2-1E8D418F899E}"/>
                  </a:ext>
                </a:extLst>
              </p:cNvPr>
              <p:cNvSpPr/>
              <p:nvPr/>
            </p:nvSpPr>
            <p:spPr>
              <a:xfrm>
                <a:off x="3116022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09A9DFC-975D-450B-8623-9BFCD64B24E6}"/>
                </a:ext>
              </a:extLst>
            </p:cNvPr>
            <p:cNvGrpSpPr/>
            <p:nvPr/>
          </p:nvGrpSpPr>
          <p:grpSpPr>
            <a:xfrm>
              <a:off x="9464079" y="2760794"/>
              <a:ext cx="620422" cy="95357"/>
              <a:chOff x="2595258" y="1494758"/>
              <a:chExt cx="781146" cy="95357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A319C935-3C38-49E5-8B48-096002A7E9DD}"/>
                  </a:ext>
                </a:extLst>
              </p:cNvPr>
              <p:cNvSpPr/>
              <p:nvPr/>
            </p:nvSpPr>
            <p:spPr>
              <a:xfrm>
                <a:off x="2595258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B83A63FF-2D51-4140-BB89-6A0F95099DA2}"/>
                  </a:ext>
                </a:extLst>
              </p:cNvPr>
              <p:cNvSpPr/>
              <p:nvPr/>
            </p:nvSpPr>
            <p:spPr>
              <a:xfrm>
                <a:off x="2855640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9562F232-7045-4910-A4F0-0558AC25E3C7}"/>
                  </a:ext>
                </a:extLst>
              </p:cNvPr>
              <p:cNvSpPr/>
              <p:nvPr/>
            </p:nvSpPr>
            <p:spPr>
              <a:xfrm>
                <a:off x="3116022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C9E3D93-0E0E-4384-8960-E3E1F6F70A56}"/>
                </a:ext>
              </a:extLst>
            </p:cNvPr>
            <p:cNvGrpSpPr/>
            <p:nvPr/>
          </p:nvGrpSpPr>
          <p:grpSpPr>
            <a:xfrm>
              <a:off x="9464079" y="2856498"/>
              <a:ext cx="620422" cy="95357"/>
              <a:chOff x="2595258" y="1593679"/>
              <a:chExt cx="781146" cy="95357"/>
            </a:xfrm>
          </p:grpSpPr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0BBB1C60-65F9-4279-B30C-6F848E8C01A8}"/>
                  </a:ext>
                </a:extLst>
              </p:cNvPr>
              <p:cNvSpPr/>
              <p:nvPr/>
            </p:nvSpPr>
            <p:spPr>
              <a:xfrm>
                <a:off x="2595258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FB700993-DAEF-475C-9A3E-FBD7F6077A73}"/>
                  </a:ext>
                </a:extLst>
              </p:cNvPr>
              <p:cNvSpPr/>
              <p:nvPr/>
            </p:nvSpPr>
            <p:spPr>
              <a:xfrm>
                <a:off x="2855640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17B8F5ED-7809-4B47-BA92-9F5334DCDF32}"/>
                  </a:ext>
                </a:extLst>
              </p:cNvPr>
              <p:cNvSpPr/>
              <p:nvPr/>
            </p:nvSpPr>
            <p:spPr>
              <a:xfrm>
                <a:off x="3116022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8486F6B9-480F-4A3F-9668-241B6AF5FF36}"/>
                </a:ext>
              </a:extLst>
            </p:cNvPr>
            <p:cNvGrpSpPr/>
            <p:nvPr/>
          </p:nvGrpSpPr>
          <p:grpSpPr>
            <a:xfrm>
              <a:off x="9464079" y="2952184"/>
              <a:ext cx="620422" cy="95357"/>
              <a:chOff x="2595258" y="1692600"/>
              <a:chExt cx="781146" cy="95357"/>
            </a:xfrm>
          </p:grpSpPr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DC87B08-E1C9-4F18-81A8-F25D2120D423}"/>
                  </a:ext>
                </a:extLst>
              </p:cNvPr>
              <p:cNvSpPr/>
              <p:nvPr/>
            </p:nvSpPr>
            <p:spPr>
              <a:xfrm>
                <a:off x="2595258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34395779-0DD0-40AE-8169-2D47AB6DD4BA}"/>
                  </a:ext>
                </a:extLst>
              </p:cNvPr>
              <p:cNvSpPr/>
              <p:nvPr/>
            </p:nvSpPr>
            <p:spPr>
              <a:xfrm>
                <a:off x="2855640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5D5EB0EE-FF13-44C1-8450-16323FB0D700}"/>
                  </a:ext>
                </a:extLst>
              </p:cNvPr>
              <p:cNvSpPr/>
              <p:nvPr/>
            </p:nvSpPr>
            <p:spPr>
              <a:xfrm>
                <a:off x="3116022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B77743D3-0967-416C-AACC-C65B966F2FA8}"/>
                </a:ext>
              </a:extLst>
            </p:cNvPr>
            <p:cNvGrpSpPr/>
            <p:nvPr/>
          </p:nvGrpSpPr>
          <p:grpSpPr>
            <a:xfrm>
              <a:off x="9464079" y="3047541"/>
              <a:ext cx="620422" cy="95357"/>
              <a:chOff x="2595258" y="1791521"/>
              <a:chExt cx="781146" cy="95357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601A439-B256-44C5-ABC5-DE54C8FACDEB}"/>
                  </a:ext>
                </a:extLst>
              </p:cNvPr>
              <p:cNvSpPr/>
              <p:nvPr/>
            </p:nvSpPr>
            <p:spPr>
              <a:xfrm>
                <a:off x="2595258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9DBE6210-0AE1-4CAF-A6B6-98F96F9B650D}"/>
                  </a:ext>
                </a:extLst>
              </p:cNvPr>
              <p:cNvSpPr/>
              <p:nvPr/>
            </p:nvSpPr>
            <p:spPr>
              <a:xfrm>
                <a:off x="2855640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376401F3-895F-48F8-BA89-B16E6691FB6F}"/>
                  </a:ext>
                </a:extLst>
              </p:cNvPr>
              <p:cNvSpPr/>
              <p:nvPr/>
            </p:nvSpPr>
            <p:spPr>
              <a:xfrm>
                <a:off x="3116022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216FEF5E-7A17-4892-90AD-BE1564FA8820}"/>
                </a:ext>
              </a:extLst>
            </p:cNvPr>
            <p:cNvGrpSpPr/>
            <p:nvPr/>
          </p:nvGrpSpPr>
          <p:grpSpPr>
            <a:xfrm>
              <a:off x="9464079" y="3144369"/>
              <a:ext cx="620422" cy="95357"/>
              <a:chOff x="2595258" y="1890442"/>
              <a:chExt cx="781146" cy="95357"/>
            </a:xfrm>
          </p:grpSpPr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D3F9323B-C810-49D7-90B5-4D914785CA08}"/>
                  </a:ext>
                </a:extLst>
              </p:cNvPr>
              <p:cNvSpPr/>
              <p:nvPr/>
            </p:nvSpPr>
            <p:spPr>
              <a:xfrm>
                <a:off x="2595258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FA3DBD24-243B-43C6-99C1-48F50123C18C}"/>
                  </a:ext>
                </a:extLst>
              </p:cNvPr>
              <p:cNvSpPr/>
              <p:nvPr/>
            </p:nvSpPr>
            <p:spPr>
              <a:xfrm>
                <a:off x="2855640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7DEA534-CF3A-4C27-8E65-E81D3335A676}"/>
                  </a:ext>
                </a:extLst>
              </p:cNvPr>
              <p:cNvSpPr/>
              <p:nvPr/>
            </p:nvSpPr>
            <p:spPr>
              <a:xfrm>
                <a:off x="3116022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B287FD1A-F798-4550-A265-A7F7C0237AA8}"/>
                </a:ext>
              </a:extLst>
            </p:cNvPr>
            <p:cNvGrpSpPr/>
            <p:nvPr/>
          </p:nvGrpSpPr>
          <p:grpSpPr>
            <a:xfrm>
              <a:off x="9464079" y="3238255"/>
              <a:ext cx="620422" cy="95357"/>
              <a:chOff x="2595258" y="1989363"/>
              <a:chExt cx="781146" cy="95357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0F8BAF38-2E94-4AD2-8A8D-B56A99204A02}"/>
                  </a:ext>
                </a:extLst>
              </p:cNvPr>
              <p:cNvSpPr/>
              <p:nvPr/>
            </p:nvSpPr>
            <p:spPr>
              <a:xfrm>
                <a:off x="2595258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C8C8684F-E4A3-4D54-A68C-19F4E13B9ACA}"/>
                  </a:ext>
                </a:extLst>
              </p:cNvPr>
              <p:cNvSpPr/>
              <p:nvPr/>
            </p:nvSpPr>
            <p:spPr>
              <a:xfrm>
                <a:off x="2855640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F582C352-BEF5-4401-8F6E-0691BE62F5A6}"/>
                  </a:ext>
                </a:extLst>
              </p:cNvPr>
              <p:cNvSpPr/>
              <p:nvPr/>
            </p:nvSpPr>
            <p:spPr>
              <a:xfrm>
                <a:off x="3116022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B8BB0B06-65A2-4DF8-858F-5098390C5730}"/>
                </a:ext>
              </a:extLst>
            </p:cNvPr>
            <p:cNvGrpSpPr/>
            <p:nvPr/>
          </p:nvGrpSpPr>
          <p:grpSpPr>
            <a:xfrm>
              <a:off x="9464079" y="3334003"/>
              <a:ext cx="620422" cy="95357"/>
              <a:chOff x="2595258" y="2088284"/>
              <a:chExt cx="781146" cy="9535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65D3B90C-6E1A-40D3-9676-62701BB50893}"/>
                  </a:ext>
                </a:extLst>
              </p:cNvPr>
              <p:cNvSpPr/>
              <p:nvPr/>
            </p:nvSpPr>
            <p:spPr>
              <a:xfrm>
                <a:off x="2595258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35980CF-2F9E-4737-93D5-96F74A12EF14}"/>
                  </a:ext>
                </a:extLst>
              </p:cNvPr>
              <p:cNvSpPr/>
              <p:nvPr/>
            </p:nvSpPr>
            <p:spPr>
              <a:xfrm>
                <a:off x="2855640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A229244A-A0B2-4F6A-9671-41E9D81C56A1}"/>
                  </a:ext>
                </a:extLst>
              </p:cNvPr>
              <p:cNvSpPr/>
              <p:nvPr/>
            </p:nvSpPr>
            <p:spPr>
              <a:xfrm>
                <a:off x="3116022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BDDDEE90-413C-447C-A4ED-ACF9A138A712}"/>
                </a:ext>
              </a:extLst>
            </p:cNvPr>
            <p:cNvGrpSpPr/>
            <p:nvPr/>
          </p:nvGrpSpPr>
          <p:grpSpPr>
            <a:xfrm>
              <a:off x="9358110" y="2560992"/>
              <a:ext cx="794227" cy="953074"/>
              <a:chOff x="1117640" y="1557586"/>
              <a:chExt cx="324865" cy="389838"/>
            </a:xfrm>
          </p:grpSpPr>
          <p:sp>
            <p:nvSpPr>
              <p:cNvPr id="264" name="Gefaltete Ecke 662">
                <a:extLst>
                  <a:ext uri="{FF2B5EF4-FFF2-40B4-BE49-F238E27FC236}">
                    <a16:creationId xmlns:a16="http://schemas.microsoft.com/office/drawing/2014/main" id="{4098FD09-D760-42B8-8FE5-69B2AF412344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5" name="Gerade Verbindung 663">
                <a:extLst>
                  <a:ext uri="{FF2B5EF4-FFF2-40B4-BE49-F238E27FC236}">
                    <a16:creationId xmlns:a16="http://schemas.microsoft.com/office/drawing/2014/main" id="{A0ADC9D0-5A98-43DE-AB11-F81118662BD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" name="Gerade Verbindung 664">
                <a:extLst>
                  <a:ext uri="{FF2B5EF4-FFF2-40B4-BE49-F238E27FC236}">
                    <a16:creationId xmlns:a16="http://schemas.microsoft.com/office/drawing/2014/main" id="{802EA1D1-97C2-432E-92C8-364709EF00E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" name="Gerade Verbindung 665">
                <a:extLst>
                  <a:ext uri="{FF2B5EF4-FFF2-40B4-BE49-F238E27FC236}">
                    <a16:creationId xmlns:a16="http://schemas.microsoft.com/office/drawing/2014/main" id="{C1D05D9A-9D09-48B6-AAD7-7B989B78C161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Gerade Verbindung 666">
                <a:extLst>
                  <a:ext uri="{FF2B5EF4-FFF2-40B4-BE49-F238E27FC236}">
                    <a16:creationId xmlns:a16="http://schemas.microsoft.com/office/drawing/2014/main" id="{719E2B71-AAC8-48B2-A9D4-259739FCAD1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Gerade Verbindung 667">
                <a:extLst>
                  <a:ext uri="{FF2B5EF4-FFF2-40B4-BE49-F238E27FC236}">
                    <a16:creationId xmlns:a16="http://schemas.microsoft.com/office/drawing/2014/main" id="{5FE1A1AB-CA21-4B8D-8E0B-60D337EF3444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F30A5547-6362-4EB0-9B57-D60E19DE0C0E}"/>
              </a:ext>
            </a:extLst>
          </p:cNvPr>
          <p:cNvGrpSpPr/>
          <p:nvPr/>
        </p:nvGrpSpPr>
        <p:grpSpPr>
          <a:xfrm>
            <a:off x="7253198" y="4306550"/>
            <a:ext cx="1202274" cy="1436740"/>
            <a:chOff x="5272030" y="2082673"/>
            <a:chExt cx="1202274" cy="1436740"/>
          </a:xfrm>
        </p:grpSpPr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E7EB5625-77A9-49B8-B2FC-0EE31D69F09E}"/>
                </a:ext>
              </a:extLst>
            </p:cNvPr>
            <p:cNvGrpSpPr/>
            <p:nvPr/>
          </p:nvGrpSpPr>
          <p:grpSpPr>
            <a:xfrm>
              <a:off x="5680077" y="2082673"/>
              <a:ext cx="794227" cy="953074"/>
              <a:chOff x="1117640" y="1557586"/>
              <a:chExt cx="324865" cy="389838"/>
            </a:xfrm>
          </p:grpSpPr>
          <p:sp>
            <p:nvSpPr>
              <p:cNvPr id="308" name="Gefaltete Ecke 668">
                <a:extLst>
                  <a:ext uri="{FF2B5EF4-FFF2-40B4-BE49-F238E27FC236}">
                    <a16:creationId xmlns:a16="http://schemas.microsoft.com/office/drawing/2014/main" id="{D2170157-445F-4C56-B22A-977E4054161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9" name="Gerade Verbindung 669">
                <a:extLst>
                  <a:ext uri="{FF2B5EF4-FFF2-40B4-BE49-F238E27FC236}">
                    <a16:creationId xmlns:a16="http://schemas.microsoft.com/office/drawing/2014/main" id="{B2902409-092A-4A67-B256-FA19065C75F2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Gerade Verbindung 670">
                <a:extLst>
                  <a:ext uri="{FF2B5EF4-FFF2-40B4-BE49-F238E27FC236}">
                    <a16:creationId xmlns:a16="http://schemas.microsoft.com/office/drawing/2014/main" id="{5A13E603-169D-47EF-B132-BDE2C0F4297C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Gerade Verbindung 671">
                <a:extLst>
                  <a:ext uri="{FF2B5EF4-FFF2-40B4-BE49-F238E27FC236}">
                    <a16:creationId xmlns:a16="http://schemas.microsoft.com/office/drawing/2014/main" id="{C5AE0127-FF6E-437F-9F57-2EB2F4BA3E44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Gerade Verbindung 672">
                <a:extLst>
                  <a:ext uri="{FF2B5EF4-FFF2-40B4-BE49-F238E27FC236}">
                    <a16:creationId xmlns:a16="http://schemas.microsoft.com/office/drawing/2014/main" id="{0B6CEF13-83E4-4FC5-82F5-FDE47EBF892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Gerade Verbindung 673">
                <a:extLst>
                  <a:ext uri="{FF2B5EF4-FFF2-40B4-BE49-F238E27FC236}">
                    <a16:creationId xmlns:a16="http://schemas.microsoft.com/office/drawing/2014/main" id="{CC4480DD-5BAA-469A-823C-915F5AA02A0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54440C61-7BE7-44F9-BA11-AEA3A4403188}"/>
                </a:ext>
              </a:extLst>
            </p:cNvPr>
            <p:cNvGrpSpPr/>
            <p:nvPr/>
          </p:nvGrpSpPr>
          <p:grpSpPr>
            <a:xfrm>
              <a:off x="5473580" y="2321833"/>
              <a:ext cx="794227" cy="953074"/>
              <a:chOff x="1117640" y="1557586"/>
              <a:chExt cx="324865" cy="389838"/>
            </a:xfrm>
          </p:grpSpPr>
          <p:sp>
            <p:nvSpPr>
              <p:cNvPr id="302" name="Gefaltete Ecke 662">
                <a:extLst>
                  <a:ext uri="{FF2B5EF4-FFF2-40B4-BE49-F238E27FC236}">
                    <a16:creationId xmlns:a16="http://schemas.microsoft.com/office/drawing/2014/main" id="{C912F9B7-BD21-4C2C-B22B-DAC8F6326830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Gerade Verbindung 663">
                <a:extLst>
                  <a:ext uri="{FF2B5EF4-FFF2-40B4-BE49-F238E27FC236}">
                    <a16:creationId xmlns:a16="http://schemas.microsoft.com/office/drawing/2014/main" id="{06B3EE9C-D255-4FFD-9E74-7103ED2B38B3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Gerade Verbindung 664">
                <a:extLst>
                  <a:ext uri="{FF2B5EF4-FFF2-40B4-BE49-F238E27FC236}">
                    <a16:creationId xmlns:a16="http://schemas.microsoft.com/office/drawing/2014/main" id="{122F2CC3-4593-4B8D-8ED4-12140CE0D62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5" name="Gerade Verbindung 665">
                <a:extLst>
                  <a:ext uri="{FF2B5EF4-FFF2-40B4-BE49-F238E27FC236}">
                    <a16:creationId xmlns:a16="http://schemas.microsoft.com/office/drawing/2014/main" id="{8DA8AE04-E906-4BA4-8CEA-EF9F13FEC25E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6" name="Gerade Verbindung 666">
                <a:extLst>
                  <a:ext uri="{FF2B5EF4-FFF2-40B4-BE49-F238E27FC236}">
                    <a16:creationId xmlns:a16="http://schemas.microsoft.com/office/drawing/2014/main" id="{DA5A2B63-2B2E-4A27-9E7A-C66D17DC7ECC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" name="Gerade Verbindung 667">
                <a:extLst>
                  <a:ext uri="{FF2B5EF4-FFF2-40B4-BE49-F238E27FC236}">
                    <a16:creationId xmlns:a16="http://schemas.microsoft.com/office/drawing/2014/main" id="{805C0705-840D-48A9-9DD3-13108A34C77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5" name="Gruppieren 294">
              <a:extLst>
                <a:ext uri="{FF2B5EF4-FFF2-40B4-BE49-F238E27FC236}">
                  <a16:creationId xmlns:a16="http://schemas.microsoft.com/office/drawing/2014/main" id="{01B9DF01-0DCC-4429-BBC6-3517E5840198}"/>
                </a:ext>
              </a:extLst>
            </p:cNvPr>
            <p:cNvGrpSpPr/>
            <p:nvPr/>
          </p:nvGrpSpPr>
          <p:grpSpPr>
            <a:xfrm>
              <a:off x="5272030" y="2566339"/>
              <a:ext cx="794227" cy="953074"/>
              <a:chOff x="1117640" y="1557586"/>
              <a:chExt cx="324865" cy="389838"/>
            </a:xfrm>
          </p:grpSpPr>
          <p:sp>
            <p:nvSpPr>
              <p:cNvPr id="296" name="Gefaltete Ecke 662">
                <a:extLst>
                  <a:ext uri="{FF2B5EF4-FFF2-40B4-BE49-F238E27FC236}">
                    <a16:creationId xmlns:a16="http://schemas.microsoft.com/office/drawing/2014/main" id="{DB26465D-3607-4F82-8843-B142A7DABBFC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7" name="Gerade Verbindung 663">
                <a:extLst>
                  <a:ext uri="{FF2B5EF4-FFF2-40B4-BE49-F238E27FC236}">
                    <a16:creationId xmlns:a16="http://schemas.microsoft.com/office/drawing/2014/main" id="{6540C58D-BC8D-4346-B49B-B4116C651812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" name="Gerade Verbindung 664">
                <a:extLst>
                  <a:ext uri="{FF2B5EF4-FFF2-40B4-BE49-F238E27FC236}">
                    <a16:creationId xmlns:a16="http://schemas.microsoft.com/office/drawing/2014/main" id="{B941A0CA-D4CB-46AC-ADE6-D532C8349DD4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9" name="Gerade Verbindung 665">
                <a:extLst>
                  <a:ext uri="{FF2B5EF4-FFF2-40B4-BE49-F238E27FC236}">
                    <a16:creationId xmlns:a16="http://schemas.microsoft.com/office/drawing/2014/main" id="{2A80AF69-E3ED-44BF-B9B0-B860E45093CC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0" name="Gerade Verbindung 666">
                <a:extLst>
                  <a:ext uri="{FF2B5EF4-FFF2-40B4-BE49-F238E27FC236}">
                    <a16:creationId xmlns:a16="http://schemas.microsoft.com/office/drawing/2014/main" id="{F67D0BAF-3F38-45C5-95C7-CD6A7042D80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1" name="Gerade Verbindung 667">
                <a:extLst>
                  <a:ext uri="{FF2B5EF4-FFF2-40B4-BE49-F238E27FC236}">
                    <a16:creationId xmlns:a16="http://schemas.microsoft.com/office/drawing/2014/main" id="{CC853FF7-93A8-41FD-BA64-9AA9BF67ABED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2530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5906510"/>
              </p:ext>
            </p:extLst>
          </p:nvPr>
        </p:nvGraphicFramePr>
        <p:xfrm>
          <a:off x="1588" y="2579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2579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hteck 81">
            <a:extLst>
              <a:ext uri="{FF2B5EF4-FFF2-40B4-BE49-F238E27FC236}">
                <a16:creationId xmlns:a16="http://schemas.microsoft.com/office/drawing/2014/main" id="{928226D0-B623-413D-A7B9-A6CC475EB412}"/>
              </a:ext>
            </a:extLst>
          </p:cNvPr>
          <p:cNvSpPr/>
          <p:nvPr/>
        </p:nvSpPr>
        <p:spPr>
          <a:xfrm flipH="1">
            <a:off x="191547" y="337220"/>
            <a:ext cx="6264697" cy="38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for non-functional requirements: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5C01765-8961-4D03-A02E-423933CD5FA1}"/>
              </a:ext>
            </a:extLst>
          </p:cNvPr>
          <p:cNvSpPr/>
          <p:nvPr/>
        </p:nvSpPr>
        <p:spPr>
          <a:xfrm flipH="1">
            <a:off x="1192210" y="1227993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provide a torque of 50Nm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00C5D79C-449A-4635-8292-A9B44E55ECC6}"/>
              </a:ext>
            </a:extLst>
          </p:cNvPr>
          <p:cNvSpPr/>
          <p:nvPr/>
        </p:nvSpPr>
        <p:spPr>
          <a:xfrm flipH="1">
            <a:off x="1192210" y="1812429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provide a torque of 70Nm.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0D70D185-16E2-4D49-8688-CC9F18ED1437}"/>
              </a:ext>
            </a:extLst>
          </p:cNvPr>
          <p:cNvSpPr/>
          <p:nvPr/>
        </p:nvSpPr>
        <p:spPr>
          <a:xfrm>
            <a:off x="1564061" y="1192722"/>
            <a:ext cx="902914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83B4885-5771-4433-BDF0-DF6CDE4D83B5}"/>
              </a:ext>
            </a:extLst>
          </p:cNvPr>
          <p:cNvSpPr/>
          <p:nvPr/>
        </p:nvSpPr>
        <p:spPr>
          <a:xfrm>
            <a:off x="1553095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35FB6AC-B76F-434D-886A-22F2414DC385}"/>
              </a:ext>
            </a:extLst>
          </p:cNvPr>
          <p:cNvSpPr/>
          <p:nvPr/>
        </p:nvSpPr>
        <p:spPr>
          <a:xfrm>
            <a:off x="2974256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0F8CD0A-9101-490D-9E7C-133580EBB657}"/>
              </a:ext>
            </a:extLst>
          </p:cNvPr>
          <p:cNvSpPr/>
          <p:nvPr/>
        </p:nvSpPr>
        <p:spPr>
          <a:xfrm flipH="1">
            <a:off x="3224834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80E6ABE-BDE6-40A9-A58D-CDBEF15B9A04}"/>
              </a:ext>
            </a:extLst>
          </p:cNvPr>
          <p:cNvSpPr/>
          <p:nvPr/>
        </p:nvSpPr>
        <p:spPr>
          <a:xfrm flipH="1">
            <a:off x="3234358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 non-functional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65E3A9A0-221A-435A-A2A5-4427C060A6EF}"/>
              </a:ext>
            </a:extLst>
          </p:cNvPr>
          <p:cNvSpPr/>
          <p:nvPr/>
        </p:nvSpPr>
        <p:spPr>
          <a:xfrm flipH="1">
            <a:off x="257175" y="1227993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B8C9E17-D4E9-4590-8216-C676E15EFB69}"/>
              </a:ext>
            </a:extLst>
          </p:cNvPr>
          <p:cNvSpPr/>
          <p:nvPr/>
        </p:nvSpPr>
        <p:spPr>
          <a:xfrm flipH="1">
            <a:off x="257175" y="1812429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A95B868D-132D-42EC-BE32-E74C2E209F9D}"/>
              </a:ext>
            </a:extLst>
          </p:cNvPr>
          <p:cNvSpPr/>
          <p:nvPr/>
        </p:nvSpPr>
        <p:spPr>
          <a:xfrm>
            <a:off x="164898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16AA1CA-5259-48D1-B624-09366A7F4B56}"/>
              </a:ext>
            </a:extLst>
          </p:cNvPr>
          <p:cNvSpPr/>
          <p:nvPr/>
        </p:nvSpPr>
        <p:spPr>
          <a:xfrm flipH="1">
            <a:off x="425001" y="2292794"/>
            <a:ext cx="606151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E00A906-74BA-413E-987D-ED9CF44FC3AB}"/>
              </a:ext>
            </a:extLst>
          </p:cNvPr>
          <p:cNvSpPr/>
          <p:nvPr/>
        </p:nvSpPr>
        <p:spPr>
          <a:xfrm flipH="1">
            <a:off x="434524" y="2511510"/>
            <a:ext cx="832300" cy="59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boilerplate?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C31853E7-D273-4CF1-85A2-38BB6F3A8A94}"/>
              </a:ext>
            </a:extLst>
          </p:cNvPr>
          <p:cNvSpPr/>
          <p:nvPr/>
        </p:nvSpPr>
        <p:spPr>
          <a:xfrm>
            <a:off x="189095" y="1192722"/>
            <a:ext cx="81719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3DD1494-A659-4583-BFCB-003B3E4CE0C8}"/>
              </a:ext>
            </a:extLst>
          </p:cNvPr>
          <p:cNvSpPr/>
          <p:nvPr/>
        </p:nvSpPr>
        <p:spPr>
          <a:xfrm>
            <a:off x="2962275" y="1192722"/>
            <a:ext cx="9906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35D36A5-F915-4F18-A060-BFC96F6DFCF3}"/>
              </a:ext>
            </a:extLst>
          </p:cNvPr>
          <p:cNvSpPr/>
          <p:nvPr/>
        </p:nvSpPr>
        <p:spPr>
          <a:xfrm>
            <a:off x="4013299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566EDE4-62CA-4067-AE1A-3FE96F24D944}"/>
              </a:ext>
            </a:extLst>
          </p:cNvPr>
          <p:cNvSpPr/>
          <p:nvPr/>
        </p:nvSpPr>
        <p:spPr>
          <a:xfrm>
            <a:off x="3971925" y="1192722"/>
            <a:ext cx="6477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9581DD-7277-404E-9FF6-AAD1751D500C}"/>
              </a:ext>
            </a:extLst>
          </p:cNvPr>
          <p:cNvGrpSpPr/>
          <p:nvPr/>
        </p:nvGrpSpPr>
        <p:grpSpPr>
          <a:xfrm>
            <a:off x="539561" y="3126825"/>
            <a:ext cx="935155" cy="526500"/>
            <a:chOff x="1511111" y="3698325"/>
            <a:chExt cx="935155" cy="52650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580284-555D-4622-9EA1-FCDD295612D3}"/>
                </a:ext>
              </a:extLst>
            </p:cNvPr>
            <p:cNvGrpSpPr/>
            <p:nvPr/>
          </p:nvGrpSpPr>
          <p:grpSpPr>
            <a:xfrm>
              <a:off x="1511111" y="3698325"/>
              <a:ext cx="611059" cy="526500"/>
              <a:chOff x="1770191" y="3683085"/>
              <a:chExt cx="611059" cy="526500"/>
            </a:xfrm>
          </p:grpSpPr>
          <p:sp>
            <p:nvSpPr>
              <p:cNvPr id="2" name="Raute 1">
                <a:extLst>
                  <a:ext uri="{FF2B5EF4-FFF2-40B4-BE49-F238E27FC236}">
                    <a16:creationId xmlns:a16="http://schemas.microsoft.com/office/drawing/2014/main" id="{EF66CCAE-8F67-4AD1-9577-81C49AA183B4}"/>
                  </a:ext>
                </a:extLst>
              </p:cNvPr>
              <p:cNvSpPr/>
              <p:nvPr/>
            </p:nvSpPr>
            <p:spPr>
              <a:xfrm>
                <a:off x="1836347" y="3812638"/>
                <a:ext cx="265308" cy="117352"/>
              </a:xfrm>
              <a:prstGeom prst="diamond">
                <a:avLst/>
              </a:prstGeom>
              <a:solidFill>
                <a:schemeClr val="accent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1B78438C-B98F-4E72-9BE8-6C75553622BA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2101655" y="3871314"/>
                <a:ext cx="2795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8ED9C161-AE3C-4AE8-82BC-E22782033002}"/>
                  </a:ext>
                </a:extLst>
              </p:cNvPr>
              <p:cNvSpPr/>
              <p:nvPr/>
            </p:nvSpPr>
            <p:spPr>
              <a:xfrm flipH="1">
                <a:off x="2082135" y="3683085"/>
                <a:ext cx="241966" cy="174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5A000C56-DBEF-4C93-B17F-D74779EFE3E0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1969001" y="3929990"/>
                <a:ext cx="1" cy="2795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4D1000EC-D974-47A1-95A5-2DC731A6CC63}"/>
                  </a:ext>
                </a:extLst>
              </p:cNvPr>
              <p:cNvSpPr/>
              <p:nvPr/>
            </p:nvSpPr>
            <p:spPr>
              <a:xfrm flipH="1">
                <a:off x="1770191" y="3946252"/>
                <a:ext cx="189578" cy="174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6FC0C1F6-0B14-4C53-904F-725DE8060D05}"/>
                </a:ext>
              </a:extLst>
            </p:cNvPr>
            <p:cNvGrpSpPr/>
            <p:nvPr/>
          </p:nvGrpSpPr>
          <p:grpSpPr>
            <a:xfrm>
              <a:off x="2181224" y="3864077"/>
              <a:ext cx="265042" cy="45719"/>
              <a:chOff x="2181224" y="3864077"/>
              <a:chExt cx="265042" cy="45719"/>
            </a:xfrm>
          </p:grpSpPr>
          <p:sp>
            <p:nvSpPr>
              <p:cNvPr id="145" name="Rechteck: abgerundete Ecken 144">
                <a:extLst>
                  <a:ext uri="{FF2B5EF4-FFF2-40B4-BE49-F238E27FC236}">
                    <a16:creationId xmlns:a16="http://schemas.microsoft.com/office/drawing/2014/main" id="{247882DE-E816-420A-97E9-9ED3550144A3}"/>
                  </a:ext>
                </a:extLst>
              </p:cNvPr>
              <p:cNvSpPr/>
              <p:nvPr/>
            </p:nvSpPr>
            <p:spPr>
              <a:xfrm flipH="1">
                <a:off x="2181224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hteck: abgerundete Ecken 145">
                <a:extLst>
                  <a:ext uri="{FF2B5EF4-FFF2-40B4-BE49-F238E27FC236}">
                    <a16:creationId xmlns:a16="http://schemas.microsoft.com/office/drawing/2014/main" id="{07B9C237-3ED2-4D42-AB60-CE85E29BDB7F}"/>
                  </a:ext>
                </a:extLst>
              </p:cNvPr>
              <p:cNvSpPr/>
              <p:nvPr/>
            </p:nvSpPr>
            <p:spPr>
              <a:xfrm flipH="1">
                <a:off x="2290761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hteck: abgerundete Ecken 146">
                <a:extLst>
                  <a:ext uri="{FF2B5EF4-FFF2-40B4-BE49-F238E27FC236}">
                    <a16:creationId xmlns:a16="http://schemas.microsoft.com/office/drawing/2014/main" id="{D364783B-318B-42D8-9236-9BD540832BC4}"/>
                  </a:ext>
                </a:extLst>
              </p:cNvPr>
              <p:cNvSpPr/>
              <p:nvPr/>
            </p:nvSpPr>
            <p:spPr>
              <a:xfrm flipH="1">
                <a:off x="2400299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Rechteck: abgerundete Ecken 153">
            <a:extLst>
              <a:ext uri="{FF2B5EF4-FFF2-40B4-BE49-F238E27FC236}">
                <a16:creationId xmlns:a16="http://schemas.microsoft.com/office/drawing/2014/main" id="{41AE3120-BC27-41F7-9FCF-8FE4FB6B847E}"/>
              </a:ext>
            </a:extLst>
          </p:cNvPr>
          <p:cNvSpPr/>
          <p:nvPr/>
        </p:nvSpPr>
        <p:spPr>
          <a:xfrm>
            <a:off x="4886325" y="1192722"/>
            <a:ext cx="6477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4A0373D-9FE9-4D88-B905-B4BB69E49703}"/>
              </a:ext>
            </a:extLst>
          </p:cNvPr>
          <p:cNvSpPr/>
          <p:nvPr/>
        </p:nvSpPr>
        <p:spPr>
          <a:xfrm>
            <a:off x="4884735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60" name="Tabelle 159">
            <a:extLst>
              <a:ext uri="{FF2B5EF4-FFF2-40B4-BE49-F238E27FC236}">
                <a16:creationId xmlns:a16="http://schemas.microsoft.com/office/drawing/2014/main" id="{2E0F84C8-5346-4103-BB1A-5E4A62610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10753"/>
              </p:ext>
            </p:extLst>
          </p:nvPr>
        </p:nvGraphicFramePr>
        <p:xfrm>
          <a:off x="7196313" y="3477262"/>
          <a:ext cx="487635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25">
                  <a:extLst>
                    <a:ext uri="{9D8B030D-6E8A-4147-A177-3AD203B41FA5}">
                      <a16:colId xmlns:a16="http://schemas.microsoft.com/office/drawing/2014/main" val="1606872655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1939086494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337260984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2063641891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549321150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3110359187"/>
                    </a:ext>
                  </a:extLst>
                </a:gridCol>
              </a:tblGrid>
              <a:tr h="199528">
                <a:tc gridSpan="6"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Delta Report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1436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System: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7594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Actuator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615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new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4584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Torque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50Nm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70Nm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4270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Current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2 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3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47234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Cycles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200.000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300.000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94526"/>
                  </a:ext>
                </a:extLst>
              </a:tr>
            </a:tbl>
          </a:graphicData>
        </a:graphic>
      </p:graphicFrame>
      <p:sp>
        <p:nvSpPr>
          <p:cNvPr id="161" name="Rechteck 160">
            <a:extLst>
              <a:ext uri="{FF2B5EF4-FFF2-40B4-BE49-F238E27FC236}">
                <a16:creationId xmlns:a16="http://schemas.microsoft.com/office/drawing/2014/main" id="{B715F34D-5FED-4BC3-ADD6-5AFA93F914F5}"/>
              </a:ext>
            </a:extLst>
          </p:cNvPr>
          <p:cNvSpPr/>
          <p:nvPr/>
        </p:nvSpPr>
        <p:spPr>
          <a:xfrm flipH="1">
            <a:off x="1192210" y="5504422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work with a current of 2 A.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2C1C90AF-FFC1-4F74-9A99-B0FDD2D5576E}"/>
              </a:ext>
            </a:extLst>
          </p:cNvPr>
          <p:cNvSpPr/>
          <p:nvPr/>
        </p:nvSpPr>
        <p:spPr>
          <a:xfrm flipH="1">
            <a:off x="1192210" y="5831683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work with a current of 3 A.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A3FACA8E-938A-4898-AB34-46D22FA03E2F}"/>
              </a:ext>
            </a:extLst>
          </p:cNvPr>
          <p:cNvSpPr/>
          <p:nvPr/>
        </p:nvSpPr>
        <p:spPr>
          <a:xfrm flipH="1">
            <a:off x="257175" y="5504422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A466B44-4456-49B8-9892-18D14C417EFF}"/>
              </a:ext>
            </a:extLst>
          </p:cNvPr>
          <p:cNvSpPr/>
          <p:nvPr/>
        </p:nvSpPr>
        <p:spPr>
          <a:xfrm flipH="1">
            <a:off x="257175" y="5831683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232C1A9-1382-41A1-8513-0C5688CA621B}"/>
              </a:ext>
            </a:extLst>
          </p:cNvPr>
          <p:cNvSpPr/>
          <p:nvPr/>
        </p:nvSpPr>
        <p:spPr>
          <a:xfrm flipH="1">
            <a:off x="1192209" y="6158236"/>
            <a:ext cx="5284790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have a durability of 200.000 cycles.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13505AA-5D9E-4C21-B7FC-5C316B6A6263}"/>
              </a:ext>
            </a:extLst>
          </p:cNvPr>
          <p:cNvSpPr/>
          <p:nvPr/>
        </p:nvSpPr>
        <p:spPr>
          <a:xfrm flipH="1">
            <a:off x="1192209" y="6485497"/>
            <a:ext cx="5284790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have a durability of 300.000 cycles.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C85E1A14-049B-4553-B640-6BCEBD60BF7E}"/>
              </a:ext>
            </a:extLst>
          </p:cNvPr>
          <p:cNvSpPr/>
          <p:nvPr/>
        </p:nvSpPr>
        <p:spPr>
          <a:xfrm flipH="1">
            <a:off x="257175" y="6158236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E0B6FE50-9706-4E1B-B34F-5C3A7EB00F95}"/>
              </a:ext>
            </a:extLst>
          </p:cNvPr>
          <p:cNvSpPr/>
          <p:nvPr/>
        </p:nvSpPr>
        <p:spPr>
          <a:xfrm flipH="1">
            <a:off x="257175" y="6485497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D3E120E7-8C33-4D5F-836D-35BA46205041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3551152" y="569391"/>
            <a:ext cx="2066850" cy="5138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06BA71A6-5BC0-443E-8A5C-41402014DF8D}"/>
              </a:ext>
            </a:extLst>
          </p:cNvPr>
          <p:cNvSpPr/>
          <p:nvPr/>
        </p:nvSpPr>
        <p:spPr>
          <a:xfrm flipH="1">
            <a:off x="1822722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system?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C3BD9AD0-0B4F-4FE8-98DF-CB45EC80B59B}"/>
              </a:ext>
            </a:extLst>
          </p:cNvPr>
          <p:cNvSpPr/>
          <p:nvPr/>
        </p:nvSpPr>
        <p:spPr>
          <a:xfrm flipH="1">
            <a:off x="1813198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3BC623E4-C00D-405D-97EB-B0677956CECA}"/>
              </a:ext>
            </a:extLst>
          </p:cNvPr>
          <p:cNvSpPr/>
          <p:nvPr/>
        </p:nvSpPr>
        <p:spPr>
          <a:xfrm flipH="1">
            <a:off x="5655479" y="1273619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10B1345-48C1-4DFC-A17D-9A73EC836745}"/>
              </a:ext>
            </a:extLst>
          </p:cNvPr>
          <p:cNvSpPr/>
          <p:nvPr/>
        </p:nvSpPr>
        <p:spPr>
          <a:xfrm flipH="1">
            <a:off x="5655479" y="1862963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41CDEB1D-E13E-49EB-94F1-F840BBA7C3AF}"/>
              </a:ext>
            </a:extLst>
          </p:cNvPr>
          <p:cNvSpPr/>
          <p:nvPr/>
        </p:nvSpPr>
        <p:spPr>
          <a:xfrm flipH="1">
            <a:off x="5647539" y="5542639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61E7B0-06A3-4D4D-94DE-DB1F23394774}"/>
              </a:ext>
            </a:extLst>
          </p:cNvPr>
          <p:cNvSpPr/>
          <p:nvPr/>
        </p:nvSpPr>
        <p:spPr>
          <a:xfrm flipH="1">
            <a:off x="5655479" y="5865240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7C17049-228B-4864-9A40-1C5EEA80F518}"/>
              </a:ext>
            </a:extLst>
          </p:cNvPr>
          <p:cNvSpPr/>
          <p:nvPr/>
        </p:nvSpPr>
        <p:spPr>
          <a:xfrm flipH="1">
            <a:off x="6495929" y="619986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7AC8D2F-2897-42CF-8E88-7397EF2CBAF6}"/>
              </a:ext>
            </a:extLst>
          </p:cNvPr>
          <p:cNvSpPr/>
          <p:nvPr/>
        </p:nvSpPr>
        <p:spPr>
          <a:xfrm flipH="1">
            <a:off x="6503869" y="6522465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cxnSp>
        <p:nvCxnSpPr>
          <p:cNvPr id="176" name="Verbinder: gewinkelt 175">
            <a:extLst>
              <a:ext uri="{FF2B5EF4-FFF2-40B4-BE49-F238E27FC236}">
                <a16:creationId xmlns:a16="http://schemas.microsoft.com/office/drawing/2014/main" id="{C9F096F2-2245-44E6-8EF2-CAF7256063A4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4457700" y="1943100"/>
            <a:ext cx="2533650" cy="2857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9CF21B85-6649-4E7E-89F6-39F959F77005}"/>
              </a:ext>
            </a:extLst>
          </p:cNvPr>
          <p:cNvSpPr/>
          <p:nvPr/>
        </p:nvSpPr>
        <p:spPr>
          <a:xfrm flipH="1">
            <a:off x="4254352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75D197D-0C69-4CA1-8BD9-9FCFC8025E28}"/>
              </a:ext>
            </a:extLst>
          </p:cNvPr>
          <p:cNvSpPr/>
          <p:nvPr/>
        </p:nvSpPr>
        <p:spPr>
          <a:xfrm flipH="1">
            <a:off x="4263876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feature?</a:t>
            </a:r>
          </a:p>
        </p:txBody>
      </p: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1B12B277-12BD-485B-B1EA-DAC2146F4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4178" y="2127922"/>
            <a:ext cx="0" cy="25012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Rechteck 158">
            <a:extLst>
              <a:ext uri="{FF2B5EF4-FFF2-40B4-BE49-F238E27FC236}">
                <a16:creationId xmlns:a16="http://schemas.microsoft.com/office/drawing/2014/main" id="{C71B7D45-D916-49F2-A175-0B4B7D45526D}"/>
              </a:ext>
            </a:extLst>
          </p:cNvPr>
          <p:cNvSpPr/>
          <p:nvPr/>
        </p:nvSpPr>
        <p:spPr>
          <a:xfrm flipH="1">
            <a:off x="5135311" y="2511510"/>
            <a:ext cx="1646488" cy="7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key values with the corresponding system and feature name 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A5766206-66EF-41B2-9B2F-D9F95DABDA1C}"/>
              </a:ext>
            </a:extLst>
          </p:cNvPr>
          <p:cNvSpPr/>
          <p:nvPr/>
        </p:nvSpPr>
        <p:spPr>
          <a:xfrm flipH="1">
            <a:off x="5173413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BDC94668-284D-4E3F-A966-B7A283C5E160}"/>
              </a:ext>
            </a:extLst>
          </p:cNvPr>
          <p:cNvSpPr/>
          <p:nvPr/>
        </p:nvSpPr>
        <p:spPr>
          <a:xfrm flipH="1">
            <a:off x="9013044" y="1413066"/>
            <a:ext cx="1216805" cy="53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is already converted into boilerplates</a:t>
            </a:r>
          </a:p>
        </p:txBody>
      </p:sp>
    </p:spTree>
    <p:extLst>
      <p:ext uri="{BB962C8B-B14F-4D97-AF65-F5344CB8AC3E}">
        <p14:creationId xmlns:p14="http://schemas.microsoft.com/office/powerpoint/2010/main" val="119332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835DC9A5-0E71-4896-911A-BB87157AA763}"/>
              </a:ext>
            </a:extLst>
          </p:cNvPr>
          <p:cNvSpPr/>
          <p:nvPr/>
        </p:nvSpPr>
        <p:spPr>
          <a:xfrm>
            <a:off x="1106954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 pre-processing</a:t>
            </a:r>
          </a:p>
        </p:txBody>
      </p:sp>
      <p:cxnSp>
        <p:nvCxnSpPr>
          <p:cNvPr id="256" name="Gerade Verbindung mit Pfeil 255">
            <a:extLst>
              <a:ext uri="{FF2B5EF4-FFF2-40B4-BE49-F238E27FC236}">
                <a16:creationId xmlns:a16="http://schemas.microsoft.com/office/drawing/2014/main" id="{B9DA5B9D-7B37-42C9-9547-C2EABD0295AD}"/>
              </a:ext>
            </a:extLst>
          </p:cNvPr>
          <p:cNvCxnSpPr>
            <a:cxnSpLocks/>
          </p:cNvCxnSpPr>
          <p:nvPr/>
        </p:nvCxnSpPr>
        <p:spPr bwMode="auto">
          <a:xfrm>
            <a:off x="3455586" y="2852283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9" name="Rechteck 258">
            <a:extLst>
              <a:ext uri="{FF2B5EF4-FFF2-40B4-BE49-F238E27FC236}">
                <a16:creationId xmlns:a16="http://schemas.microsoft.com/office/drawing/2014/main" id="{5A10108B-8792-4BC3-B48F-0B1E84CDBEFA}"/>
              </a:ext>
            </a:extLst>
          </p:cNvPr>
          <p:cNvSpPr/>
          <p:nvPr/>
        </p:nvSpPr>
        <p:spPr>
          <a:xfrm flipH="1">
            <a:off x="9484995" y="5397693"/>
            <a:ext cx="582595" cy="21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19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B8EEFEFB-BE99-4C38-A374-F126D179892C}"/>
              </a:ext>
            </a:extLst>
          </p:cNvPr>
          <p:cNvSpPr/>
          <p:nvPr/>
        </p:nvSpPr>
        <p:spPr>
          <a:xfrm>
            <a:off x="4825613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Delta Analyzer</a:t>
            </a:r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BC923DBA-764B-4E11-A9AD-C34C64D028B1}"/>
              </a:ext>
            </a:extLst>
          </p:cNvPr>
          <p:cNvSpPr/>
          <p:nvPr/>
        </p:nvSpPr>
        <p:spPr>
          <a:xfrm>
            <a:off x="8544272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1377AFF-920C-4790-B9AC-EA0400411F22}"/>
              </a:ext>
            </a:extLst>
          </p:cNvPr>
          <p:cNvCxnSpPr>
            <a:cxnSpLocks/>
          </p:cNvCxnSpPr>
          <p:nvPr/>
        </p:nvCxnSpPr>
        <p:spPr bwMode="auto">
          <a:xfrm flipH="1">
            <a:off x="3455586" y="3335467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754DF370-B862-41E0-907B-44E0D8550E55}"/>
              </a:ext>
            </a:extLst>
          </p:cNvPr>
          <p:cNvCxnSpPr>
            <a:cxnSpLocks/>
          </p:cNvCxnSpPr>
          <p:nvPr/>
        </p:nvCxnSpPr>
        <p:spPr bwMode="auto">
          <a:xfrm>
            <a:off x="7168461" y="2852283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CF9335C-3B69-4478-AEDE-12602963F9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8461" y="3335467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9" name="Rechteck: abgerundete Ecken 428">
            <a:extLst>
              <a:ext uri="{FF2B5EF4-FFF2-40B4-BE49-F238E27FC236}">
                <a16:creationId xmlns:a16="http://schemas.microsoft.com/office/drawing/2014/main" id="{88729411-1934-4F88-8B96-4E3A1310C5DD}"/>
              </a:ext>
            </a:extLst>
          </p:cNvPr>
          <p:cNvSpPr/>
          <p:nvPr/>
        </p:nvSpPr>
        <p:spPr>
          <a:xfrm>
            <a:off x="2770203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GATE</a:t>
            </a:r>
          </a:p>
        </p:txBody>
      </p:sp>
      <p:sp>
        <p:nvSpPr>
          <p:cNvPr id="430" name="Rechteck: abgerundete Ecken 429">
            <a:extLst>
              <a:ext uri="{FF2B5EF4-FFF2-40B4-BE49-F238E27FC236}">
                <a16:creationId xmlns:a16="http://schemas.microsoft.com/office/drawing/2014/main" id="{725AA54A-6B65-4566-A015-C673C517F7F4}"/>
              </a:ext>
            </a:extLst>
          </p:cNvPr>
          <p:cNvSpPr/>
          <p:nvPr/>
        </p:nvSpPr>
        <p:spPr>
          <a:xfrm>
            <a:off x="6488862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431" name="Rechteck: abgerundete Ecken 430">
            <a:extLst>
              <a:ext uri="{FF2B5EF4-FFF2-40B4-BE49-F238E27FC236}">
                <a16:creationId xmlns:a16="http://schemas.microsoft.com/office/drawing/2014/main" id="{E55F7AB9-3605-4E5A-92D4-350DC6A0168C}"/>
              </a:ext>
            </a:extLst>
          </p:cNvPr>
          <p:cNvSpPr/>
          <p:nvPr/>
        </p:nvSpPr>
        <p:spPr>
          <a:xfrm>
            <a:off x="10204728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D589B9-EA64-49ED-8218-99ECE64D0685}"/>
              </a:ext>
            </a:extLst>
          </p:cNvPr>
          <p:cNvGrpSpPr/>
          <p:nvPr/>
        </p:nvGrpSpPr>
        <p:grpSpPr>
          <a:xfrm>
            <a:off x="9484996" y="4658899"/>
            <a:ext cx="582594" cy="680196"/>
            <a:chOff x="9634225" y="5678374"/>
            <a:chExt cx="374878" cy="437681"/>
          </a:xfrm>
        </p:grpSpPr>
        <p:sp>
          <p:nvSpPr>
            <p:cNvPr id="12" name="Flussdiagramm: Verzögerung 11">
              <a:extLst>
                <a:ext uri="{FF2B5EF4-FFF2-40B4-BE49-F238E27FC236}">
                  <a16:creationId xmlns:a16="http://schemas.microsoft.com/office/drawing/2014/main" id="{6532222B-051B-49A9-915F-C0A54F55CCA0}"/>
                </a:ext>
              </a:extLst>
            </p:cNvPr>
            <p:cNvSpPr/>
            <p:nvPr/>
          </p:nvSpPr>
          <p:spPr>
            <a:xfrm rot="16200000">
              <a:off x="9733055" y="5840007"/>
              <a:ext cx="177218" cy="374878"/>
            </a:xfrm>
            <a:prstGeom prst="flowChartDelay">
              <a:avLst/>
            </a:prstGeom>
            <a:solidFill>
              <a:srgbClr val="505C64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47A0EBF-D5AB-4AFD-94A6-D8D50F1F71C5}"/>
                </a:ext>
              </a:extLst>
            </p:cNvPr>
            <p:cNvSpPr/>
            <p:nvPr/>
          </p:nvSpPr>
          <p:spPr>
            <a:xfrm>
              <a:off x="9718276" y="5678374"/>
              <a:ext cx="206774" cy="206774"/>
            </a:xfrm>
            <a:prstGeom prst="ellipse">
              <a:avLst/>
            </a:prstGeom>
            <a:solidFill>
              <a:srgbClr val="505C64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C123D95-07A9-4F04-ACB0-57C5E680606E}"/>
              </a:ext>
            </a:extLst>
          </p:cNvPr>
          <p:cNvGrpSpPr/>
          <p:nvPr/>
        </p:nvGrpSpPr>
        <p:grpSpPr>
          <a:xfrm rot="16200000">
            <a:off x="9364183" y="3960623"/>
            <a:ext cx="798885" cy="483184"/>
            <a:chOff x="8040216" y="4245543"/>
            <a:chExt cx="1363702" cy="483184"/>
          </a:xfrm>
        </p:grpSpPr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66FDCC0A-3588-49BC-9566-B56F391541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0216" y="4245543"/>
              <a:ext cx="1363702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5" name="Gerade Verbindung mit Pfeil 434">
              <a:extLst>
                <a:ext uri="{FF2B5EF4-FFF2-40B4-BE49-F238E27FC236}">
                  <a16:creationId xmlns:a16="http://schemas.microsoft.com/office/drawing/2014/main" id="{B1F32404-C7CE-41E6-8215-E3B85F8BB6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040216" y="4728727"/>
              <a:ext cx="1363702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2" name="Ellipse 261">
            <a:extLst>
              <a:ext uri="{FF2B5EF4-FFF2-40B4-BE49-F238E27FC236}">
                <a16:creationId xmlns:a16="http://schemas.microsoft.com/office/drawing/2014/main" id="{011D7E77-8C2D-4C91-AD0D-C4A792656233}"/>
              </a:ext>
            </a:extLst>
          </p:cNvPr>
          <p:cNvSpPr/>
          <p:nvPr/>
        </p:nvSpPr>
        <p:spPr>
          <a:xfrm>
            <a:off x="1206843" y="4206766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C34E232A-FCBB-4A91-B5B0-10573B324A4F}"/>
              </a:ext>
            </a:extLst>
          </p:cNvPr>
          <p:cNvSpPr/>
          <p:nvPr/>
        </p:nvSpPr>
        <p:spPr>
          <a:xfrm flipH="1">
            <a:off x="1471643" y="4225199"/>
            <a:ext cx="1796906" cy="20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Anforderungen anhand der Annotationen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4604CF3C-8B72-42F3-89D2-547576F15E86}"/>
              </a:ext>
            </a:extLst>
          </p:cNvPr>
          <p:cNvSpPr/>
          <p:nvPr/>
        </p:nvSpPr>
        <p:spPr>
          <a:xfrm>
            <a:off x="4984273" y="420371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43730B0D-8337-4774-8D19-7D4D07D30AB1}"/>
              </a:ext>
            </a:extLst>
          </p:cNvPr>
          <p:cNvSpPr/>
          <p:nvPr/>
        </p:nvSpPr>
        <p:spPr>
          <a:xfrm flipH="1">
            <a:off x="5249073" y="4222146"/>
            <a:ext cx="2054779" cy="2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Kategorisierung der Deltas</a:t>
            </a:r>
          </a:p>
        </p:txBody>
      </p:sp>
    </p:spTree>
    <p:extLst>
      <p:ext uri="{BB962C8B-B14F-4D97-AF65-F5344CB8AC3E}">
        <p14:creationId xmlns:p14="http://schemas.microsoft.com/office/powerpoint/2010/main" val="16190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19C9D-651B-47D5-A180-9EDD39B95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E0347C-A27C-44ED-BAF8-045B79E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0D536-38EF-4742-9F53-59BAB647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4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8056EC-1BFD-4445-8116-705A7C18CB1A}"/>
              </a:ext>
            </a:extLst>
          </p:cNvPr>
          <p:cNvSpPr/>
          <p:nvPr/>
        </p:nvSpPr>
        <p:spPr>
          <a:xfrm>
            <a:off x="1199456" y="2060847"/>
            <a:ext cx="2232248" cy="43560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DE274E-BC72-4787-A081-9A509DC1650A}"/>
              </a:ext>
            </a:extLst>
          </p:cNvPr>
          <p:cNvSpPr txBox="1"/>
          <p:nvPr/>
        </p:nvSpPr>
        <p:spPr>
          <a:xfrm>
            <a:off x="1199456" y="1772816"/>
            <a:ext cx="22361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List&lt;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List</a:t>
            </a:r>
            <a:r>
              <a:rPr lang="de-DE" sz="1600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de-DE" sz="1600" b="1" i="1" dirty="0">
                <a:latin typeface="Arial" pitchFamily="34" charset="0"/>
                <a:cs typeface="Arial" pitchFamily="34" charset="0"/>
              </a:rPr>
              <a:t>sentenceList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6F7B38-3FC1-4485-A276-026BE98F4EA8}"/>
              </a:ext>
            </a:extLst>
          </p:cNvPr>
          <p:cNvSpPr/>
          <p:nvPr/>
        </p:nvSpPr>
        <p:spPr>
          <a:xfrm>
            <a:off x="1271464" y="2141488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ACC47C-4E51-4182-8F0D-04EAF9A89EAE}"/>
              </a:ext>
            </a:extLst>
          </p:cNvPr>
          <p:cNvSpPr/>
          <p:nvPr/>
        </p:nvSpPr>
        <p:spPr>
          <a:xfrm>
            <a:off x="1621276" y="2137783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6416A2-3B8E-4862-B891-F47A3B07193F}"/>
              </a:ext>
            </a:extLst>
          </p:cNvPr>
          <p:cNvSpPr/>
          <p:nvPr/>
        </p:nvSpPr>
        <p:spPr>
          <a:xfrm>
            <a:off x="1966966" y="2137783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1A5219-D459-4933-9FC8-EE7AAE99F97E}"/>
              </a:ext>
            </a:extLst>
          </p:cNvPr>
          <p:cNvSpPr txBox="1"/>
          <p:nvPr/>
        </p:nvSpPr>
        <p:spPr>
          <a:xfrm>
            <a:off x="2312656" y="2194776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CFE3A30-3DA7-4F80-8079-DCD1D78DC6B4}"/>
              </a:ext>
            </a:extLst>
          </p:cNvPr>
          <p:cNvSpPr/>
          <p:nvPr/>
        </p:nvSpPr>
        <p:spPr>
          <a:xfrm>
            <a:off x="1295364" y="2397233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192FEC4-80E1-4BA3-AE86-1154AAFC4025}"/>
              </a:ext>
            </a:extLst>
          </p:cNvPr>
          <p:cNvSpPr/>
          <p:nvPr/>
        </p:nvSpPr>
        <p:spPr>
          <a:xfrm rot="16200000">
            <a:off x="820942" y="3196094"/>
            <a:ext cx="1184574" cy="28935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9841746-28FB-4B02-895C-F4CF12CD5B45}"/>
              </a:ext>
            </a:extLst>
          </p:cNvPr>
          <p:cNvSpPr/>
          <p:nvPr/>
        </p:nvSpPr>
        <p:spPr>
          <a:xfrm>
            <a:off x="1308923" y="2799506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F224BAE-E432-4491-B787-678E2C4638FB}"/>
              </a:ext>
            </a:extLst>
          </p:cNvPr>
          <p:cNvSpPr/>
          <p:nvPr/>
        </p:nvSpPr>
        <p:spPr>
          <a:xfrm>
            <a:off x="1308923" y="3084624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7A4EE428-D06D-4B34-B4C9-F7B93E1D263B}"/>
              </a:ext>
            </a:extLst>
          </p:cNvPr>
          <p:cNvSpPr/>
          <p:nvPr/>
        </p:nvSpPr>
        <p:spPr>
          <a:xfrm>
            <a:off x="1643923" y="2397272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253248-50A6-472E-8D73-FE7AF14C05F7}"/>
              </a:ext>
            </a:extLst>
          </p:cNvPr>
          <p:cNvSpPr txBox="1"/>
          <p:nvPr/>
        </p:nvSpPr>
        <p:spPr>
          <a:xfrm rot="16200000">
            <a:off x="330179" y="3305889"/>
            <a:ext cx="15853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List&lt;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Annotation</a:t>
            </a:r>
            <a:r>
              <a:rPr lang="de-DE" sz="1600" b="1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28D95FD-97B8-46DA-A99F-974317D9D79A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982966" y="2274943"/>
            <a:ext cx="216490" cy="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C8D67E8-59DC-4F04-9A53-EA1AD4A65BCC}"/>
              </a:ext>
            </a:extLst>
          </p:cNvPr>
          <p:cNvSpPr txBox="1"/>
          <p:nvPr/>
        </p:nvSpPr>
        <p:spPr>
          <a:xfrm>
            <a:off x="524507" y="2167221"/>
            <a:ext cx="4584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Sätze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B3D9-1F21-4CCB-BF9A-A3B51E9F3754}"/>
              </a:ext>
            </a:extLst>
          </p:cNvPr>
          <p:cNvSpPr txBox="1"/>
          <p:nvPr/>
        </p:nvSpPr>
        <p:spPr>
          <a:xfrm>
            <a:off x="1834769" y="3062081"/>
            <a:ext cx="1671933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Sentence-Annotation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8C0B40A-25BD-4BEA-B0A2-D55AE91D7471}"/>
              </a:ext>
            </a:extLst>
          </p:cNvPr>
          <p:cNvCxnSpPr>
            <a:cxnSpLocks/>
            <a:stCxn id="35" idx="1"/>
            <a:endCxn id="16" idx="3"/>
          </p:cNvCxnSpPr>
          <p:nvPr/>
        </p:nvCxnSpPr>
        <p:spPr>
          <a:xfrm flipH="1" flipV="1">
            <a:off x="1507687" y="2886556"/>
            <a:ext cx="327082" cy="28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525CED8-A0BB-416C-8A27-77D4B5101374}"/>
              </a:ext>
            </a:extLst>
          </p:cNvPr>
          <p:cNvSpPr txBox="1"/>
          <p:nvPr/>
        </p:nvSpPr>
        <p:spPr>
          <a:xfrm>
            <a:off x="1839362" y="3343036"/>
            <a:ext cx="1721231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BP-Annotation 1-n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318779-FC2F-43BE-B966-F39A0915519D}"/>
              </a:ext>
            </a:extLst>
          </p:cNvPr>
          <p:cNvCxnSpPr>
            <a:cxnSpLocks/>
            <a:stCxn id="41" idx="1"/>
            <a:endCxn id="19" idx="3"/>
          </p:cNvCxnSpPr>
          <p:nvPr/>
        </p:nvCxnSpPr>
        <p:spPr>
          <a:xfrm flipH="1" flipV="1">
            <a:off x="1507687" y="3171674"/>
            <a:ext cx="331675" cy="27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04ECD02-8070-4CAB-B86D-4520058217C3}"/>
              </a:ext>
            </a:extLst>
          </p:cNvPr>
          <p:cNvSpPr txBox="1"/>
          <p:nvPr/>
        </p:nvSpPr>
        <p:spPr>
          <a:xfrm rot="16200000">
            <a:off x="1652076" y="2735477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0A686DB-2279-41B3-BE73-5493AAEE6A1E}"/>
              </a:ext>
            </a:extLst>
          </p:cNvPr>
          <p:cNvSpPr/>
          <p:nvPr/>
        </p:nvSpPr>
        <p:spPr>
          <a:xfrm>
            <a:off x="1310918" y="3363709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82B4E2C-91B9-4638-BE96-D5F7B29E5851}"/>
              </a:ext>
            </a:extLst>
          </p:cNvPr>
          <p:cNvCxnSpPr>
            <a:cxnSpLocks/>
            <a:stCxn id="41" idx="1"/>
            <a:endCxn id="55" idx="3"/>
          </p:cNvCxnSpPr>
          <p:nvPr/>
        </p:nvCxnSpPr>
        <p:spPr>
          <a:xfrm flipH="1">
            <a:off x="1509682" y="3450758"/>
            <a:ext cx="3296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feil: nach unten 60">
            <a:extLst>
              <a:ext uri="{FF2B5EF4-FFF2-40B4-BE49-F238E27FC236}">
                <a16:creationId xmlns:a16="http://schemas.microsoft.com/office/drawing/2014/main" id="{E8EDFA31-817B-4C56-A487-20A4088BC554}"/>
              </a:ext>
            </a:extLst>
          </p:cNvPr>
          <p:cNvSpPr/>
          <p:nvPr/>
        </p:nvSpPr>
        <p:spPr>
          <a:xfrm>
            <a:off x="1992482" y="2398677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5F05A2E-0A47-4C4F-873F-61D7BF7AE9E7}"/>
              </a:ext>
            </a:extLst>
          </p:cNvPr>
          <p:cNvSpPr txBox="1"/>
          <p:nvPr/>
        </p:nvSpPr>
        <p:spPr>
          <a:xfrm rot="16200000">
            <a:off x="2000635" y="2736882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F2B5A10F-5C6E-4812-A48B-B645B3AA9B55}"/>
              </a:ext>
            </a:extLst>
          </p:cNvPr>
          <p:cNvSpPr/>
          <p:nvPr/>
        </p:nvSpPr>
        <p:spPr>
          <a:xfrm>
            <a:off x="3663119" y="2577092"/>
            <a:ext cx="1342859" cy="829551"/>
          </a:xfrm>
          <a:prstGeom prst="right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Konvertierung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AB692B8-1C5A-41B4-8B3E-DC55CA00AC72}"/>
              </a:ext>
            </a:extLst>
          </p:cNvPr>
          <p:cNvSpPr/>
          <p:nvPr/>
        </p:nvSpPr>
        <p:spPr>
          <a:xfrm>
            <a:off x="5465103" y="2060847"/>
            <a:ext cx="2232248" cy="43560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84B99F-A879-4C4A-A1E2-221BEE04F31F}"/>
              </a:ext>
            </a:extLst>
          </p:cNvPr>
          <p:cNvSpPr txBox="1"/>
          <p:nvPr/>
        </p:nvSpPr>
        <p:spPr>
          <a:xfrm>
            <a:off x="5465103" y="1772816"/>
            <a:ext cx="15981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List&lt;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List</a:t>
            </a:r>
            <a:r>
              <a:rPr lang="de-DE" sz="1600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de-DE" sz="1600" b="1" i="1" dirty="0">
                <a:latin typeface="Arial" pitchFamily="34" charset="0"/>
                <a:cs typeface="Arial" pitchFamily="34" charset="0"/>
              </a:rPr>
              <a:t>bpList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8C3923D-4975-4C93-BE49-5C1F23175259}"/>
              </a:ext>
            </a:extLst>
          </p:cNvPr>
          <p:cNvSpPr/>
          <p:nvPr/>
        </p:nvSpPr>
        <p:spPr>
          <a:xfrm>
            <a:off x="5537111" y="2141488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9F4272C-A06C-4781-BEBA-5469B90764A4}"/>
              </a:ext>
            </a:extLst>
          </p:cNvPr>
          <p:cNvSpPr/>
          <p:nvPr/>
        </p:nvSpPr>
        <p:spPr>
          <a:xfrm>
            <a:off x="5886923" y="2137783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94F4903-A8DD-4762-AE64-3CEB5D1C8AEE}"/>
              </a:ext>
            </a:extLst>
          </p:cNvPr>
          <p:cNvSpPr/>
          <p:nvPr/>
        </p:nvSpPr>
        <p:spPr>
          <a:xfrm>
            <a:off x="6232613" y="2137783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00F9477-D34A-4059-BFA9-B9F530940B7B}"/>
              </a:ext>
            </a:extLst>
          </p:cNvPr>
          <p:cNvSpPr txBox="1"/>
          <p:nvPr/>
        </p:nvSpPr>
        <p:spPr>
          <a:xfrm>
            <a:off x="6578303" y="2194776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0" name="Pfeil: nach unten 69">
            <a:extLst>
              <a:ext uri="{FF2B5EF4-FFF2-40B4-BE49-F238E27FC236}">
                <a16:creationId xmlns:a16="http://schemas.microsoft.com/office/drawing/2014/main" id="{0ABA52CA-87DA-4367-B3C6-7C7707F82BD7}"/>
              </a:ext>
            </a:extLst>
          </p:cNvPr>
          <p:cNvSpPr/>
          <p:nvPr/>
        </p:nvSpPr>
        <p:spPr>
          <a:xfrm>
            <a:off x="5561011" y="2397233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FB55BB9-1788-4308-87DC-63514C30D383}"/>
              </a:ext>
            </a:extLst>
          </p:cNvPr>
          <p:cNvSpPr/>
          <p:nvPr/>
        </p:nvSpPr>
        <p:spPr>
          <a:xfrm rot="16200000">
            <a:off x="5086589" y="3196094"/>
            <a:ext cx="1184574" cy="28935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69A1E3C3-9328-4B9A-8555-F9549275A90F}"/>
              </a:ext>
            </a:extLst>
          </p:cNvPr>
          <p:cNvSpPr/>
          <p:nvPr/>
        </p:nvSpPr>
        <p:spPr>
          <a:xfrm>
            <a:off x="5574570" y="2799506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C9D66C5-F72D-4F3C-835B-155C8C719085}"/>
              </a:ext>
            </a:extLst>
          </p:cNvPr>
          <p:cNvSpPr/>
          <p:nvPr/>
        </p:nvSpPr>
        <p:spPr>
          <a:xfrm>
            <a:off x="5574570" y="3084624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Pfeil: nach unten 73">
            <a:extLst>
              <a:ext uri="{FF2B5EF4-FFF2-40B4-BE49-F238E27FC236}">
                <a16:creationId xmlns:a16="http://schemas.microsoft.com/office/drawing/2014/main" id="{AC48EC16-1FB4-4750-AAA6-6B6D49B6C956}"/>
              </a:ext>
            </a:extLst>
          </p:cNvPr>
          <p:cNvSpPr/>
          <p:nvPr/>
        </p:nvSpPr>
        <p:spPr>
          <a:xfrm>
            <a:off x="5909570" y="2397272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271E7CD-9617-4803-8A86-20C27784CF48}"/>
              </a:ext>
            </a:extLst>
          </p:cNvPr>
          <p:cNvSpPr txBox="1"/>
          <p:nvPr/>
        </p:nvSpPr>
        <p:spPr>
          <a:xfrm rot="16200000">
            <a:off x="4602240" y="3305889"/>
            <a:ext cx="15725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List&lt;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Boilerplate</a:t>
            </a:r>
            <a:r>
              <a:rPr lang="de-DE" sz="1600" b="1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C4E0549-04A8-4991-81D1-0663E15C63A9}"/>
              </a:ext>
            </a:extLst>
          </p:cNvPr>
          <p:cNvCxnSpPr>
            <a:cxnSpLocks/>
            <a:stCxn id="77" idx="3"/>
            <a:endCxn id="64" idx="1"/>
          </p:cNvCxnSpPr>
          <p:nvPr/>
        </p:nvCxnSpPr>
        <p:spPr>
          <a:xfrm>
            <a:off x="5248613" y="2274943"/>
            <a:ext cx="216490" cy="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6AFF3D5-A208-4EB4-A223-48ADA1912B03}"/>
              </a:ext>
            </a:extLst>
          </p:cNvPr>
          <p:cNvSpPr txBox="1"/>
          <p:nvPr/>
        </p:nvSpPr>
        <p:spPr>
          <a:xfrm>
            <a:off x="4790154" y="2167221"/>
            <a:ext cx="4584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Sätze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8BD931C-7218-405E-831C-EA756E04768B}"/>
              </a:ext>
            </a:extLst>
          </p:cNvPr>
          <p:cNvSpPr txBox="1"/>
          <p:nvPr/>
        </p:nvSpPr>
        <p:spPr>
          <a:xfrm>
            <a:off x="6096000" y="3239808"/>
            <a:ext cx="2069477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Boilerplate-Konvertierung </a:t>
            </a:r>
            <a:br>
              <a:rPr lang="de-DE" sz="1400" i="1" dirty="0">
                <a:latin typeface="Arial" pitchFamily="34" charset="0"/>
                <a:cs typeface="Arial" pitchFamily="34" charset="0"/>
              </a:rPr>
            </a:br>
            <a:r>
              <a:rPr lang="de-DE" sz="1400" i="1" dirty="0">
                <a:latin typeface="Arial" pitchFamily="34" charset="0"/>
                <a:cs typeface="Arial" pitchFamily="34" charset="0"/>
              </a:rPr>
              <a:t>1-n zum Satz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A085FF2-87C9-4823-8D3E-6FB3EBBCA407}"/>
              </a:ext>
            </a:extLst>
          </p:cNvPr>
          <p:cNvCxnSpPr>
            <a:cxnSpLocks/>
            <a:stCxn id="78" idx="1"/>
            <a:endCxn id="72" idx="3"/>
          </p:cNvCxnSpPr>
          <p:nvPr/>
        </p:nvCxnSpPr>
        <p:spPr>
          <a:xfrm flipH="1" flipV="1">
            <a:off x="5773334" y="2886556"/>
            <a:ext cx="322666" cy="56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115E6DA-D014-45AD-9FD8-BCEE292D3E1C}"/>
              </a:ext>
            </a:extLst>
          </p:cNvPr>
          <p:cNvSpPr txBox="1"/>
          <p:nvPr/>
        </p:nvSpPr>
        <p:spPr>
          <a:xfrm rot="16200000">
            <a:off x="5917723" y="2735477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E28FDD8-C8A9-4234-8F9A-952CAA9AA2F7}"/>
              </a:ext>
            </a:extLst>
          </p:cNvPr>
          <p:cNvSpPr/>
          <p:nvPr/>
        </p:nvSpPr>
        <p:spPr>
          <a:xfrm>
            <a:off x="5576565" y="3363709"/>
            <a:ext cx="198764" cy="174099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4FFFD15-2D1C-4AA2-AA0A-B4A5A0A8F06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5773334" y="3171674"/>
            <a:ext cx="322666" cy="283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feil: nach unten 84">
            <a:extLst>
              <a:ext uri="{FF2B5EF4-FFF2-40B4-BE49-F238E27FC236}">
                <a16:creationId xmlns:a16="http://schemas.microsoft.com/office/drawing/2014/main" id="{0DE43092-081D-4D5C-A6B7-47AB5FA73F73}"/>
              </a:ext>
            </a:extLst>
          </p:cNvPr>
          <p:cNvSpPr/>
          <p:nvPr/>
        </p:nvSpPr>
        <p:spPr>
          <a:xfrm>
            <a:off x="6258129" y="2398677"/>
            <a:ext cx="237024" cy="359719"/>
          </a:xfrm>
          <a:prstGeom prst="down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1470AB-42A0-4EAA-990E-B4C7FDADBF9E}"/>
              </a:ext>
            </a:extLst>
          </p:cNvPr>
          <p:cNvSpPr txBox="1"/>
          <p:nvPr/>
        </p:nvSpPr>
        <p:spPr>
          <a:xfrm rot="16200000">
            <a:off x="6266282" y="2736882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FCE3D31C-4A25-468C-B0D0-8577328DB819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H="1" flipV="1">
            <a:off x="5775329" y="3450759"/>
            <a:ext cx="320671" cy="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07136F50-A6C7-4FF2-93D4-E9E4D0981B63}"/>
              </a:ext>
            </a:extLst>
          </p:cNvPr>
          <p:cNvSpPr/>
          <p:nvPr/>
        </p:nvSpPr>
        <p:spPr>
          <a:xfrm rot="5400000" flipV="1">
            <a:off x="5805144" y="4338353"/>
            <a:ext cx="1172295" cy="919826"/>
          </a:xfrm>
          <a:prstGeom prst="rightArrow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3680007-99E3-4345-B2BF-A10745C24B8D}"/>
              </a:ext>
            </a:extLst>
          </p:cNvPr>
          <p:cNvSpPr/>
          <p:nvPr/>
        </p:nvSpPr>
        <p:spPr>
          <a:xfrm>
            <a:off x="5465103" y="5708385"/>
            <a:ext cx="2232248" cy="43560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B2E58F5-91BA-46EC-8FF9-616D0366C1C3}"/>
              </a:ext>
            </a:extLst>
          </p:cNvPr>
          <p:cNvSpPr txBox="1"/>
          <p:nvPr/>
        </p:nvSpPr>
        <p:spPr>
          <a:xfrm>
            <a:off x="5465103" y="5420354"/>
            <a:ext cx="28950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Arial" pitchFamily="34" charset="0"/>
                <a:cs typeface="Arial" pitchFamily="34" charset="0"/>
              </a:rPr>
              <a:t>List&lt;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Boilerplate</a:t>
            </a:r>
            <a:r>
              <a:rPr lang="de-DE" sz="1600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de-DE" sz="1600" b="1" i="1" dirty="0">
                <a:latin typeface="Arial" pitchFamily="34" charset="0"/>
                <a:cs typeface="Arial" pitchFamily="34" charset="0"/>
              </a:rPr>
              <a:t>bpExportList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C211414-875F-4AF1-A918-EC4BAD17ABA5}"/>
              </a:ext>
            </a:extLst>
          </p:cNvPr>
          <p:cNvSpPr/>
          <p:nvPr/>
        </p:nvSpPr>
        <p:spPr>
          <a:xfrm>
            <a:off x="5537111" y="5789026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942B3DB7-8049-4758-BD17-06D0A32B68DA}"/>
              </a:ext>
            </a:extLst>
          </p:cNvPr>
          <p:cNvSpPr/>
          <p:nvPr/>
        </p:nvSpPr>
        <p:spPr>
          <a:xfrm>
            <a:off x="5886923" y="5785321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5FB7694-B1C0-4FD8-AE48-5591990F193B}"/>
              </a:ext>
            </a:extLst>
          </p:cNvPr>
          <p:cNvSpPr/>
          <p:nvPr/>
        </p:nvSpPr>
        <p:spPr>
          <a:xfrm>
            <a:off x="6232613" y="5785321"/>
            <a:ext cx="273682" cy="27432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42CC9BC-CB95-4B28-BC1D-72E7BF6E1166}"/>
              </a:ext>
            </a:extLst>
          </p:cNvPr>
          <p:cNvSpPr txBox="1"/>
          <p:nvPr/>
        </p:nvSpPr>
        <p:spPr>
          <a:xfrm>
            <a:off x="6578303" y="5842314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E0DC624-9DAF-4F19-A57E-85762091E14E}"/>
              </a:ext>
            </a:extLst>
          </p:cNvPr>
          <p:cNvCxnSpPr>
            <a:cxnSpLocks/>
            <a:stCxn id="118" idx="3"/>
            <a:endCxn id="111" idx="1"/>
          </p:cNvCxnSpPr>
          <p:nvPr/>
        </p:nvCxnSpPr>
        <p:spPr>
          <a:xfrm>
            <a:off x="5254193" y="5922481"/>
            <a:ext cx="210910" cy="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F1BE67CE-DBED-4D49-B89B-04CEFF06F68E}"/>
              </a:ext>
            </a:extLst>
          </p:cNvPr>
          <p:cNvSpPr txBox="1"/>
          <p:nvPr/>
        </p:nvSpPr>
        <p:spPr>
          <a:xfrm>
            <a:off x="3620733" y="5814759"/>
            <a:ext cx="16334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i="1" dirty="0">
                <a:latin typeface="Arial" pitchFamily="34" charset="0"/>
                <a:cs typeface="Arial" pitchFamily="34" charset="0"/>
              </a:rPr>
              <a:t>Sätze in Boilerplates</a:t>
            </a:r>
          </a:p>
        </p:txBody>
      </p:sp>
    </p:spTree>
    <p:extLst>
      <p:ext uri="{BB962C8B-B14F-4D97-AF65-F5344CB8AC3E}">
        <p14:creationId xmlns:p14="http://schemas.microsoft.com/office/powerpoint/2010/main" val="31128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4D9ECC5-C1DF-4415-A157-3357DB38B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9854" y="2996952"/>
            <a:ext cx="792090" cy="12088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48BC04F-1F3A-41EF-AA53-8CE9E2B8957B}"/>
              </a:ext>
            </a:extLst>
          </p:cNvPr>
          <p:cNvSpPr/>
          <p:nvPr/>
        </p:nvSpPr>
        <p:spPr>
          <a:xfrm flipH="1">
            <a:off x="5159894" y="2765621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3C9220-4B00-4C72-9EBA-5ED382458D7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0016" y="2996952"/>
            <a:ext cx="1047483" cy="11436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0E80C4F7-6252-4176-B6C1-00EDEC8B9637}"/>
              </a:ext>
            </a:extLst>
          </p:cNvPr>
          <p:cNvSpPr/>
          <p:nvPr/>
        </p:nvSpPr>
        <p:spPr>
          <a:xfrm flipH="1">
            <a:off x="4054176" y="4214335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Actuator1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095C4EC-BDC6-42CF-BAEF-34E590DACEFC}"/>
              </a:ext>
            </a:extLst>
          </p:cNvPr>
          <p:cNvSpPr/>
          <p:nvPr/>
        </p:nvSpPr>
        <p:spPr>
          <a:xfrm flipH="1">
            <a:off x="6530521" y="4214335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ActuatorZ</a:t>
            </a:r>
          </a:p>
        </p:txBody>
      </p:sp>
    </p:spTree>
    <p:extLst>
      <p:ext uri="{BB962C8B-B14F-4D97-AF65-F5344CB8AC3E}">
        <p14:creationId xmlns:p14="http://schemas.microsoft.com/office/powerpoint/2010/main" val="137576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6-9_HF-7761EN_C_2007-2010">
  <a:themeElements>
    <a:clrScheme name="© Hella">
      <a:dk1>
        <a:srgbClr val="000000"/>
      </a:dk1>
      <a:lt1>
        <a:sysClr val="window" lastClr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Hella Yellow">
      <a:srgbClr val="FFC800"/>
    </a:custClr>
    <a:custClr name="Brass 2">
      <a:srgbClr val="DFA256"/>
    </a:custClr>
    <a:custClr name="Hella Blue 2">
      <a:srgbClr val="8791B9"/>
    </a:custClr>
    <a:custClr name="Hella Blue 3">
      <a:srgbClr val="CDD2E1"/>
    </a:custClr>
    <a:custClr name="Teaser Green 1">
      <a:srgbClr val="50A532"/>
    </a:custClr>
    <a:custClr name="Teaser Green 2">
      <a:srgbClr val="84C070"/>
    </a:custClr>
    <a:custClr name="Teaser Red 2">
      <a:srgbClr val="FF5B4D"/>
    </a:custClr>
    <a:custClr name="Teaser Red 3">
      <a:srgbClr val="FFB9B3"/>
    </a:custClr>
  </a:custClrLst>
  <a:extLst>
    <a:ext uri="{05A4C25C-085E-4340-85A3-A5531E510DB2}">
      <thm15:themeFamily xmlns:thm15="http://schemas.microsoft.com/office/thememl/2012/main" name="Präsentation1" id="{C46D7206-9EC0-4CCF-BBB9-B8186D7E07A0}" vid="{12A90EAB-4252-42AD-8CD4-73A4ABE3684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16-9_HF-7761_english_C</Template>
  <TotalTime>0</TotalTime>
  <Words>325</Words>
  <Application>Microsoft Office PowerPoint</Application>
  <PresentationFormat>Breitbild</PresentationFormat>
  <Paragraphs>138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16-9_HF-7761EN_C_2007-2010</vt:lpstr>
      <vt:lpstr>think-cell Folie</vt:lpstr>
      <vt:lpstr>Delta Analysis</vt:lpstr>
      <vt:lpstr>PowerPoint-Präsentation</vt:lpstr>
      <vt:lpstr>PowerPoint-Präsentation</vt:lpstr>
      <vt:lpstr>PowerPoint-Präsentation</vt:lpstr>
      <vt:lpstr>PowerPoint-Präsentation</vt:lpstr>
    </vt:vector>
  </TitlesOfParts>
  <Company>Hella KGaA Hueck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R2B</dc:title>
  <dc:creator>Konstantin Zichler</dc:creator>
  <cp:lastModifiedBy>Ritter, Felix</cp:lastModifiedBy>
  <cp:revision>274</cp:revision>
  <dcterms:created xsi:type="dcterms:W3CDTF">2018-09-05T14:14:02Z</dcterms:created>
  <dcterms:modified xsi:type="dcterms:W3CDTF">2019-02-16T17:24:44Z</dcterms:modified>
</cp:coreProperties>
</file>