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2" r:id="rId18"/>
    <p:sldId id="295" r:id="rId19"/>
    <p:sldId id="296" r:id="rId20"/>
    <p:sldId id="293" r:id="rId21"/>
    <p:sldId id="291" r:id="rId22"/>
    <p:sldId id="297" r:id="rId23"/>
    <p:sldId id="29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497DD-4841-1F2E-2102-CD52C9305636}" v="463" dt="2021-05-04T06:47:51.123"/>
    <p1510:client id="{4DBFD482-A271-941E-7EBB-8524531C8CF1}" v="14" dt="2021-05-03T19:36:18.840"/>
    <p1510:client id="{9FDAC49F-40FE-C000-02A9-2CE33347FC67}" v="3" dt="2021-05-05T07:46:27.2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9FDAC49F-40FE-C000-02A9-2CE33347FC67}"/>
    <pc:docChg chg="modSld">
      <pc:chgData name="Erik Bergbäck Knudsen" userId="S::erkn@dtu.dk::7028c474-af22-41ee-9ddd-5fdf2cd26899" providerId="AD" clId="Web-{9FDAC49F-40FE-C000-02A9-2CE33347FC67}" dt="2021-05-05T07:46:25.614" v="0" actId="20577"/>
      <pc:docMkLst>
        <pc:docMk/>
      </pc:docMkLst>
      <pc:sldChg chg="modSp">
        <pc:chgData name="Erik Bergbäck Knudsen" userId="S::erkn@dtu.dk::7028c474-af22-41ee-9ddd-5fdf2cd26899" providerId="AD" clId="Web-{9FDAC49F-40FE-C000-02A9-2CE33347FC67}" dt="2021-05-05T07:46:25.614" v="0" actId="20577"/>
        <pc:sldMkLst>
          <pc:docMk/>
          <pc:sldMk cId="0" sldId="288"/>
        </pc:sldMkLst>
        <pc:spChg chg="mod">
          <ac:chgData name="Erik Bergbäck Knudsen" userId="S::erkn@dtu.dk::7028c474-af22-41ee-9ddd-5fdf2cd26899" providerId="AD" clId="Web-{9FDAC49F-40FE-C000-02A9-2CE33347FC67}" dt="2021-05-05T07:46:25.614" v="0" actId="20577"/>
          <ac:spMkLst>
            <pc:docMk/>
            <pc:sldMk cId="0" sldId="288"/>
            <ac:spMk id="676" creationId="{00000000-0000-0000-0000-000000000000}"/>
          </ac:spMkLst>
        </pc:spChg>
      </pc:sldChg>
    </pc:docChg>
  </pc:docChgLst>
  <pc:docChgLst>
    <pc:chgData name="Erik Bergbäck Knudsen" userId="S::erkn@dtu.dk::7028c474-af22-41ee-9ddd-5fdf2cd26899" providerId="AD" clId="Web-{4DBFD482-A271-941E-7EBB-8524531C8CF1}"/>
    <pc:docChg chg="modSld">
      <pc:chgData name="Erik Bergbäck Knudsen" userId="S::erkn@dtu.dk::7028c474-af22-41ee-9ddd-5fdf2cd26899" providerId="AD" clId="Web-{4DBFD482-A271-941E-7EBB-8524531C8CF1}" dt="2021-05-03T19:36:18.840" v="13" actId="14100"/>
      <pc:docMkLst>
        <pc:docMk/>
      </pc:docMkLst>
      <pc:sldChg chg="modSp">
        <pc:chgData name="Erik Bergbäck Knudsen" userId="S::erkn@dtu.dk::7028c474-af22-41ee-9ddd-5fdf2cd26899" providerId="AD" clId="Web-{4DBFD482-A271-941E-7EBB-8524531C8CF1}" dt="2021-05-03T19:36:18.840" v="13" actId="14100"/>
        <pc:sldMkLst>
          <pc:docMk/>
          <pc:sldMk cId="0" sldId="265"/>
        </pc:sldMkLst>
        <pc:spChg chg="mod">
          <ac:chgData name="Erik Bergbäck Knudsen" userId="S::erkn@dtu.dk::7028c474-af22-41ee-9ddd-5fdf2cd26899" providerId="AD" clId="Web-{4DBFD482-A271-941E-7EBB-8524531C8CF1}" dt="2021-05-03T19:36:10.152" v="9" actId="14100"/>
          <ac:spMkLst>
            <pc:docMk/>
            <pc:sldMk cId="0" sldId="265"/>
            <ac:spMk id="373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2.840" v="10" actId="14100"/>
          <ac:spMkLst>
            <pc:docMk/>
            <pc:sldMk cId="0" sldId="265"/>
            <ac:spMk id="374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5.371" v="11" actId="14100"/>
          <ac:spMkLst>
            <pc:docMk/>
            <pc:sldMk cId="0" sldId="265"/>
            <ac:spMk id="375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8.840" v="13" actId="14100"/>
          <ac:spMkLst>
            <pc:docMk/>
            <pc:sldMk cId="0" sldId="265"/>
            <ac:spMk id="376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4DBFD482-A271-941E-7EBB-8524531C8CF1}" dt="2021-05-03T19:36:05.355" v="8" actId="14100"/>
        <pc:sldMkLst>
          <pc:docMk/>
          <pc:sldMk cId="0" sldId="266"/>
        </pc:sldMkLst>
        <pc:spChg chg="mod">
          <ac:chgData name="Erik Bergbäck Knudsen" userId="S::erkn@dtu.dk::7028c474-af22-41ee-9ddd-5fdf2cd26899" providerId="AD" clId="Web-{4DBFD482-A271-941E-7EBB-8524531C8CF1}" dt="2021-05-03T19:35:55.746" v="5" actId="14100"/>
          <ac:spMkLst>
            <pc:docMk/>
            <pc:sldMk cId="0" sldId="266"/>
            <ac:spMk id="399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49.886" v="3" actId="14100"/>
          <ac:spMkLst>
            <pc:docMk/>
            <pc:sldMk cId="0" sldId="266"/>
            <ac:spMk id="400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52.996" v="4" actId="14100"/>
          <ac:spMkLst>
            <pc:docMk/>
            <pc:sldMk cId="0" sldId="266"/>
            <ac:spMk id="401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38.792" v="1" actId="14100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41.386" v="2" actId="14100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05.355" v="8" actId="14100"/>
          <ac:spMkLst>
            <pc:docMk/>
            <pc:sldMk cId="0" sldId="266"/>
            <ac:spMk id="427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02.480" v="7" actId="14100"/>
          <ac:spMkLst>
            <pc:docMk/>
            <pc:sldMk cId="0" sldId="266"/>
            <ac:spMk id="428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59.386" v="6" actId="14100"/>
          <ac:spMkLst>
            <pc:docMk/>
            <pc:sldMk cId="0" sldId="266"/>
            <ac:spMk id="429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35.433" v="0" actId="14100"/>
          <ac:spMkLst>
            <pc:docMk/>
            <pc:sldMk cId="0" sldId="266"/>
            <ac:spMk id="430" creationId="{00000000-0000-0000-0000-000000000000}"/>
          </ac:spMkLst>
        </pc:spChg>
      </pc:sldChg>
    </pc:docChg>
  </pc:docChgLst>
  <pc:docChgLst>
    <pc:chgData name="Erik Bergbäck Knudsen" userId="S::erkn@dtu.dk::7028c474-af22-41ee-9ddd-5fdf2cd26899" providerId="AD" clId="Web-{192497DD-4841-1F2E-2102-CD52C9305636}"/>
    <pc:docChg chg="addSld delSld modSld sldOrd">
      <pc:chgData name="Erik Bergbäck Knudsen" userId="S::erkn@dtu.dk::7028c474-af22-41ee-9ddd-5fdf2cd26899" providerId="AD" clId="Web-{192497DD-4841-1F2E-2102-CD52C9305636}" dt="2021-05-04T06:47:51.123" v="326"/>
      <pc:docMkLst>
        <pc:docMk/>
      </pc:docMkLst>
      <pc:sldChg chg="mod modShow">
        <pc:chgData name="Erik Bergbäck Knudsen" userId="S::erkn@dtu.dk::7028c474-af22-41ee-9ddd-5fdf2cd26899" providerId="AD" clId="Web-{192497DD-4841-1F2E-2102-CD52C9305636}" dt="2021-05-04T06:47:51.123" v="326"/>
        <pc:sldMkLst>
          <pc:docMk/>
          <pc:sldMk cId="0" sldId="265"/>
        </pc:sldMkLst>
      </pc:sldChg>
      <pc:sldChg chg="mod modShow">
        <pc:chgData name="Erik Bergbäck Knudsen" userId="S::erkn@dtu.dk::7028c474-af22-41ee-9ddd-5fdf2cd26899" providerId="AD" clId="Web-{192497DD-4841-1F2E-2102-CD52C9305636}" dt="2021-05-04T06:47:50.576" v="324"/>
        <pc:sldMkLst>
          <pc:docMk/>
          <pc:sldMk cId="0" sldId="266"/>
        </pc:sldMkLst>
      </pc:sldChg>
      <pc:sldChg chg="mod modShow">
        <pc:chgData name="Erik Bergbäck Knudsen" userId="S::erkn@dtu.dk::7028c474-af22-41ee-9ddd-5fdf2cd26899" providerId="AD" clId="Web-{192497DD-4841-1F2E-2102-CD52C9305636}" dt="2021-05-04T06:47:50.842" v="325"/>
        <pc:sldMkLst>
          <pc:docMk/>
          <pc:sldMk cId="0" sldId="267"/>
        </pc:sldMkLst>
      </pc:sldChg>
      <pc:sldChg chg="ord">
        <pc:chgData name="Erik Bergbäck Knudsen" userId="S::erkn@dtu.dk::7028c474-af22-41ee-9ddd-5fdf2cd26899" providerId="AD" clId="Web-{192497DD-4841-1F2E-2102-CD52C9305636}" dt="2021-05-03T18:18:06.038" v="297"/>
        <pc:sldMkLst>
          <pc:docMk/>
          <pc:sldMk cId="0" sldId="271"/>
        </pc:sldMkLst>
      </pc:sldChg>
      <pc:sldChg chg="addSp delSp">
        <pc:chgData name="Erik Bergbäck Knudsen" userId="S::erkn@dtu.dk::7028c474-af22-41ee-9ddd-5fdf2cd26899" providerId="AD" clId="Web-{192497DD-4841-1F2E-2102-CD52C9305636}" dt="2021-05-03T18:16:34.330" v="290"/>
        <pc:sldMkLst>
          <pc:docMk/>
          <pc:sldMk cId="0" sldId="272"/>
        </pc:sldMkLst>
        <pc:spChg chg="add del">
          <ac:chgData name="Erik Bergbäck Knudsen" userId="S::erkn@dtu.dk::7028c474-af22-41ee-9ddd-5fdf2cd26899" providerId="AD" clId="Web-{192497DD-4841-1F2E-2102-CD52C9305636}" dt="2021-05-03T18:16:34.330" v="290"/>
          <ac:spMkLst>
            <pc:docMk/>
            <pc:sldMk cId="0" sldId="272"/>
            <ac:spMk id="2" creationId="{EDC50129-9F40-4A36-B4B1-4261B98CCF79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19:53.699" v="321" actId="1076"/>
        <pc:sldMkLst>
          <pc:docMk/>
          <pc:sldMk cId="0" sldId="276"/>
        </pc:sldMkLst>
        <pc:spChg chg="mod">
          <ac:chgData name="Erik Bergbäck Knudsen" userId="S::erkn@dtu.dk::7028c474-af22-41ee-9ddd-5fdf2cd26899" providerId="AD" clId="Web-{192497DD-4841-1F2E-2102-CD52C9305636}" dt="2021-05-03T18:18:51.321" v="304" actId="1076"/>
          <ac:spMkLst>
            <pc:docMk/>
            <pc:sldMk cId="0" sldId="276"/>
            <ac:spMk id="49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47.730" v="319" actId="1076"/>
          <ac:spMkLst>
            <pc:docMk/>
            <pc:sldMk cId="0" sldId="276"/>
            <ac:spMk id="49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12.963" v="311" actId="1076"/>
          <ac:spMkLst>
            <pc:docMk/>
            <pc:sldMk cId="0" sldId="276"/>
            <ac:spMk id="49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0.856" v="320" actId="1076"/>
          <ac:spMkLst>
            <pc:docMk/>
            <pc:sldMk cId="0" sldId="276"/>
            <ac:spMk id="504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3.699" v="321" actId="1076"/>
          <ac:spMkLst>
            <pc:docMk/>
            <pc:sldMk cId="0" sldId="276"/>
            <ac:spMk id="50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35.386" v="318" actId="1076"/>
          <ac:spMkLst>
            <pc:docMk/>
            <pc:sldMk cId="0" sldId="276"/>
            <ac:spMk id="50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6.354" v="316" actId="1076"/>
          <ac:spMkLst>
            <pc:docMk/>
            <pc:sldMk cId="0" sldId="276"/>
            <ac:spMk id="50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9.683" v="317" actId="1076"/>
          <ac:spMkLst>
            <pc:docMk/>
            <pc:sldMk cId="0" sldId="276"/>
            <ac:spMk id="508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276" v="312" actId="1076"/>
          <ac:spMkLst>
            <pc:docMk/>
            <pc:sldMk cId="0" sldId="276"/>
            <ac:spMk id="509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370" v="313" actId="1076"/>
          <ac:spMkLst>
            <pc:docMk/>
            <pc:sldMk cId="0" sldId="276"/>
            <ac:spMk id="51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463" v="314" actId="1076"/>
          <ac:spMkLst>
            <pc:docMk/>
            <pc:sldMk cId="0" sldId="276"/>
            <ac:spMk id="513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44.233" v="322" actId="1076"/>
        <pc:sldMkLst>
          <pc:docMk/>
          <pc:sldMk cId="0" sldId="285"/>
        </pc:sldMkLst>
        <pc:spChg chg="mod">
          <ac:chgData name="Erik Bergbäck Knudsen" userId="S::erkn@dtu.dk::7028c474-af22-41ee-9ddd-5fdf2cd26899" providerId="AD" clId="Web-{192497DD-4841-1F2E-2102-CD52C9305636}" dt="2021-05-03T18:20:44.233" v="322" actId="1076"/>
          <ac:spMkLst>
            <pc:docMk/>
            <pc:sldMk cId="0" sldId="285"/>
            <ac:spMk id="655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52.827" v="323" actId="1076"/>
        <pc:sldMkLst>
          <pc:docMk/>
          <pc:sldMk cId="0" sldId="286"/>
        </pc:sldMkLst>
        <pc:spChg chg="mod">
          <ac:chgData name="Erik Bergbäck Knudsen" userId="S::erkn@dtu.dk::7028c474-af22-41ee-9ddd-5fdf2cd26899" providerId="AD" clId="Web-{192497DD-4841-1F2E-2102-CD52C9305636}" dt="2021-05-03T18:20:52.827" v="323" actId="1076"/>
          <ac:spMkLst>
            <pc:docMk/>
            <pc:sldMk cId="0" sldId="286"/>
            <ac:spMk id="662" creationId="{00000000-0000-0000-0000-000000000000}"/>
          </ac:spMkLst>
        </pc:spChg>
      </pc:sldChg>
      <pc:sldChg chg="modSp add replId">
        <pc:chgData name="Erik Bergbäck Knudsen" userId="S::erkn@dtu.dk::7028c474-af22-41ee-9ddd-5fdf2cd26899" providerId="AD" clId="Web-{192497DD-4841-1F2E-2102-CD52C9305636}" dt="2021-05-03T17:29:28.083" v="90" actId="20577"/>
        <pc:sldMkLst>
          <pc:docMk/>
          <pc:sldMk cId="1592736599" sldId="290"/>
        </pc:sldMkLst>
        <pc:spChg chg="mod">
          <ac:chgData name="Erik Bergbäck Knudsen" userId="S::erkn@dtu.dk::7028c474-af22-41ee-9ddd-5fdf2cd26899" providerId="AD" clId="Web-{192497DD-4841-1F2E-2102-CD52C9305636}" dt="2021-05-03T17:28:11.691" v="8" actId="20577"/>
          <ac:spMkLst>
            <pc:docMk/>
            <pc:sldMk cId="1592736599" sldId="290"/>
            <ac:spMk id="47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7:29:28.083" v="90" actId="20577"/>
          <ac:spMkLst>
            <pc:docMk/>
            <pc:sldMk cId="1592736599" sldId="290"/>
            <ac:spMk id="472" creationId="{00000000-0000-0000-0000-000000000000}"/>
          </ac:spMkLst>
        </pc:spChg>
      </pc:sldChg>
      <pc:sldChg chg="addSp delSp modSp add ord replId">
        <pc:chgData name="Erik Bergbäck Knudsen" userId="S::erkn@dtu.dk::7028c474-af22-41ee-9ddd-5fdf2cd26899" providerId="AD" clId="Web-{192497DD-4841-1F2E-2102-CD52C9305636}" dt="2021-05-03T18:14:33.793" v="280"/>
        <pc:sldMkLst>
          <pc:docMk/>
          <pc:sldMk cId="944598871" sldId="291"/>
        </pc:sldMkLst>
        <pc:spChg chg="add del">
          <ac:chgData name="Erik Bergbäck Knudsen" userId="S::erkn@dtu.dk::7028c474-af22-41ee-9ddd-5fdf2cd26899" providerId="AD" clId="Web-{192497DD-4841-1F2E-2102-CD52C9305636}" dt="2021-05-03T18:13:51.713" v="265"/>
          <ac:spMkLst>
            <pc:docMk/>
            <pc:sldMk cId="944598871" sldId="291"/>
            <ac:spMk id="5" creationId="{FC8742FD-2831-4239-8CCC-DE5188CE2ADD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4:23.980" v="279" actId="1076"/>
          <ac:spMkLst>
            <pc:docMk/>
            <pc:sldMk cId="944598871" sldId="291"/>
            <ac:spMk id="6" creationId="{424028AA-0075-4857-A238-B6D359E608B5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1.821" v="257"/>
          <ac:spMkLst>
            <pc:docMk/>
            <pc:sldMk cId="944598871" sldId="291"/>
            <ac:spMk id="8" creationId="{A7542B15-3D68-412B-ADA7-E4CA60DD3A94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2.087" v="263"/>
          <ac:spMkLst>
            <pc:docMk/>
            <pc:sldMk cId="944598871" sldId="291"/>
            <ac:spMk id="9" creationId="{6C79E1B4-D68F-4A6A-9BAD-43F59AA5FA04}"/>
          </ac:spMkLst>
        </pc:spChg>
        <pc:spChg chg="del">
          <ac:chgData name="Erik Bergbäck Knudsen" userId="S::erkn@dtu.dk::7028c474-af22-41ee-9ddd-5fdf2cd26899" providerId="AD" clId="Web-{192497DD-4841-1F2E-2102-CD52C9305636}" dt="2021-05-03T17:47:48.602" v="120"/>
          <ac:spMkLst>
            <pc:docMk/>
            <pc:sldMk cId="944598871" sldId="291"/>
            <ac:spMk id="472" creationId="{00000000-0000-0000-0000-000000000000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4:14.979" v="277" actId="1076"/>
          <ac:picMkLst>
            <pc:docMk/>
            <pc:sldMk cId="944598871" sldId="291"/>
            <ac:picMk id="2" creationId="{ECC3D332-401B-438B-B9C3-CD5CD007F880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7:46:12.363" v="96"/>
          <ac:picMkLst>
            <pc:docMk/>
            <pc:sldMk cId="944598871" sldId="291"/>
            <ac:picMk id="3" creationId="{40B42CEA-E023-4DFA-B311-F6CBD8CCA8DB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14:13.323" v="276" actId="1076"/>
          <ac:picMkLst>
            <pc:docMk/>
            <pc:sldMk cId="944598871" sldId="291"/>
            <ac:picMk id="4" creationId="{5C2C4B16-DC7A-48F5-A34D-64765F0C51C2}"/>
          </ac:picMkLst>
        </pc:picChg>
        <pc:picChg chg="add ord">
          <ac:chgData name="Erik Bergbäck Knudsen" userId="S::erkn@dtu.dk::7028c474-af22-41ee-9ddd-5fdf2cd26899" providerId="AD" clId="Web-{192497DD-4841-1F2E-2102-CD52C9305636}" dt="2021-05-03T18:13:31.555" v="251"/>
          <ac:picMkLst>
            <pc:docMk/>
            <pc:sldMk cId="944598871" sldId="291"/>
            <ac:picMk id="7" creationId="{45B8178A-0E40-4B8D-866E-4934287DA5ED}"/>
          </ac:picMkLst>
        </pc:picChg>
      </pc:sldChg>
      <pc:sldChg chg="addSp delSp modSp add ord replId">
        <pc:chgData name="Erik Bergbäck Knudsen" userId="S::erkn@dtu.dk::7028c474-af22-41ee-9ddd-5fdf2cd26899" providerId="AD" clId="Web-{192497DD-4841-1F2E-2102-CD52C9305636}" dt="2021-05-03T18:13:13.055" v="247" actId="1076"/>
        <pc:sldMkLst>
          <pc:docMk/>
          <pc:sldMk cId="186800902" sldId="292"/>
        </pc:sldMkLst>
        <pc:spChg chg="del">
          <ac:chgData name="Erik Bergbäck Knudsen" userId="S::erkn@dtu.dk::7028c474-af22-41ee-9ddd-5fdf2cd26899" providerId="AD" clId="Web-{192497DD-4841-1F2E-2102-CD52C9305636}" dt="2021-05-03T17:48:04.806" v="124"/>
          <ac:spMkLst>
            <pc:docMk/>
            <pc:sldMk cId="186800902" sldId="292"/>
            <ac:spMk id="5" creationId="{FC8742FD-2831-4239-8CCC-DE5188CE2ADD}"/>
          </ac:spMkLst>
        </pc:spChg>
        <pc:spChg chg="del">
          <ac:chgData name="Erik Bergbäck Knudsen" userId="S::erkn@dtu.dk::7028c474-af22-41ee-9ddd-5fdf2cd26899" providerId="AD" clId="Web-{192497DD-4841-1F2E-2102-CD52C9305636}" dt="2021-05-03T17:48:04.806" v="123"/>
          <ac:spMkLst>
            <pc:docMk/>
            <pc:sldMk cId="186800902" sldId="292"/>
            <ac:spMk id="6" creationId="{424028AA-0075-4857-A238-B6D359E608B5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43.295" v="138" actId="14100"/>
          <ac:spMkLst>
            <pc:docMk/>
            <pc:sldMk cId="186800902" sldId="292"/>
            <ac:spMk id="7" creationId="{20F39C97-FD6F-4122-8F98-CB064FF6188C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52.249" v="140" actId="1076"/>
          <ac:spMkLst>
            <pc:docMk/>
            <pc:sldMk cId="186800902" sldId="292"/>
            <ac:spMk id="10" creationId="{CBC59EC7-8DB3-4D34-BC37-8F349E2B485E}"/>
          </ac:spMkLst>
        </pc:spChg>
        <pc:spChg chg="mod">
          <ac:chgData name="Erik Bergbäck Knudsen" userId="S::erkn@dtu.dk::7028c474-af22-41ee-9ddd-5fdf2cd26899" providerId="AD" clId="Web-{192497DD-4841-1F2E-2102-CD52C9305636}" dt="2021-05-03T18:13:13.055" v="247" actId="1076"/>
          <ac:spMkLst>
            <pc:docMk/>
            <pc:sldMk cId="186800902" sldId="292"/>
            <ac:spMk id="470" creationId="{00000000-0000-0000-0000-000000000000}"/>
          </ac:spMkLst>
        </pc:spChg>
        <pc:picChg chg="del">
          <ac:chgData name="Erik Bergbäck Knudsen" userId="S::erkn@dtu.dk::7028c474-af22-41ee-9ddd-5fdf2cd26899" providerId="AD" clId="Web-{192497DD-4841-1F2E-2102-CD52C9305636}" dt="2021-05-03T17:48:04.806" v="126"/>
          <ac:picMkLst>
            <pc:docMk/>
            <pc:sldMk cId="186800902" sldId="292"/>
            <ac:picMk id="2" creationId="{ECC3D332-401B-438B-B9C3-CD5CD007F88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49:34.561" v="136" actId="1076"/>
          <ac:picMkLst>
            <pc:docMk/>
            <pc:sldMk cId="186800902" sldId="292"/>
            <ac:picMk id="3" creationId="{00532360-9920-4D7B-BB1E-1463D804D54D}"/>
          </ac:picMkLst>
        </pc:picChg>
        <pc:picChg chg="del">
          <ac:chgData name="Erik Bergbäck Knudsen" userId="S::erkn@dtu.dk::7028c474-af22-41ee-9ddd-5fdf2cd26899" providerId="AD" clId="Web-{192497DD-4841-1F2E-2102-CD52C9305636}" dt="2021-05-03T17:48:04.806" v="125"/>
          <ac:picMkLst>
            <pc:docMk/>
            <pc:sldMk cId="186800902" sldId="292"/>
            <ac:picMk id="4" creationId="{5C2C4B16-DC7A-48F5-A34D-64765F0C51C2}"/>
          </ac:picMkLst>
        </pc:picChg>
      </pc:sldChg>
      <pc:sldChg chg="addSp delSp modSp add replId">
        <pc:chgData name="Erik Bergbäck Knudsen" userId="S::erkn@dtu.dk::7028c474-af22-41ee-9ddd-5fdf2cd26899" providerId="AD" clId="Web-{192497DD-4841-1F2E-2102-CD52C9305636}" dt="2021-05-03T18:14:59.872" v="281"/>
        <pc:sldMkLst>
          <pc:docMk/>
          <pc:sldMk cId="4155724146" sldId="293"/>
        </pc:sldMkLst>
        <pc:spChg chg="add del mod">
          <ac:chgData name="Erik Bergbäck Knudsen" userId="S::erkn@dtu.dk::7028c474-af22-41ee-9ddd-5fdf2cd26899" providerId="AD" clId="Web-{192497DD-4841-1F2E-2102-CD52C9305636}" dt="2021-05-03T18:14:59.872" v="281"/>
          <ac:spMkLst>
            <pc:docMk/>
            <pc:sldMk cId="4155724146" sldId="293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1:47.613" v="244" actId="20577"/>
          <ac:spMkLst>
            <pc:docMk/>
            <pc:sldMk cId="4155724146" sldId="293"/>
            <ac:spMk id="5" creationId="{CDAA1FBF-FCE2-448C-9A0A-65477439C9DF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0:05.826" v="221" actId="1076"/>
          <ac:picMkLst>
            <pc:docMk/>
            <pc:sldMk cId="4155724146" sldId="293"/>
            <ac:picMk id="4" creationId="{7BF6E189-F05A-4DDE-AFDB-38BFDAEA9251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7:21.192" v="296"/>
        <pc:sldMkLst>
          <pc:docMk/>
          <pc:sldMk cId="1086315881" sldId="294"/>
        </pc:sldMkLst>
        <pc:spChg chg="mod">
          <ac:chgData name="Erik Bergbäck Knudsen" userId="S::erkn@dtu.dk::7028c474-af22-41ee-9ddd-5fdf2cd26899" providerId="AD" clId="Web-{192497DD-4841-1F2E-2102-CD52C9305636}" dt="2021-05-03T17:58:08.196" v="180" actId="1076"/>
          <ac:spMkLst>
            <pc:docMk/>
            <pc:sldMk cId="1086315881" sldId="294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01:21.518" v="195" actId="1076"/>
          <ac:spMkLst>
            <pc:docMk/>
            <pc:sldMk cId="1086315881" sldId="294"/>
            <ac:spMk id="6" creationId="{BCEC1307-CAF9-4FFA-B85F-7EBF919D8821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8" actId="1076"/>
          <ac:spMkLst>
            <pc:docMk/>
            <pc:sldMk cId="1086315881" sldId="294"/>
            <ac:spMk id="7" creationId="{20F39C97-FD6F-4122-8F98-CB064FF6188C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7:08.535" v="294"/>
          <ac:spMkLst>
            <pc:docMk/>
            <pc:sldMk cId="1086315881" sldId="294"/>
            <ac:spMk id="8" creationId="{C3AC9DD8-D797-4719-9223-4BED2B86C8B3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9" actId="1076"/>
          <ac:spMkLst>
            <pc:docMk/>
            <pc:sldMk cId="1086315881" sldId="294"/>
            <ac:spMk id="10" creationId="{CBC59EC7-8DB3-4D34-BC37-8F349E2B485E}"/>
          </ac:spMkLst>
        </pc:spChg>
        <pc:spChg chg="ord">
          <ac:chgData name="Erik Bergbäck Knudsen" userId="S::erkn@dtu.dk::7028c474-af22-41ee-9ddd-5fdf2cd26899" providerId="AD" clId="Web-{192497DD-4841-1F2E-2102-CD52C9305636}" dt="2021-05-03T18:17:16.113" v="295"/>
          <ac:spMkLst>
            <pc:docMk/>
            <pc:sldMk cId="1086315881" sldId="294"/>
            <ac:spMk id="470" creationId="{00000000-0000-0000-0000-000000000000}"/>
          </ac:spMkLst>
        </pc:spChg>
        <pc:picChg chg="mod ord">
          <ac:chgData name="Erik Bergbäck Knudsen" userId="S::erkn@dtu.dk::7028c474-af22-41ee-9ddd-5fdf2cd26899" providerId="AD" clId="Web-{192497DD-4841-1F2E-2102-CD52C9305636}" dt="2021-05-03T18:17:21.192" v="296"/>
          <ac:picMkLst>
            <pc:docMk/>
            <pc:sldMk cId="1086315881" sldId="294"/>
            <ac:picMk id="3" creationId="{00532360-9920-4D7B-BB1E-1463D804D54D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289" v="181" actId="1076"/>
          <ac:picMkLst>
            <pc:docMk/>
            <pc:sldMk cId="1086315881" sldId="294"/>
            <ac:picMk id="4" creationId="{6DC2CCD4-D775-45F5-8420-2B46724DEA0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383" v="182" actId="1076"/>
          <ac:picMkLst>
            <pc:docMk/>
            <pc:sldMk cId="1086315881" sldId="294"/>
            <ac:picMk id="5" creationId="{46D57C4E-DFA2-4D2F-A263-2C98214C028C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11.017" v="235" actId="1076"/>
        <pc:sldMkLst>
          <pc:docMk/>
          <pc:sldMk cId="3586145062" sldId="295"/>
        </pc:sldMkLst>
        <pc:spChg chg="add mod">
          <ac:chgData name="Erik Bergbäck Knudsen" userId="S::erkn@dtu.dk::7028c474-af22-41ee-9ddd-5fdf2cd26899" providerId="AD" clId="Web-{192497DD-4841-1F2E-2102-CD52C9305636}" dt="2021-05-03T18:11:11.017" v="235" actId="1076"/>
          <ac:spMkLst>
            <pc:docMk/>
            <pc:sldMk cId="3586145062" sldId="295"/>
            <ac:spMk id="4" creationId="{7F4A57B6-F74B-42A4-AADF-F13BA3F40D93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1:07.720" v="234" actId="1076"/>
          <ac:picMkLst>
            <pc:docMk/>
            <pc:sldMk cId="3586145062" sldId="295"/>
            <ac:picMk id="2" creationId="{9AFBB912-F082-4754-91E3-6DF5D97A3087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29.252" v="237" actId="1076"/>
        <pc:sldMkLst>
          <pc:docMk/>
          <pc:sldMk cId="2634335616" sldId="296"/>
        </pc:sldMkLst>
        <pc:spChg chg="add mod">
          <ac:chgData name="Erik Bergbäck Knudsen" userId="S::erkn@dtu.dk::7028c474-af22-41ee-9ddd-5fdf2cd26899" providerId="AD" clId="Web-{192497DD-4841-1F2E-2102-CD52C9305636}" dt="2021-05-03T18:11:29.252" v="237" actId="1076"/>
          <ac:spMkLst>
            <pc:docMk/>
            <pc:sldMk cId="2634335616" sldId="296"/>
            <ac:spMk id="5" creationId="{5CEB2B25-9F41-47AD-81DB-3DD521BA0C29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06:52.143" v="204" actId="14100"/>
          <ac:picMkLst>
            <pc:docMk/>
            <pc:sldMk cId="2634335616" sldId="296"/>
            <ac:picMk id="4" creationId="{CA3279D9-3DEC-4815-B68E-45AD51C7222F}"/>
          </ac:picMkLst>
        </pc:picChg>
      </pc:sldChg>
      <pc:sldChg chg="delSp modSp add ord replId">
        <pc:chgData name="Erik Bergbäck Knudsen" userId="S::erkn@dtu.dk::7028c474-af22-41ee-9ddd-5fdf2cd26899" providerId="AD" clId="Web-{192497DD-4841-1F2E-2102-CD52C9305636}" dt="2021-05-03T18:16:20.861" v="288"/>
        <pc:sldMkLst>
          <pc:docMk/>
          <pc:sldMk cId="164568790" sldId="297"/>
        </pc:sldMkLst>
        <pc:spChg chg="mod">
          <ac:chgData name="Erik Bergbäck Knudsen" userId="S::erkn@dtu.dk::7028c474-af22-41ee-9ddd-5fdf2cd26899" providerId="AD" clId="Web-{192497DD-4841-1F2E-2102-CD52C9305636}" dt="2021-05-03T18:15:47.172" v="285" actId="1076"/>
          <ac:spMkLst>
            <pc:docMk/>
            <pc:sldMk cId="164568790" sldId="297"/>
            <ac:spMk id="2" creationId="{0DAD4851-646B-4B1D-BB52-653C77868F1E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9.985" v="287" actId="1076"/>
          <ac:spMkLst>
            <pc:docMk/>
            <pc:sldMk cId="164568790" sldId="297"/>
            <ac:spMk id="7" creationId="{20F39C97-FD6F-4122-8F98-CB064FF6188C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4" v="286" actId="1076"/>
          <ac:spMkLst>
            <pc:docMk/>
            <pc:sldMk cId="164568790" sldId="297"/>
            <ac:spMk id="10" creationId="{CBC59EC7-8DB3-4D34-BC37-8F349E2B485E}"/>
          </ac:spMkLst>
        </pc:spChg>
        <pc:picChg chg="del">
          <ac:chgData name="Erik Bergbäck Knudsen" userId="S::erkn@dtu.dk::7028c474-af22-41ee-9ddd-5fdf2cd26899" providerId="AD" clId="Web-{192497DD-4841-1F2E-2102-CD52C9305636}" dt="2021-05-03T18:15:30.749" v="284"/>
          <ac:picMkLst>
            <pc:docMk/>
            <pc:sldMk cId="164568790" sldId="297"/>
            <ac:picMk id="4" creationId="{6DC2CCD4-D775-45F5-8420-2B46724DEA00}"/>
          </ac:picMkLst>
        </pc:picChg>
        <pc:picChg chg="del">
          <ac:chgData name="Erik Bergbäck Knudsen" userId="S::erkn@dtu.dk::7028c474-af22-41ee-9ddd-5fdf2cd26899" providerId="AD" clId="Web-{192497DD-4841-1F2E-2102-CD52C9305636}" dt="2021-05-03T18:15:28.874" v="283"/>
          <ac:picMkLst>
            <pc:docMk/>
            <pc:sldMk cId="164568790" sldId="297"/>
            <ac:picMk id="5" creationId="{46D57C4E-DFA2-4D2F-A263-2C98214C028C}"/>
          </ac:picMkLst>
        </pc:picChg>
      </pc:sldChg>
      <pc:sldChg chg="addSp delSp modSp add del replId">
        <pc:chgData name="Erik Bergbäck Knudsen" userId="S::erkn@dtu.dk::7028c474-af22-41ee-9ddd-5fdf2cd26899" providerId="AD" clId="Web-{192497DD-4841-1F2E-2102-CD52C9305636}" dt="2021-05-03T18:08:54.651" v="216"/>
        <pc:sldMkLst>
          <pc:docMk/>
          <pc:sldMk cId="3202650278" sldId="297"/>
        </pc:sldMkLst>
        <pc:picChg chg="del">
          <ac:chgData name="Erik Bergbäck Knudsen" userId="S::erkn@dtu.dk::7028c474-af22-41ee-9ddd-5fdf2cd26899" providerId="AD" clId="Web-{192497DD-4841-1F2E-2102-CD52C9305636}" dt="2021-05-03T18:08:31.758" v="211"/>
          <ac:picMkLst>
            <pc:docMk/>
            <pc:sldMk cId="3202650278" sldId="297"/>
            <ac:picMk id="2" creationId="{9AFBB912-F082-4754-91E3-6DF5D97A3087}"/>
          </ac:picMkLst>
        </pc:picChg>
        <pc:picChg chg="del">
          <ac:chgData name="Erik Bergbäck Knudsen" userId="S::erkn@dtu.dk::7028c474-af22-41ee-9ddd-5fdf2cd26899" providerId="AD" clId="Web-{192497DD-4841-1F2E-2102-CD52C9305636}" dt="2021-05-03T18:08:29.976" v="210"/>
          <ac:picMkLst>
            <pc:docMk/>
            <pc:sldMk cId="3202650278" sldId="297"/>
            <ac:picMk id="4" creationId="{CA3279D9-3DEC-4815-B68E-45AD51C7222F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8:08:17.226" v="207"/>
          <ac:picMkLst>
            <pc:docMk/>
            <pc:sldMk cId="3202650278" sldId="297"/>
            <ac:picMk id="5" creationId="{6A8DD9C6-2571-46C6-9B9A-04E98C915665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08:45.508" v="215" actId="14100"/>
          <ac:picMkLst>
            <pc:docMk/>
            <pc:sldMk cId="3202650278" sldId="297"/>
            <ac:picMk id="6" creationId="{B8E1A7B8-8E28-49AE-937B-C95E7AA131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tasMcXtrace/Schools/tree/master/ESS_May_2021/Wednesday_May_5th/2_Component_basics/Exercise" TargetMode="External"/><Relationship Id="rId2" Type="http://schemas.openxmlformats.org/officeDocument/2006/relationships/hyperlink" Target="https://github.com/McStasMcXtrace/Schools/tree/master/ISIS_April_2021/Tuesday_April_13th/2_Component_Basics/Exercis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sz="8000" b="1" spc="-1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3000" spc="-1"/>
            </a:lvl1pPr>
          </a:lstStyle>
          <a:p>
            <a:r>
              <a:t>Erik Knudsen, DTU Physics </a:t>
            </a:r>
          </a:p>
        </p:txBody>
      </p:sp>
      <p:sp>
        <p:nvSpPr>
          <p:cNvPr id="29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  <p:sp>
        <p:nvSpPr>
          <p:cNvPr id="35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55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356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Line 7"/>
          <p:cNvSpPr/>
          <p:nvPr/>
        </p:nvSpPr>
        <p:spPr>
          <a:xfrm flipV="1">
            <a:off x="3893399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Line 8"/>
          <p:cNvSpPr/>
          <p:nvPr/>
        </p:nvSpPr>
        <p:spPr>
          <a:xfrm>
            <a:off x="3893399" y="473040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Line 9"/>
          <p:cNvSpPr/>
          <p:nvPr/>
        </p:nvSpPr>
        <p:spPr>
          <a:xfrm>
            <a:off x="2669400" y="3866400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61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65" name="Group 12"/>
          <p:cNvGrpSpPr/>
          <p:nvPr/>
        </p:nvGrpSpPr>
        <p:grpSpPr>
          <a:xfrm>
            <a:off x="3894840" y="5682239"/>
            <a:ext cx="604802" cy="390962"/>
            <a:chOff x="0" y="17548"/>
            <a:chExt cx="604801" cy="390961"/>
          </a:xfrm>
        </p:grpSpPr>
        <p:sp>
          <p:nvSpPr>
            <p:cNvPr id="362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69" name="Group 16"/>
          <p:cNvGrpSpPr/>
          <p:nvPr/>
        </p:nvGrpSpPr>
        <p:grpSpPr>
          <a:xfrm>
            <a:off x="2235599" y="4721520"/>
            <a:ext cx="686882" cy="344042"/>
            <a:chOff x="0" y="27389"/>
            <a:chExt cx="686881" cy="344041"/>
          </a:xfrm>
        </p:grpSpPr>
        <p:sp>
          <p:nvSpPr>
            <p:cNvPr id="366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70" name="Line 20"/>
          <p:cNvSpPr/>
          <p:nvPr/>
        </p:nvSpPr>
        <p:spPr>
          <a:xfrm>
            <a:off x="3893399" y="480239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 21"/>
          <p:cNvSpPr/>
          <p:nvPr/>
        </p:nvSpPr>
        <p:spPr>
          <a:xfrm flipH="1">
            <a:off x="2758680" y="473040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TextShape 23"/>
          <p:cNvSpPr txBox="1"/>
          <p:nvPr/>
        </p:nvSpPr>
        <p:spPr>
          <a:xfrm>
            <a:off x="2426399" y="4077360"/>
            <a:ext cx="8608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374" name="TextShape 24"/>
          <p:cNvSpPr txBox="1"/>
          <p:nvPr/>
        </p:nvSpPr>
        <p:spPr>
          <a:xfrm>
            <a:off x="2426399" y="5041079"/>
            <a:ext cx="824612" cy="50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375" name="TextShape 25"/>
          <p:cNvSpPr txBox="1"/>
          <p:nvPr/>
        </p:nvSpPr>
        <p:spPr>
          <a:xfrm>
            <a:off x="4142305" y="5162400"/>
            <a:ext cx="854848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376" name="TextShape 27"/>
          <p:cNvSpPr txBox="1"/>
          <p:nvPr/>
        </p:nvSpPr>
        <p:spPr>
          <a:xfrm>
            <a:off x="4082400" y="4802399"/>
            <a:ext cx="1933259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377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80" name="CustomShape 5"/>
          <p:cNvSpPr txBox="1"/>
          <p:nvPr/>
        </p:nvSpPr>
        <p:spPr>
          <a:xfrm>
            <a:off x="7480079" y="1220400"/>
            <a:ext cx="32828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MCPL_input.comp</a:t>
            </a:r>
          </a:p>
        </p:txBody>
      </p:sp>
      <p:sp>
        <p:nvSpPr>
          <p:cNvPr id="381" name="Line 26"/>
          <p:cNvSpPr/>
          <p:nvPr/>
        </p:nvSpPr>
        <p:spPr>
          <a:xfrm>
            <a:off x="6623639" y="1079999"/>
            <a:ext cx="361" cy="5760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e 27"/>
          <p:cNvSpPr/>
          <p:nvPr/>
        </p:nvSpPr>
        <p:spPr>
          <a:xfrm flipH="1">
            <a:off x="8739360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Line 28"/>
          <p:cNvSpPr/>
          <p:nvPr/>
        </p:nvSpPr>
        <p:spPr>
          <a:xfrm flipV="1">
            <a:off x="8739360" y="240552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7" name="TextShape 32"/>
          <p:cNvSpPr txBox="1"/>
          <p:nvPr/>
        </p:nvSpPr>
        <p:spPr>
          <a:xfrm>
            <a:off x="7724159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91" name="Group 33"/>
          <p:cNvGrpSpPr/>
          <p:nvPr/>
        </p:nvGrpSpPr>
        <p:grpSpPr>
          <a:xfrm>
            <a:off x="8740440" y="4077359"/>
            <a:ext cx="604802" cy="390962"/>
            <a:chOff x="0" y="17548"/>
            <a:chExt cx="604801" cy="390961"/>
          </a:xfrm>
        </p:grpSpPr>
        <p:sp>
          <p:nvSpPr>
            <p:cNvPr id="388" name="Line 34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95" name="Group 37"/>
          <p:cNvGrpSpPr/>
          <p:nvPr/>
        </p:nvGrpSpPr>
        <p:grpSpPr>
          <a:xfrm>
            <a:off x="7081559" y="3116640"/>
            <a:ext cx="686883" cy="344042"/>
            <a:chOff x="0" y="27389"/>
            <a:chExt cx="686881" cy="344041"/>
          </a:xfrm>
        </p:grpSpPr>
        <p:sp>
          <p:nvSpPr>
            <p:cNvPr id="392" name="Line 38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96" name="Line 41"/>
          <p:cNvSpPr/>
          <p:nvPr/>
        </p:nvSpPr>
        <p:spPr>
          <a:xfrm>
            <a:off x="8739360" y="319751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 42"/>
          <p:cNvSpPr/>
          <p:nvPr/>
        </p:nvSpPr>
        <p:spPr>
          <a:xfrm flipH="1">
            <a:off x="7604639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e 43"/>
          <p:cNvSpPr/>
          <p:nvPr/>
        </p:nvSpPr>
        <p:spPr>
          <a:xfrm flipH="1" flipV="1">
            <a:off x="7983360" y="240552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TextShape 44"/>
          <p:cNvSpPr txBox="1"/>
          <p:nvPr/>
        </p:nvSpPr>
        <p:spPr>
          <a:xfrm>
            <a:off x="7272359" y="2472480"/>
            <a:ext cx="885085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00" name="TextShape 45"/>
          <p:cNvSpPr txBox="1"/>
          <p:nvPr/>
        </p:nvSpPr>
        <p:spPr>
          <a:xfrm>
            <a:off x="7272359" y="3430152"/>
            <a:ext cx="915322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01" name="TextShape 46"/>
          <p:cNvSpPr txBox="1"/>
          <p:nvPr/>
        </p:nvSpPr>
        <p:spPr>
          <a:xfrm>
            <a:off x="8988266" y="3557520"/>
            <a:ext cx="915321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02" name="Line 47"/>
          <p:cNvSpPr/>
          <p:nvPr/>
        </p:nvSpPr>
        <p:spPr>
          <a:xfrm flipH="1">
            <a:off x="7668000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TextShape 50"/>
          <p:cNvSpPr txBox="1"/>
          <p:nvPr/>
        </p:nvSpPr>
        <p:spPr>
          <a:xfrm>
            <a:off x="8985094" y="3148847"/>
            <a:ext cx="172870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406" name="TextShape 52"/>
          <p:cNvSpPr txBox="1"/>
          <p:nvPr/>
        </p:nvSpPr>
        <p:spPr>
          <a:xfrm>
            <a:off x="7856999" y="6010559"/>
            <a:ext cx="1951402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07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BECOMES </a:t>
            </a:r>
          </a:p>
        </p:txBody>
      </p:sp>
      <p:sp>
        <p:nvSpPr>
          <p:cNvPr id="408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09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410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Line 8"/>
          <p:cNvSpPr/>
          <p:nvPr/>
        </p:nvSpPr>
        <p:spPr>
          <a:xfrm>
            <a:off x="3497400" y="473076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Line 9"/>
          <p:cNvSpPr/>
          <p:nvPr/>
        </p:nvSpPr>
        <p:spPr>
          <a:xfrm>
            <a:off x="2273399" y="3866760"/>
            <a:ext cx="720002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15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419" name="Group 12"/>
          <p:cNvGrpSpPr/>
          <p:nvPr/>
        </p:nvGrpSpPr>
        <p:grpSpPr>
          <a:xfrm>
            <a:off x="3498839" y="5682599"/>
            <a:ext cx="604802" cy="390962"/>
            <a:chOff x="0" y="17548"/>
            <a:chExt cx="604801" cy="390961"/>
          </a:xfrm>
        </p:grpSpPr>
        <p:sp>
          <p:nvSpPr>
            <p:cNvPr id="416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423" name="Group 16"/>
          <p:cNvGrpSpPr/>
          <p:nvPr/>
        </p:nvGrpSpPr>
        <p:grpSpPr>
          <a:xfrm>
            <a:off x="1839599" y="4721880"/>
            <a:ext cx="686882" cy="344042"/>
            <a:chOff x="0" y="27389"/>
            <a:chExt cx="686881" cy="344041"/>
          </a:xfrm>
        </p:grpSpPr>
        <p:sp>
          <p:nvSpPr>
            <p:cNvPr id="420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424" name="Line 20"/>
          <p:cNvSpPr/>
          <p:nvPr/>
        </p:nvSpPr>
        <p:spPr>
          <a:xfrm>
            <a:off x="3497400" y="480275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5" name="Line 21"/>
          <p:cNvSpPr/>
          <p:nvPr/>
        </p:nvSpPr>
        <p:spPr>
          <a:xfrm flipH="1">
            <a:off x="2362680" y="473076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TextShape 23"/>
          <p:cNvSpPr txBox="1"/>
          <p:nvPr/>
        </p:nvSpPr>
        <p:spPr>
          <a:xfrm>
            <a:off x="2030399" y="4077720"/>
            <a:ext cx="83670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28" name="TextShape 24"/>
          <p:cNvSpPr txBox="1"/>
          <p:nvPr/>
        </p:nvSpPr>
        <p:spPr>
          <a:xfrm>
            <a:off x="2030399" y="5041439"/>
            <a:ext cx="8608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29" name="TextShape 25"/>
          <p:cNvSpPr txBox="1"/>
          <p:nvPr/>
        </p:nvSpPr>
        <p:spPr>
          <a:xfrm>
            <a:off x="3746306" y="5162760"/>
            <a:ext cx="915321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30" name="TextShape 27"/>
          <p:cNvSpPr txBox="1"/>
          <p:nvPr/>
        </p:nvSpPr>
        <p:spPr>
          <a:xfrm>
            <a:off x="3686399" y="4796712"/>
            <a:ext cx="19634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31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432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3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36" name="Simplest case:…"/>
          <p:cNvSpPr txBox="1"/>
          <p:nvPr/>
        </p:nvSpPr>
        <p:spPr>
          <a:xfrm>
            <a:off x="2133000" y="1471320"/>
            <a:ext cx="8334000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2643478" y="4532040"/>
            <a:ext cx="6140523" cy="1659961"/>
            <a:chOff x="-1" y="0"/>
            <a:chExt cx="6140522" cy="1659959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38" name="COMPONENT src = Source_simple(…"/>
            <p:cNvSpPr/>
            <p:nvPr/>
          </p:nvSpPr>
          <p:spPr>
            <a:xfrm>
              <a:off x="44999" y="0"/>
              <a:ext cx="60505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42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445" name="Group"/>
          <p:cNvGrpSpPr/>
          <p:nvPr/>
        </p:nvGrpSpPr>
        <p:grpSpPr>
          <a:xfrm>
            <a:off x="2921061" y="4243104"/>
            <a:ext cx="6140522" cy="2423162"/>
            <a:chOff x="0" y="0"/>
            <a:chExt cx="6140521" cy="2423161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44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46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47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5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453" name="Group"/>
          <p:cNvGrpSpPr/>
          <p:nvPr/>
        </p:nvGrpSpPr>
        <p:grpSpPr>
          <a:xfrm>
            <a:off x="2921061" y="4243104"/>
            <a:ext cx="6140522" cy="2423162"/>
            <a:chOff x="0" y="0"/>
            <a:chExt cx="6140521" cy="2423161"/>
          </a:xfrm>
        </p:grpSpPr>
        <p:sp>
          <p:nvSpPr>
            <p:cNvPr id="451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52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5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55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4236479" y="3412798"/>
            <a:ext cx="3528003" cy="1485722"/>
            <a:chOff x="132341" y="432299"/>
            <a:chExt cx="3528001" cy="1485721"/>
          </a:xfrm>
        </p:grpSpPr>
        <p:sp>
          <p:nvSpPr>
            <p:cNvPr id="456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2400" spc="-1"/>
              </a:pPr>
              <a:endParaRPr/>
            </a:p>
          </p:txBody>
        </p:sp>
        <p:sp>
          <p:nvSpPr>
            <p:cNvPr id="457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  <a:endParaRPr/>
            </a:p>
            <a:p>
              <a:pPr>
                <a:defRPr sz="2400" spc="-1"/>
              </a:pPr>
              <a:r>
                <a:t>Or: Use a chopper</a:t>
              </a:r>
            </a:p>
            <a:p>
              <a:pPr>
                <a:defRPr sz="2400" i="1" spc="-1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Moderator</a:t>
            </a:r>
          </a:p>
        </p:txBody>
      </p:sp>
      <p:sp>
        <p:nvSpPr>
          <p:cNvPr id="46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62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 flat pulsed source with uniform energy spectrum: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"/>
              <p:cNvSpPr txBox="1"/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blipFill>
                <a:blip r:embed="rId2"/>
                <a:stretch>
                  <a:fillRect r="-16855" b="-36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"/>
              <p:cNvSpPr txBox="1"/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blipFill>
                <a:blip r:embed="rId3"/>
                <a:stretch>
                  <a:fillRect r="-99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Time structure is given by energy dependent probability density function:"/>
          <p:cNvSpPr txBox="1"/>
          <p:nvPr/>
        </p:nvSpPr>
        <p:spPr>
          <a:xfrm>
            <a:off x="2133000" y="3600000"/>
            <a:ext cx="7470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Time structure is given by energy dependent probability density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"/>
              <p:cNvSpPr txBox="1"/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blipFill>
                <a:blip r:embed="rId4"/>
                <a:stretch>
                  <a:fillRect l="-3030" b="-296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"/>
              <p:cNvSpPr txBox="1"/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blipFill>
                <a:blip r:embed="rId5"/>
                <a:stretch>
                  <a:fillRect l="-216" r="-5388" b="-23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8" name="image136.png" descr="image13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60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Analytic fits to MCNP-generated files.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Specialized fits to each </a:t>
            </a:r>
            <a:r>
              <a:rPr lang="en-US" dirty="0" err="1"/>
              <a:t>beamport</a:t>
            </a:r>
            <a:r>
              <a:rPr lang="en-US" dirty="0"/>
              <a:t>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Fast and reasonably accurate.</a:t>
            </a:r>
          </a:p>
        </p:txBody>
      </p:sp>
    </p:spTree>
    <p:extLst>
      <p:ext uri="{BB962C8B-B14F-4D97-AF65-F5344CB8AC3E}">
        <p14:creationId xmlns:p14="http://schemas.microsoft.com/office/powerpoint/2010/main" val="15927365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09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87" y="1763926"/>
            <a:ext cx="6583111" cy="4188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A57B6-F74B-42A4-AADF-F13BA3F40D93}"/>
              </a:ext>
            </a:extLst>
          </p:cNvPr>
          <p:cNvSpPr txBox="1"/>
          <p:nvPr/>
        </p:nvSpPr>
        <p:spPr>
          <a:xfrm>
            <a:off x="8146880" y="1331685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450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86" y="1364783"/>
            <a:ext cx="6583111" cy="4188911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3279D9-3DEC-4815-B68E-45AD51C7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43" y="1175598"/>
            <a:ext cx="6165846" cy="4670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B2B25-9F41-47AD-81DB-3DD521BA0C29}"/>
              </a:ext>
            </a:extLst>
          </p:cNvPr>
          <p:cNvSpPr txBox="1"/>
          <p:nvPr/>
        </p:nvSpPr>
        <p:spPr>
          <a:xfrm>
            <a:off x="8104549" y="811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356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 model overview</a:t>
            </a:r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94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5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6" name="CustomShape 6"/>
          <p:cNvSpPr txBox="1"/>
          <p:nvPr/>
        </p:nvSpPr>
        <p:spPr>
          <a:xfrm>
            <a:off x="6801119" y="3881160"/>
            <a:ext cx="4070880" cy="187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marL="306320" lvl="1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marL="407999" lvl="1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F6E189-F05A-4DDE-AFDB-38BFDAEA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04" y="1461881"/>
            <a:ext cx="8917376" cy="493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A1FBF-FCE2-448C-9A0A-65477439C9DF}"/>
              </a:ext>
            </a:extLst>
          </p:cNvPr>
          <p:cNvSpPr txBox="1"/>
          <p:nvPr/>
        </p:nvSpPr>
        <p:spPr>
          <a:xfrm>
            <a:off x="8098501" y="1065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"S" - 6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241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8178A-0E40-4B8D-866E-4934287D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542B15-3D68-412B-ADA7-E4CA60DD3A94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9E1B4-D68F-4A6A-9BAD-43F59AA5FA04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CC3D332-401B-438B-B9C3-CD5CD007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79" y="2709239"/>
            <a:ext cx="4351650" cy="297561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2C4B16-DC7A-48F5-A34D-64765F0C5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28" y="2709239"/>
            <a:ext cx="4351650" cy="297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28AA-0075-4857-A238-B6D359E608B5}"/>
              </a:ext>
            </a:extLst>
          </p:cNvPr>
          <p:cNvSpPr txBox="1"/>
          <p:nvPr/>
        </p:nvSpPr>
        <p:spPr>
          <a:xfrm>
            <a:off x="7376610" y="2055132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Example: N-1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988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68756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33550" y="451394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87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AC9DD8-D797-4719-9223-4BED2B86C8B3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494039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290181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4834467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DC2CCD4-D775-45F5-8420-2B46724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19" y="2082352"/>
            <a:ext cx="5089423" cy="3195248"/>
          </a:xfrm>
          <a:prstGeom prst="rect">
            <a:avLst/>
          </a:prstGeom>
        </p:spPr>
      </p:pic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6D57C4E-DFA2-4D2F-A263-2C98214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77" y="2100495"/>
            <a:ext cx="5065233" cy="3177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3158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76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477" name="image143.png" descr="image1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ISIS T2: IMAT"/>
          <p:cNvSpPr txBox="1"/>
          <p:nvPr/>
        </p:nvSpPr>
        <p:spPr>
          <a:xfrm>
            <a:off x="4802650" y="2294880"/>
            <a:ext cx="2574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ISIS T2: IMAT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82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86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487" name="image152.png" descr="image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SNS_source_analytic</a:t>
            </a:r>
          </a:p>
        </p:txBody>
      </p:sp>
      <p:sp>
        <p:nvSpPr>
          <p:cNvPr id="49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91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 (some)</a:t>
            </a:r>
          </a:p>
        </p:txBody>
      </p:sp>
      <p:sp>
        <p:nvSpPr>
          <p:cNvPr id="49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95" name="1D…"/>
          <p:cNvSpPr txBox="1"/>
          <p:nvPr/>
        </p:nvSpPr>
        <p:spPr>
          <a:xfrm>
            <a:off x="1833619" y="2103877"/>
            <a:ext cx="284976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1D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496" name="2D…"/>
          <p:cNvSpPr txBox="1"/>
          <p:nvPr/>
        </p:nvSpPr>
        <p:spPr>
          <a:xfrm>
            <a:off x="5292190" y="2043618"/>
            <a:ext cx="270252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2D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497" name="nD…"/>
          <p:cNvSpPr txBox="1"/>
          <p:nvPr/>
        </p:nvSpPr>
        <p:spPr>
          <a:xfrm>
            <a:off x="9582579" y="1717048"/>
            <a:ext cx="1905481" cy="124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nD</a:t>
            </a:r>
          </a:p>
          <a:p>
            <a:pPr>
              <a:buSzPct val="100000"/>
              <a:defRPr spc="0"/>
            </a:pPr>
            <a:endParaRPr dirty="0"/>
          </a:p>
          <a:p>
            <a:pPr marL="191770" indent="-191770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"/>
              <p:cNvSpPr txBox="1"/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blipFill>
                <a:blip r:embed="rId5"/>
                <a:stretch>
                  <a:fillRect l="-6796" b="-5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Text"/>
              <p:cNvSpPr txBox="1"/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blipFill>
                <a:blip r:embed="rId6"/>
                <a:stretch>
                  <a:fillRect l="-6780" r="-33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"/>
              <p:cNvSpPr txBox="1"/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blipFill>
                <a:blip r:embed="rId7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Text"/>
              <p:cNvSpPr txBox="1"/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</m:e>
                      </m:d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blipFill>
                <a:blip r:embed="rId8"/>
                <a:stretch>
                  <a:fillRect b="-140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"/>
              <p:cNvSpPr txBox="1"/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2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blipFill>
                <a:blip r:embed="rId9"/>
                <a:stretch>
                  <a:fillRect l="-54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"/>
              <p:cNvSpPr txBox="1"/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blipFill>
                <a:blip r:embed="rId10"/>
                <a:stretch>
                  <a:fillRect l="-4673" b="-32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"/>
              <p:cNvSpPr txBox="1"/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blipFill>
                <a:blip r:embed="rId11"/>
                <a:stretch>
                  <a:fillRect l="-3810" r="-952" b="-10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"/>
              <p:cNvSpPr txBox="1"/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blipFill>
                <a:blip r:embed="rId12"/>
                <a:stretch>
                  <a:fillRect r="-3509" b="-196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"/>
              <p:cNvSpPr txBox="1"/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blipFill>
                <a:blip r:embed="rId13"/>
                <a:stretch>
                  <a:fillRect l="-67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"/>
              <p:cNvSpPr txBox="1"/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blipFill>
                <a:blip r:embed="rId14"/>
                <a:stretch>
                  <a:fillRect l="-50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"/>
              <p:cNvSpPr txBox="1"/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blipFill>
                <a:blip r:embed="rId15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or"/>
          <p:cNvSpPr txBox="1"/>
          <p:nvPr/>
        </p:nvSpPr>
        <p:spPr>
          <a:xfrm>
            <a:off x="10007829" y="3561952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0" name="or"/>
          <p:cNvSpPr txBox="1"/>
          <p:nvPr/>
        </p:nvSpPr>
        <p:spPr>
          <a:xfrm>
            <a:off x="9971830" y="4281951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1" name="Line"/>
          <p:cNvSpPr/>
          <p:nvPr/>
        </p:nvSpPr>
        <p:spPr>
          <a:xfrm>
            <a:off x="9216000" y="1980000"/>
            <a:ext cx="1" cy="2808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"/>
          <p:cNvSpPr/>
          <p:nvPr/>
        </p:nvSpPr>
        <p:spPr>
          <a:xfrm flipH="1">
            <a:off x="4895999" y="1943999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or ..."/>
          <p:cNvSpPr txBox="1"/>
          <p:nvPr/>
        </p:nvSpPr>
        <p:spPr>
          <a:xfrm>
            <a:off x="10007829" y="5043711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"/>
              <p:cNvSpPr txBox="1"/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blipFill>
                <a:blip r:embed="rId16"/>
                <a:stretch>
                  <a:fillRect l="-2538" r="-3046" b="-15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"/>
              <p:cNvSpPr txBox="1"/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blipFill>
                <a:blip r:embed="rId17"/>
                <a:stretch>
                  <a:fillRect l="-3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299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0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1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Initial position and direction: as for Source_simple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Line"/>
          <p:cNvSpPr/>
          <p:nvPr/>
        </p:nvSpPr>
        <p:spPr>
          <a:xfrm>
            <a:off x="5398559" y="4522320"/>
            <a:ext cx="177156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5398559" y="4522320"/>
            <a:ext cx="161424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>
            <a:off x="5398560" y="47977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H="1" flipV="1">
            <a:off x="4847399" y="3774240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1" name="Parameters from the PSI cold source"/>
          <p:cNvSpPr txBox="1"/>
          <p:nvPr/>
        </p:nvSpPr>
        <p:spPr>
          <a:xfrm>
            <a:off x="7821360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1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19" name="CustomShape 7"/>
          <p:cNvSpPr txBox="1"/>
          <p:nvPr/>
        </p:nvSpPr>
        <p:spPr>
          <a:xfrm>
            <a:off x="2001239" y="2254839"/>
            <a:ext cx="8859242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522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523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24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1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2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3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4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35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36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37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38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39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4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45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46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3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4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6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57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58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59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60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61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562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563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564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6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568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70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571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572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573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574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575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9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2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84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85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2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3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4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5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96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97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98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99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600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601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602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603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60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607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609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610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611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612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613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614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5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7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8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9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r>
              <a:t>Statistics also available per bin (inside data file) </a:t>
            </a:r>
          </a:p>
        </p:txBody>
      </p:sp>
      <p:sp>
        <p:nvSpPr>
          <p:cNvPr id="620" name="Line"/>
          <p:cNvSpPr/>
          <p:nvPr/>
        </p:nvSpPr>
        <p:spPr>
          <a:xfrm flipH="1" flipV="1">
            <a:off x="1367999" y="2088000"/>
            <a:ext cx="1512002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pic>
        <p:nvPicPr>
          <p:cNvPr id="625" name="image183.png" descr="image1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627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 2D</a:t>
            </a:r>
          </a:p>
        </p:txBody>
      </p:sp>
      <p:sp>
        <p:nvSpPr>
          <p:cNvPr id="628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629" name="Line"/>
          <p:cNvSpPr/>
          <p:nvPr/>
        </p:nvSpPr>
        <p:spPr>
          <a:xfrm flipV="1">
            <a:off x="9144000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0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1" name="Line"/>
          <p:cNvSpPr/>
          <p:nvPr/>
        </p:nvSpPr>
        <p:spPr>
          <a:xfrm flipH="1" flipV="1">
            <a:off x="7127999" y="1728000"/>
            <a:ext cx="1728001" cy="1872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2" name="Line"/>
          <p:cNvSpPr/>
          <p:nvPr/>
        </p:nvSpPr>
        <p:spPr>
          <a:xfrm flipH="1" flipV="1">
            <a:off x="8423999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63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636" name="PreviewScreenSnapz011.png" descr="PreviewScreenSnapz011.png"/>
            <p:cNvPicPr>
              <a:picLocks noChangeAspect="1"/>
            </p:cNvPicPr>
            <p:nvPr/>
          </p:nvPicPr>
          <p:blipFill>
            <a:blip r:embed="rId2"/>
            <a:srcRect t="1225" b="868"/>
            <a:stretch>
              <a:fillRect/>
            </a:stretch>
          </p:blipFill>
          <p:spPr>
            <a:xfrm>
              <a:off x="0" y="0"/>
              <a:ext cx="5999761" cy="33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7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642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643" name="PreviewScreenSnapz012.png" descr="PreviewScreenSnapz01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4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48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649" name="PreviewScreenSnapz012.png" descr="PreviewScreenSnapz012.png"/>
          <p:cNvPicPr>
            <a:picLocks noChangeAspect="1"/>
          </p:cNvPicPr>
          <p:nvPr/>
        </p:nvPicPr>
        <p:blipFill>
          <a:blip r:embed="rId2"/>
          <a:srcRect l="39804" t="86592" r="39804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Sketch of an algorithm…</a:t>
            </a:r>
          </a:p>
        </p:txBody>
      </p:sp>
      <p:pic>
        <p:nvPicPr>
          <p:cNvPr id="6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654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55" name="CustomShape 5"/>
          <p:cNvSpPr/>
          <p:nvPr/>
        </p:nvSpPr>
        <p:spPr>
          <a:xfrm>
            <a:off x="4549649" y="1119318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56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2600" i="1" spc="-1"/>
            </a:lvl1pPr>
          </a:lstStyle>
          <a:p>
            <a:r>
              <a:t>The all-in-one , swiss-army-knife of monitors</a:t>
            </a:r>
          </a:p>
        </p:txBody>
      </p:sp>
      <p:sp>
        <p:nvSpPr>
          <p:cNvPr id="657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600" b="1" i="1" spc="-1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sz="2600" i="1" spc="-1"/>
            </a:pPr>
            <a:r>
              <a:t>any requested standard quantities</a:t>
            </a:r>
          </a:p>
        </p:txBody>
      </p:sp>
      <p:pic>
        <p:nvPicPr>
          <p:cNvPr id="6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661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62" name="CustomShape 4"/>
          <p:cNvSpPr/>
          <p:nvPr/>
        </p:nvSpPr>
        <p:spPr>
          <a:xfrm>
            <a:off x="5054290" y="1137975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63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endParaRPr/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664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665" name="CustomShape 9"/>
          <p:cNvSpPr txBox="1"/>
          <p:nvPr/>
        </p:nvSpPr>
        <p:spPr>
          <a:xfrm>
            <a:off x="2808719" y="4202639"/>
            <a:ext cx="9055802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options = "multiple kx ky kz, auto abs log t, and list all neutrons"</a:t>
            </a:r>
          </a:p>
        </p:txBody>
      </p:sp>
      <p:sp>
        <p:nvSpPr>
          <p:cNvPr id="666" name="CustomShape 10"/>
          <p:cNvSpPr txBox="1"/>
          <p:nvPr/>
        </p:nvSpPr>
        <p:spPr>
          <a:xfrm>
            <a:off x="1656720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1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15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"/>
              <p:cNvSpPr txBox="1"/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blipFill>
                <a:blip r:embed="rId2"/>
                <a:stretch>
                  <a:fillRect l="-1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Intensity at a given wavelength drawn from a sum of (up to) 3 normalized Maxwellian distributions: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"/>
              <p:cNvSpPr txBox="1"/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f>
                        <m:fPr>
                          <m:type m:val="lin"/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blipFill>
                <a:blip r:embed="rId3"/>
                <a:stretch>
                  <a:fillRect l="-897" t="-68627" r="-15022" b="-931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"/>
              <p:cNvSpPr txBox="1"/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=949.0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type m:val="li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blipFill>
                <a:blip r:embed="rId4"/>
                <a:stretch>
                  <a:fillRect l="-345" t="-32759" r="-21724" b="-2431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669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70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671" name="… or monitor just about anything:"/>
          <p:cNvSpPr txBox="1"/>
          <p:nvPr/>
        </p:nvSpPr>
        <p:spPr>
          <a:xfrm>
            <a:off x="2204999" y="1943999"/>
            <a:ext cx="4950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… or monitor just about anything: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674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Exercise 2:</a:t>
            </a:r>
          </a:p>
        </p:txBody>
      </p:sp>
      <p:sp>
        <p:nvSpPr>
          <p:cNvPr id="675" name="Head over to the github site and continue the exercise we started before:"/>
          <p:cNvSpPr txBox="1"/>
          <p:nvPr/>
        </p:nvSpPr>
        <p:spPr>
          <a:xfrm>
            <a:off x="1845000" y="2232000"/>
            <a:ext cx="743472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Head over to the github site and continue the exercise we started before:</a:t>
            </a:r>
          </a:p>
        </p:txBody>
      </p:sp>
      <p:sp>
        <p:nvSpPr>
          <p:cNvPr id="676" name="https://github.com/McStasMcXtrace/Schools/tree/master/ISIS_April_2021/Tuesday_April_13th/2_Component_Basics/Exercise/"/>
          <p:cNvSpPr txBox="1"/>
          <p:nvPr/>
        </p:nvSpPr>
        <p:spPr>
          <a:xfrm>
            <a:off x="2788199" y="3200399"/>
            <a:ext cx="7682402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>
            <a:lvl1pPr>
              <a:defRPr u="sng" spc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https://github.com/McStasMcXtrace/Schools/tree/master/</a:t>
            </a:r>
            <a:r>
              <a:rPr lang="en-US" dirty="0">
                <a:hlinkClick r:id="rId3"/>
              </a:rPr>
              <a:t>ESS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_</a:t>
            </a:r>
            <a:r>
              <a:rPr lang="en-US" dirty="0">
                <a:hlinkClick r:id="rId3"/>
              </a:rPr>
              <a:t>May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_2021/</a:t>
            </a:r>
            <a:r>
              <a:rPr lang="en-US" dirty="0">
                <a:hlinkClick r:id="rId3"/>
              </a:rPr>
              <a:t>Wednesday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_</a:t>
            </a:r>
            <a:r>
              <a:rPr lang="en-US" dirty="0">
                <a:hlinkClick r:id="rId3"/>
              </a:rPr>
              <a:t>May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_</a:t>
            </a:r>
            <a:r>
              <a:rPr lang="en-US" dirty="0">
                <a:hlinkClick r:id="rId3"/>
              </a:rPr>
              <a:t>5th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/2_Component_</a:t>
            </a:r>
            <a:r>
              <a:rPr lang="en-US" dirty="0">
                <a:hlinkClick r:id="rId3"/>
              </a:rPr>
              <a:t>basics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3"/>
              </a:rPr>
              <a:t>/Exercise</a:t>
            </a:r>
            <a:endParaRPr lang="en-US" u="sng" dirty="0">
              <a:uFill>
                <a:solidFill>
                  <a:srgbClr val="2F3EEA"/>
                </a:solidFill>
              </a:uFill>
              <a:hlinkClick r:id="rId3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9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pic>
        <p:nvPicPr>
          <p:cNvPr id="326" name="image133.png" descr="image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3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1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2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33" name="image134.png" descr="image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3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7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8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9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40" name="image135.png" descr="image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Source_gen (Source_gen4)</a:t>
            </a:r>
          </a:p>
        </p:txBody>
      </p:sp>
      <p:sp>
        <p:nvSpPr>
          <p:cNvPr id="34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4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5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8" name="CustomShape 5"/>
          <p:cNvSpPr txBox="1"/>
          <p:nvPr/>
        </p:nvSpPr>
        <p:spPr>
          <a:xfrm>
            <a:off x="1800719" y="3960000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349" name="CustomShape 5"/>
          <p:cNvSpPr txBox="1"/>
          <p:nvPr/>
        </p:nvSpPr>
        <p:spPr>
          <a:xfrm>
            <a:off x="1825199" y="2852279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350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351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42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122</cp:revision>
  <dcterms:modified xsi:type="dcterms:W3CDTF">2021-05-05T07:46:36Z</dcterms:modified>
</cp:coreProperties>
</file>