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</p:txBody>
      </p:sp>
      <p:sp>
        <p:nvSpPr>
          <p:cNvPr id="159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0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1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2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3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  <p:pic>
        <p:nvPicPr>
          <p:cNvPr id="231" name="Screenshot 2022-03-16 at 21.09.23.png" descr="Screenshot 2022-03-16 at 21.0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16" y="1065600"/>
            <a:ext cx="10350501" cy="542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83"/>
          <p:cNvSpPr txBox="1"/>
          <p:nvPr/>
        </p:nvSpPr>
        <p:spPr>
          <a:xfrm>
            <a:off x="1796196" y="161364"/>
            <a:ext cx="7745507" cy="8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Multiple </a:t>
            </a:r>
            <a:r>
              <a:t>DISK CHOPPER s or MultiDiskChopper</a:t>
            </a:r>
          </a:p>
        </p:txBody>
      </p:sp>
      <p:pic>
        <p:nvPicPr>
          <p:cNvPr id="235" name="DiskChop2.pdf" descr="DiskCho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60" y="2189949"/>
            <a:ext cx="7295991" cy="38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167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8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9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0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3814411" y="2131054"/>
            <a:ext cx="3570043" cy="1788248"/>
            <a:chOff x="0" y="0"/>
            <a:chExt cx="3570042" cy="1788246"/>
          </a:xfrm>
        </p:grpSpPr>
        <p:sp>
          <p:nvSpPr>
            <p:cNvPr id="173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4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5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0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1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182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192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193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198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196" name="Group 7"/>
            <p:cNvGrpSpPr/>
            <p:nvPr/>
          </p:nvGrpSpPr>
          <p:grpSpPr>
            <a:xfrm>
              <a:off x="0" y="-1"/>
              <a:ext cx="2637399" cy="2104135"/>
              <a:chOff x="0" y="0"/>
              <a:chExt cx="2637398" cy="2104133"/>
            </a:xfrm>
          </p:grpSpPr>
          <p:pic>
            <p:nvPicPr>
              <p:cNvPr id="194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7" name="TextBox 2"/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3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9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2-03-16 at 21.07.17.png" descr="Screenshot 2022-03-16 at 21.07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6117" y="-62827"/>
            <a:ext cx="6363663" cy="603450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Line"/>
          <p:cNvSpPr/>
          <p:nvPr/>
        </p:nvSpPr>
        <p:spPr>
          <a:xfrm flipV="1">
            <a:off x="3897458" y="2204524"/>
            <a:ext cx="6656537" cy="200847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10557066" y="1749653"/>
            <a:ext cx="133880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 len="sm"/>
            <a:tailEnd type="triangle" len="sm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DISK CHOPPER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9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0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1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2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DiskChop1.pdf" descr="DiskChop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1" y="1234240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r&amp;d2-2.jpg" descr="r&amp;d2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248" y="1543508"/>
            <a:ext cx="3826649" cy="286998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