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8" name="Shape 2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4.tif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4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2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2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2.tif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2.tif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2.tif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Relationship Id="rId9" Type="http://schemas.openxmlformats.org/officeDocument/2006/relationships/image" Target="../media/image2.tif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"/>
          <p:cNvSpPr/>
          <p:nvPr/>
        </p:nvSpPr>
        <p:spPr>
          <a:xfrm>
            <a:off x="9270840" y="6282179"/>
            <a:ext cx="1336620" cy="558533"/>
          </a:xfrm>
          <a:prstGeom prst="rect">
            <a:avLst/>
          </a:prstGeom>
          <a:solidFill>
            <a:srgbClr val="FFFFFF"/>
          </a:solidFill>
          <a:ln w="12700">
            <a:solidFill>
              <a:srgbClr val="2A85D1"/>
            </a:solidFill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41493" tIns="41493" rIns="41493" bIns="41493" anchor="ctr"/>
          <a:lstStyle/>
          <a:p>
            <a:pPr defTabSz="829875">
              <a:spcBef>
                <a:spcPts val="0"/>
              </a:spcBef>
              <a:defRPr i="1"/>
            </a:pPr>
          </a:p>
        </p:txBody>
      </p:sp>
      <p:sp>
        <p:nvSpPr>
          <p:cNvPr id="253" name="Line"/>
          <p:cNvSpPr/>
          <p:nvPr/>
        </p:nvSpPr>
        <p:spPr>
          <a:xfrm>
            <a:off x="1688813" y="1023622"/>
            <a:ext cx="8049795" cy="1"/>
          </a:xfrm>
          <a:prstGeom prst="line">
            <a:avLst/>
          </a:prstGeom>
          <a:ln w="38100">
            <a:solidFill>
              <a:srgbClr val="2A85D1"/>
            </a:solidFill>
            <a:tailEnd type="triangle"/>
          </a:ln>
        </p:spPr>
        <p:txBody>
          <a:bodyPr lIns="41493" tIns="41493" rIns="41493" bIns="41493"/>
          <a:lstStyle/>
          <a:p>
            <a:pPr defTabSz="829875">
              <a:spcBef>
                <a:spcPts val="0"/>
              </a:spcBef>
              <a:defRPr i="1"/>
            </a:pPr>
          </a:p>
        </p:txBody>
      </p:sp>
      <p:sp>
        <p:nvSpPr>
          <p:cNvPr id="254" name="Title Text"/>
          <p:cNvSpPr txBox="1"/>
          <p:nvPr>
            <p:ph type="title"/>
          </p:nvPr>
        </p:nvSpPr>
        <p:spPr>
          <a:xfrm>
            <a:off x="1617587" y="175450"/>
            <a:ext cx="8232759" cy="72271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defTabSz="829875">
              <a:lnSpc>
                <a:spcPct val="90000"/>
              </a:lnSpc>
              <a:defRPr b="0" i="1" sz="3800"/>
            </a:lvl1pPr>
          </a:lstStyle>
          <a:p>
            <a:pPr/>
            <a:r>
              <a:t>Title Text</a:t>
            </a:r>
          </a:p>
        </p:txBody>
      </p:sp>
      <p:sp>
        <p:nvSpPr>
          <p:cNvPr id="255" name="Body Level One…"/>
          <p:cNvSpPr txBox="1"/>
          <p:nvPr>
            <p:ph type="body" idx="1"/>
          </p:nvPr>
        </p:nvSpPr>
        <p:spPr>
          <a:xfrm>
            <a:off x="1667576" y="1307600"/>
            <a:ext cx="8132782" cy="50622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00025" indent="-200025" defTabSz="829875">
              <a:lnSpc>
                <a:spcPct val="90000"/>
              </a:lnSpc>
              <a:spcBef>
                <a:spcPts val="900"/>
              </a:spcBef>
              <a:buSzPct val="45000"/>
              <a:buFont typeface="Helvetica Neue"/>
              <a:buChar char="l"/>
              <a:defRPr i="1" sz="2800"/>
            </a:lvl1pPr>
            <a:lvl2pPr marL="685800" indent="-228600" defTabSz="829875">
              <a:lnSpc>
                <a:spcPct val="90000"/>
              </a:lnSpc>
              <a:spcBef>
                <a:spcPts val="900"/>
              </a:spcBef>
              <a:buSzPct val="75000"/>
              <a:buFont typeface="Helvetica Neue"/>
              <a:buChar char="-"/>
              <a:defRPr i="1" sz="2800"/>
            </a:lvl2pPr>
            <a:lvl3pPr marL="1181100" indent="-266700" defTabSz="829875">
              <a:lnSpc>
                <a:spcPct val="90000"/>
              </a:lnSpc>
              <a:spcBef>
                <a:spcPts val="900"/>
              </a:spcBef>
              <a:buSzPct val="45000"/>
              <a:buFont typeface="Helvetica Neue"/>
              <a:buChar char="l"/>
              <a:defRPr i="1" sz="2800"/>
            </a:lvl3pPr>
            <a:lvl4pPr marL="1691639" indent="-320039" defTabSz="829875">
              <a:lnSpc>
                <a:spcPct val="90000"/>
              </a:lnSpc>
              <a:spcBef>
                <a:spcPts val="900"/>
              </a:spcBef>
              <a:buSzPct val="75000"/>
              <a:buFont typeface="Helvetica Neue"/>
              <a:buChar char="-"/>
              <a:defRPr i="1" sz="2800"/>
            </a:lvl4pPr>
            <a:lvl5pPr marL="2148839" indent="-320039" defTabSz="829875">
              <a:lnSpc>
                <a:spcPct val="90000"/>
              </a:lnSpc>
              <a:spcBef>
                <a:spcPts val="900"/>
              </a:spcBef>
              <a:buSzPct val="45000"/>
              <a:buFont typeface="Helvetica Neue"/>
              <a:buChar char="l"/>
              <a:defRPr i="1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  <a:ln w="12700">
            <a:miter lim="400000"/>
          </a:ln>
        </p:spPr>
      </p:pic>
      <p:sp>
        <p:nvSpPr>
          <p:cNvPr id="257" name="Slide Number"/>
          <p:cNvSpPr txBox="1"/>
          <p:nvPr>
            <p:ph type="sldNum" sz="quarter" idx="2"/>
          </p:nvPr>
        </p:nvSpPr>
        <p:spPr>
          <a:xfrm>
            <a:off x="1581648" y="6544836"/>
            <a:ext cx="320402" cy="303634"/>
          </a:xfrm>
          <a:prstGeom prst="rect">
            <a:avLst/>
          </a:prstGeom>
        </p:spPr>
        <p:txBody>
          <a:bodyPr lIns="40840" tIns="40840" rIns="40840" bIns="40840" anchor="t"/>
          <a:lstStyle>
            <a:lvl1pPr defTabSz="829875">
              <a:spcBef>
                <a:spcPts val="0"/>
              </a:spcBef>
              <a:defRPr b="0" i="1" sz="16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60" name="Group"/>
          <p:cNvGrpSpPr/>
          <p:nvPr/>
        </p:nvGrpSpPr>
        <p:grpSpPr>
          <a:xfrm>
            <a:off x="9395812" y="6356991"/>
            <a:ext cx="1086676" cy="408908"/>
            <a:chOff x="0" y="0"/>
            <a:chExt cx="1086674" cy="408906"/>
          </a:xfrm>
        </p:grpSpPr>
        <p:pic>
          <p:nvPicPr>
            <p:cNvPr id="258" name="image5.png" descr="image5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77607" cy="4089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9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26746" y="0"/>
              <a:ext cx="759929" cy="4089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1" name="ORNL McStas workshop, October 18th-19th 2018"/>
          <p:cNvSpPr txBox="1"/>
          <p:nvPr/>
        </p:nvSpPr>
        <p:spPr>
          <a:xfrm>
            <a:off x="1863307" y="6579844"/>
            <a:ext cx="2895828" cy="218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493" tIns="41493" rIns="41493" bIns="41493">
            <a:spAutoFit/>
          </a:bodyPr>
          <a:lstStyle>
            <a:lvl1pPr defTabSz="829875">
              <a:spcBef>
                <a:spcPts val="0"/>
              </a:spcBef>
              <a:defRPr i="1" sz="1000"/>
            </a:lvl1pPr>
          </a:lstStyle>
          <a:p>
            <a:pPr/>
            <a:r>
              <a:t>ORNL McStas workshop, October 18th-19th 2018</a:t>
            </a:r>
          </a:p>
        </p:txBody>
      </p:sp>
      <p:grpSp>
        <p:nvGrpSpPr>
          <p:cNvPr id="266" name="Group"/>
          <p:cNvGrpSpPr/>
          <p:nvPr/>
        </p:nvGrpSpPr>
        <p:grpSpPr>
          <a:xfrm>
            <a:off x="9580504" y="34578"/>
            <a:ext cx="1066356" cy="879922"/>
            <a:chOff x="0" y="0"/>
            <a:chExt cx="1066355" cy="879921"/>
          </a:xfrm>
        </p:grpSpPr>
        <p:grpSp>
          <p:nvGrpSpPr>
            <p:cNvPr id="264" name="Group"/>
            <p:cNvGrpSpPr/>
            <p:nvPr/>
          </p:nvGrpSpPr>
          <p:grpSpPr>
            <a:xfrm>
              <a:off x="5958" y="0"/>
              <a:ext cx="1060398" cy="610881"/>
              <a:chOff x="0" y="0"/>
              <a:chExt cx="1060396" cy="610880"/>
            </a:xfrm>
          </p:grpSpPr>
          <p:pic>
            <p:nvPicPr>
              <p:cNvPr id="262" name="Image" descr="Image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0"/>
                <a:ext cx="1060397" cy="28815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63" name="Image" descr="Image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5763" y="322729"/>
                <a:ext cx="1048871" cy="28815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65" name="October 2018"/>
            <p:cNvSpPr txBox="1"/>
            <p:nvPr/>
          </p:nvSpPr>
          <p:spPr>
            <a:xfrm>
              <a:off x="0" y="624119"/>
              <a:ext cx="1019167" cy="2558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1493" tIns="41493" rIns="41493" bIns="41493" numCol="1" anchor="t">
              <a:spAutoFit/>
            </a:bodyPr>
            <a:lstStyle>
              <a:lvl1pPr defTabSz="829875">
                <a:spcBef>
                  <a:spcPts val="0"/>
                </a:spcBef>
                <a:defRPr i="1" sz="1200"/>
              </a:lvl1pPr>
            </a:lstStyle>
            <a:p>
              <a:pPr/>
              <a:r>
                <a:t>October 2018</a:t>
              </a:r>
            </a:p>
          </p:txBody>
        </p:sp>
      </p:grpSp>
      <p:pic>
        <p:nvPicPr>
          <p:cNvPr id="267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39855" t="5205" r="39855" b="0"/>
          <a:stretch>
            <a:fillRect/>
          </a:stretch>
        </p:blipFill>
        <p:spPr>
          <a:xfrm>
            <a:off x="9141915" y="1240311"/>
            <a:ext cx="1517937" cy="47233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Title and Conten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Body Level One…"/>
          <p:cNvSpPr txBox="1"/>
          <p:nvPr>
            <p:ph type="body" idx="1"/>
          </p:nvPr>
        </p:nvSpPr>
        <p:spPr>
          <a:xfrm>
            <a:off x="2373775" y="1632793"/>
            <a:ext cx="7290001" cy="5257354"/>
          </a:xfrm>
          <a:prstGeom prst="rect">
            <a:avLst/>
          </a:prstGeom>
          <a:ln w="3175">
            <a:round/>
          </a:ln>
        </p:spPr>
        <p:txBody>
          <a:bodyPr/>
          <a:lstStyle>
            <a:lvl1pPr marL="90487" indent="-90487" defTabSz="910828">
              <a:spcBef>
                <a:spcPts val="300"/>
              </a:spcBef>
              <a:buClr>
                <a:srgbClr val="AD4642"/>
              </a:buClr>
              <a:defRPr i="1" sz="14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  <a:lvl2pPr marL="271462" indent="-90487" defTabSz="910828">
              <a:spcBef>
                <a:spcPts val="300"/>
              </a:spcBef>
              <a:buClr>
                <a:srgbClr val="AD4642"/>
              </a:buClr>
              <a:buChar char="•"/>
              <a:defRPr i="1" sz="14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2pPr>
            <a:lvl3pPr marL="452437" indent="-90487" defTabSz="910828">
              <a:spcBef>
                <a:spcPts val="300"/>
              </a:spcBef>
              <a:buClr>
                <a:srgbClr val="AD4642"/>
              </a:buClr>
              <a:defRPr i="1" sz="14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3pPr>
            <a:lvl4pPr marL="628650" indent="-85725" defTabSz="910828">
              <a:spcBef>
                <a:spcPts val="300"/>
              </a:spcBef>
              <a:buClr>
                <a:srgbClr val="AD4642"/>
              </a:buClr>
              <a:buChar char="•"/>
              <a:defRPr i="1" sz="14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4pPr>
            <a:lvl5pPr marL="804862" indent="-90487" defTabSz="910828">
              <a:spcBef>
                <a:spcPts val="300"/>
              </a:spcBef>
              <a:buClr>
                <a:srgbClr val="AD4642"/>
              </a:buClr>
              <a:buChar char="•"/>
              <a:defRPr i="1" sz="14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Title Text"/>
          <p:cNvSpPr txBox="1"/>
          <p:nvPr>
            <p:ph type="title"/>
          </p:nvPr>
        </p:nvSpPr>
        <p:spPr>
          <a:xfrm>
            <a:off x="2373775" y="-1"/>
            <a:ext cx="7290001" cy="1449002"/>
          </a:xfrm>
          <a:prstGeom prst="rect">
            <a:avLst/>
          </a:prstGeom>
          <a:ln w="3175">
            <a:round/>
          </a:ln>
        </p:spPr>
        <p:txBody>
          <a:bodyPr/>
          <a:lstStyle>
            <a:lvl1pPr defTabSz="910828">
              <a:defRPr i="1" sz="20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6" name="Slide Number"/>
          <p:cNvSpPr txBox="1"/>
          <p:nvPr>
            <p:ph type="sldNum" sz="quarter" idx="2"/>
          </p:nvPr>
        </p:nvSpPr>
        <p:spPr>
          <a:xfrm>
            <a:off x="1682212" y="6661926"/>
            <a:ext cx="141883" cy="127001"/>
          </a:xfrm>
          <a:prstGeom prst="rect">
            <a:avLst/>
          </a:prstGeom>
          <a:ln w="3175">
            <a:round/>
          </a:ln>
        </p:spPr>
        <p:txBody>
          <a:bodyPr anchor="t"/>
          <a:lstStyle>
            <a:lvl1pPr defTabSz="455414">
              <a:spcBef>
                <a:spcPts val="0"/>
              </a:spcBef>
              <a:buClr>
                <a:srgbClr val="9A9A9A"/>
              </a:buClr>
              <a:defRPr b="0" i="1" sz="8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84" name="Group"/>
          <p:cNvGrpSpPr/>
          <p:nvPr/>
        </p:nvGrpSpPr>
        <p:grpSpPr>
          <a:xfrm>
            <a:off x="7296794" y="6365985"/>
            <a:ext cx="3005437" cy="421929"/>
            <a:chOff x="0" y="0"/>
            <a:chExt cx="3005435" cy="421927"/>
          </a:xfrm>
        </p:grpSpPr>
        <p:pic>
          <p:nvPicPr>
            <p:cNvPr id="277" name="mcstas-logo.pdf" descr="mcstas-logo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503140" y="63389"/>
              <a:ext cx="502296" cy="29515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25400" dist="127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278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186593" y="43327"/>
              <a:ext cx="352138" cy="33660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25400" dist="127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279" name="PSI-Logo_trans.png" descr="PSI-Logo_trans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723783" y="130523"/>
              <a:ext cx="439708" cy="160979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25400" dist="127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280" name="ku-logo.pdf" descr="ku-logo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25305" y="23205"/>
              <a:ext cx="276035" cy="3750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1" name="DTU_logo.png" descr="DTU_logo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96885" y="23673"/>
              <a:ext cx="257978" cy="3745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2" name="droppedImage.png" descr="dropped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421928" cy="4219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3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777306" y="42662"/>
              <a:ext cx="625556" cy="3366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85" name="ORNL McStas workshop, October 18th-19th 2018"/>
          <p:cNvSpPr txBox="1"/>
          <p:nvPr/>
        </p:nvSpPr>
        <p:spPr>
          <a:xfrm>
            <a:off x="1863307" y="6579844"/>
            <a:ext cx="2895828" cy="218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493" tIns="41493" rIns="41493" bIns="41493">
            <a:spAutoFit/>
          </a:bodyPr>
          <a:lstStyle>
            <a:lvl1pPr defTabSz="829875">
              <a:spcBef>
                <a:spcPts val="0"/>
              </a:spcBef>
              <a:defRPr i="1" sz="1000"/>
            </a:lvl1pPr>
          </a:lstStyle>
          <a:p>
            <a:pPr/>
            <a:r>
              <a:t>ORNL McStas workshop, October 18th-19th 2018</a:t>
            </a:r>
          </a:p>
        </p:txBody>
      </p:sp>
      <p:grpSp>
        <p:nvGrpSpPr>
          <p:cNvPr id="290" name="Group"/>
          <p:cNvGrpSpPr/>
          <p:nvPr/>
        </p:nvGrpSpPr>
        <p:grpSpPr>
          <a:xfrm>
            <a:off x="9580504" y="34578"/>
            <a:ext cx="1066356" cy="879922"/>
            <a:chOff x="0" y="0"/>
            <a:chExt cx="1066355" cy="879921"/>
          </a:xfrm>
        </p:grpSpPr>
        <p:grpSp>
          <p:nvGrpSpPr>
            <p:cNvPr id="288" name="Group"/>
            <p:cNvGrpSpPr/>
            <p:nvPr/>
          </p:nvGrpSpPr>
          <p:grpSpPr>
            <a:xfrm>
              <a:off x="5958" y="0"/>
              <a:ext cx="1060398" cy="610881"/>
              <a:chOff x="0" y="0"/>
              <a:chExt cx="1060396" cy="610880"/>
            </a:xfrm>
          </p:grpSpPr>
          <p:pic>
            <p:nvPicPr>
              <p:cNvPr id="286" name="Image" descr="Image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0" y="0"/>
                <a:ext cx="1060397" cy="28815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7" name="Image" descr="Image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5763" y="322729"/>
                <a:ext cx="1048871" cy="28815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89" name="October 2018"/>
            <p:cNvSpPr txBox="1"/>
            <p:nvPr/>
          </p:nvSpPr>
          <p:spPr>
            <a:xfrm>
              <a:off x="0" y="624119"/>
              <a:ext cx="1019167" cy="2558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1493" tIns="41493" rIns="41493" bIns="41493" numCol="1" anchor="t">
              <a:spAutoFit/>
            </a:bodyPr>
            <a:lstStyle>
              <a:lvl1pPr defTabSz="829875">
                <a:spcBef>
                  <a:spcPts val="0"/>
                </a:spcBef>
                <a:defRPr i="1" sz="1200"/>
              </a:lvl1pPr>
            </a:lstStyle>
            <a:p>
              <a:pPr/>
              <a:r>
                <a:t>October 2018</a:t>
              </a:r>
            </a:p>
          </p:txBody>
        </p:sp>
      </p:grpSp>
      <p:pic>
        <p:nvPicPr>
          <p:cNvPr id="291" name="Image" descr="Image"/>
          <p:cNvPicPr>
            <a:picLocks noChangeAspect="1"/>
          </p:cNvPicPr>
          <p:nvPr/>
        </p:nvPicPr>
        <p:blipFill>
          <a:blip r:embed="rId11">
            <a:extLst/>
          </a:blip>
          <a:srcRect l="39855" t="5205" r="39855" b="0"/>
          <a:stretch>
            <a:fillRect/>
          </a:stretch>
        </p:blipFill>
        <p:spPr>
          <a:xfrm>
            <a:off x="9141915" y="1240311"/>
            <a:ext cx="1517937" cy="47233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  <p:grpSp>
        <p:nvGrpSpPr>
          <p:cNvPr id="63" name="Group"/>
          <p:cNvGrpSpPr/>
          <p:nvPr/>
        </p:nvGrpSpPr>
        <p:grpSpPr>
          <a:xfrm>
            <a:off x="17068" y="935881"/>
            <a:ext cx="1506786" cy="5584238"/>
            <a:chOff x="0" y="0"/>
            <a:chExt cx="1506784" cy="5584236"/>
          </a:xfrm>
        </p:grpSpPr>
        <p:pic>
          <p:nvPicPr>
            <p:cNvPr id="5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06785" cy="5584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" name="Rectangle"/>
            <p:cNvSpPr/>
            <p:nvPr/>
          </p:nvSpPr>
          <p:spPr>
            <a:xfrm>
              <a:off x="26491" y="29555"/>
              <a:ext cx="1453952" cy="7917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grpSp>
          <p:nvGrpSpPr>
            <p:cNvPr id="61" name="Group"/>
            <p:cNvGrpSpPr/>
            <p:nvPr/>
          </p:nvGrpSpPr>
          <p:grpSpPr>
            <a:xfrm>
              <a:off x="161144" y="50051"/>
              <a:ext cx="1271028" cy="5510910"/>
              <a:chOff x="0" y="0"/>
              <a:chExt cx="1271027" cy="5510908"/>
            </a:xfrm>
          </p:grpSpPr>
          <p:sp>
            <p:nvSpPr>
              <p:cNvPr id="53" name="2021 Virtual ISIS McStas School"/>
              <p:cNvSpPr txBox="1"/>
              <p:nvPr/>
            </p:nvSpPr>
            <p:spPr>
              <a:xfrm>
                <a:off x="0" y="4478221"/>
                <a:ext cx="1184497" cy="10326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b">
                <a:normAutofit fontScale="100000" lnSpcReduction="0"/>
              </a:bodyPr>
              <a:lstStyle/>
              <a:p>
                <a:pPr algn="ctr" defTabSz="393192">
                  <a:lnSpc>
                    <a:spcPct val="110000"/>
                  </a:lnSpc>
                  <a:spcBef>
                    <a:spcPts val="0"/>
                  </a:spcBef>
                  <a:defRPr b="1" i="1" sz="1591">
                    <a:solidFill>
                      <a:srgbClr val="FFFFFF"/>
                    </a:solidFill>
                  </a:defRPr>
                </a:pPr>
                <a:r>
                  <a:t>2021 Virtual ISIS</a:t>
                </a:r>
                <a:br/>
                <a:r>
                  <a:t>McStas School</a:t>
                </a:r>
              </a:p>
            </p:txBody>
          </p:sp>
          <p:grpSp>
            <p:nvGrpSpPr>
              <p:cNvPr id="60" name="Group"/>
              <p:cNvGrpSpPr/>
              <p:nvPr/>
            </p:nvGrpSpPr>
            <p:grpSpPr>
              <a:xfrm>
                <a:off x="545266" y="-1"/>
                <a:ext cx="725762" cy="757651"/>
                <a:chOff x="0" y="0"/>
                <a:chExt cx="725761" cy="757649"/>
              </a:xfrm>
            </p:grpSpPr>
            <p:sp>
              <p:nvSpPr>
                <p:cNvPr id="54" name="Logo color"/>
                <p:cNvSpPr/>
                <p:nvPr/>
              </p:nvSpPr>
              <p:spPr>
                <a:xfrm>
                  <a:off x="2507" y="452770"/>
                  <a:ext cx="117009" cy="170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597" y="18293"/>
                      </a:moveTo>
                      <a:cubicBezTo>
                        <a:pt x="10549" y="19881"/>
                        <a:pt x="11051" y="19881"/>
                        <a:pt x="17003" y="18293"/>
                      </a:cubicBezTo>
                      <a:cubicBezTo>
                        <a:pt x="17003" y="18293"/>
                        <a:pt x="17003" y="18293"/>
                        <a:pt x="21600" y="19949"/>
                      </a:cubicBezTo>
                      <a:cubicBezTo>
                        <a:pt x="21600" y="19949"/>
                        <a:pt x="21600" y="19949"/>
                        <a:pt x="17003" y="21600"/>
                      </a:cubicBezTo>
                      <a:cubicBezTo>
                        <a:pt x="11051" y="20016"/>
                        <a:pt x="10549" y="20016"/>
                        <a:pt x="4597" y="21600"/>
                      </a:cubicBezTo>
                      <a:cubicBezTo>
                        <a:pt x="4597" y="21600"/>
                        <a:pt x="4597" y="21600"/>
                        <a:pt x="0" y="19949"/>
                      </a:cubicBezTo>
                      <a:cubicBezTo>
                        <a:pt x="0" y="19949"/>
                        <a:pt x="0" y="19949"/>
                        <a:pt x="4597" y="18293"/>
                      </a:cubicBezTo>
                      <a:close/>
                      <a:moveTo>
                        <a:pt x="4597" y="14200"/>
                      </a:moveTo>
                      <a:cubicBezTo>
                        <a:pt x="10549" y="15790"/>
                        <a:pt x="11051" y="15790"/>
                        <a:pt x="17003" y="14200"/>
                      </a:cubicBezTo>
                      <a:cubicBezTo>
                        <a:pt x="17003" y="14200"/>
                        <a:pt x="17003" y="14200"/>
                        <a:pt x="21600" y="15858"/>
                      </a:cubicBezTo>
                      <a:cubicBezTo>
                        <a:pt x="21600" y="15858"/>
                        <a:pt x="21600" y="15858"/>
                        <a:pt x="17003" y="17512"/>
                      </a:cubicBezTo>
                      <a:cubicBezTo>
                        <a:pt x="11051" y="15925"/>
                        <a:pt x="10549" y="15925"/>
                        <a:pt x="4597" y="17512"/>
                      </a:cubicBezTo>
                      <a:cubicBezTo>
                        <a:pt x="4597" y="17512"/>
                        <a:pt x="4597" y="17512"/>
                        <a:pt x="0" y="15858"/>
                      </a:cubicBezTo>
                      <a:cubicBezTo>
                        <a:pt x="0" y="15858"/>
                        <a:pt x="0" y="15858"/>
                        <a:pt x="4597" y="14200"/>
                      </a:cubicBezTo>
                      <a:close/>
                      <a:moveTo>
                        <a:pt x="4597" y="10111"/>
                      </a:moveTo>
                      <a:cubicBezTo>
                        <a:pt x="10549" y="11702"/>
                        <a:pt x="11051" y="11702"/>
                        <a:pt x="17003" y="10111"/>
                      </a:cubicBezTo>
                      <a:cubicBezTo>
                        <a:pt x="17003" y="10111"/>
                        <a:pt x="17003" y="10111"/>
                        <a:pt x="21600" y="11769"/>
                      </a:cubicBezTo>
                      <a:cubicBezTo>
                        <a:pt x="21600" y="11769"/>
                        <a:pt x="21600" y="11769"/>
                        <a:pt x="17003" y="13423"/>
                      </a:cubicBezTo>
                      <a:cubicBezTo>
                        <a:pt x="11051" y="11837"/>
                        <a:pt x="10549" y="11837"/>
                        <a:pt x="4597" y="13423"/>
                      </a:cubicBezTo>
                      <a:cubicBezTo>
                        <a:pt x="4597" y="13423"/>
                        <a:pt x="4597" y="13423"/>
                        <a:pt x="0" y="11769"/>
                      </a:cubicBezTo>
                      <a:cubicBezTo>
                        <a:pt x="0" y="11769"/>
                        <a:pt x="0" y="11769"/>
                        <a:pt x="4597" y="10111"/>
                      </a:cubicBezTo>
                      <a:close/>
                      <a:moveTo>
                        <a:pt x="2971" y="918"/>
                      </a:moveTo>
                      <a:lnTo>
                        <a:pt x="2971" y="6926"/>
                      </a:lnTo>
                      <a:cubicBezTo>
                        <a:pt x="2971" y="6926"/>
                        <a:pt x="2971" y="6926"/>
                        <a:pt x="3980" y="6926"/>
                      </a:cubicBezTo>
                      <a:cubicBezTo>
                        <a:pt x="4430" y="6926"/>
                        <a:pt x="4695" y="6878"/>
                        <a:pt x="4903" y="6708"/>
                      </a:cubicBezTo>
                      <a:cubicBezTo>
                        <a:pt x="5220" y="6447"/>
                        <a:pt x="5249" y="5917"/>
                        <a:pt x="5249" y="4849"/>
                      </a:cubicBezTo>
                      <a:cubicBezTo>
                        <a:pt x="5249" y="4849"/>
                        <a:pt x="5249" y="4849"/>
                        <a:pt x="5249" y="2990"/>
                      </a:cubicBezTo>
                      <a:cubicBezTo>
                        <a:pt x="5249" y="1926"/>
                        <a:pt x="5220" y="1396"/>
                        <a:pt x="4903" y="1135"/>
                      </a:cubicBezTo>
                      <a:cubicBezTo>
                        <a:pt x="4695" y="965"/>
                        <a:pt x="4430" y="918"/>
                        <a:pt x="3980" y="918"/>
                      </a:cubicBezTo>
                      <a:cubicBezTo>
                        <a:pt x="3980" y="918"/>
                        <a:pt x="3980" y="918"/>
                        <a:pt x="2971" y="918"/>
                      </a:cubicBezTo>
                      <a:close/>
                      <a:moveTo>
                        <a:pt x="8068" y="0"/>
                      </a:moveTo>
                      <a:cubicBezTo>
                        <a:pt x="8068" y="0"/>
                        <a:pt x="8068" y="0"/>
                        <a:pt x="13456" y="0"/>
                      </a:cubicBezTo>
                      <a:cubicBezTo>
                        <a:pt x="13542" y="0"/>
                        <a:pt x="13594" y="16"/>
                        <a:pt x="13635" y="44"/>
                      </a:cubicBezTo>
                      <a:cubicBezTo>
                        <a:pt x="13669" y="67"/>
                        <a:pt x="13698" y="103"/>
                        <a:pt x="13698" y="162"/>
                      </a:cubicBezTo>
                      <a:cubicBezTo>
                        <a:pt x="13698" y="162"/>
                        <a:pt x="13698" y="162"/>
                        <a:pt x="13698" y="827"/>
                      </a:cubicBezTo>
                      <a:cubicBezTo>
                        <a:pt x="13698" y="886"/>
                        <a:pt x="13669" y="922"/>
                        <a:pt x="13635" y="945"/>
                      </a:cubicBezTo>
                      <a:cubicBezTo>
                        <a:pt x="13594" y="973"/>
                        <a:pt x="13542" y="989"/>
                        <a:pt x="13456" y="989"/>
                      </a:cubicBezTo>
                      <a:cubicBezTo>
                        <a:pt x="13456" y="989"/>
                        <a:pt x="13456" y="989"/>
                        <a:pt x="11731" y="989"/>
                      </a:cubicBezTo>
                      <a:cubicBezTo>
                        <a:pt x="11731" y="989"/>
                        <a:pt x="11731" y="989"/>
                        <a:pt x="11731" y="7681"/>
                      </a:cubicBezTo>
                      <a:cubicBezTo>
                        <a:pt x="11731" y="7740"/>
                        <a:pt x="11708" y="7776"/>
                        <a:pt x="11667" y="7800"/>
                      </a:cubicBezTo>
                      <a:cubicBezTo>
                        <a:pt x="11633" y="7827"/>
                        <a:pt x="11581" y="7843"/>
                        <a:pt x="11494" y="7843"/>
                      </a:cubicBezTo>
                      <a:cubicBezTo>
                        <a:pt x="11494" y="7843"/>
                        <a:pt x="11494" y="7843"/>
                        <a:pt x="10029" y="7843"/>
                      </a:cubicBezTo>
                      <a:cubicBezTo>
                        <a:pt x="9943" y="7843"/>
                        <a:pt x="9891" y="7827"/>
                        <a:pt x="9850" y="7800"/>
                      </a:cubicBezTo>
                      <a:cubicBezTo>
                        <a:pt x="9810" y="7776"/>
                        <a:pt x="9787" y="7740"/>
                        <a:pt x="9787" y="7681"/>
                      </a:cubicBezTo>
                      <a:cubicBezTo>
                        <a:pt x="9787" y="7681"/>
                        <a:pt x="9787" y="7681"/>
                        <a:pt x="9787" y="989"/>
                      </a:cubicBezTo>
                      <a:cubicBezTo>
                        <a:pt x="9787" y="989"/>
                        <a:pt x="9787" y="989"/>
                        <a:pt x="8068" y="989"/>
                      </a:cubicBezTo>
                      <a:cubicBezTo>
                        <a:pt x="7981" y="989"/>
                        <a:pt x="7929" y="973"/>
                        <a:pt x="7889" y="945"/>
                      </a:cubicBezTo>
                      <a:cubicBezTo>
                        <a:pt x="7849" y="922"/>
                        <a:pt x="7825" y="886"/>
                        <a:pt x="7825" y="827"/>
                      </a:cubicBezTo>
                      <a:cubicBezTo>
                        <a:pt x="7825" y="827"/>
                        <a:pt x="7825" y="827"/>
                        <a:pt x="7825" y="162"/>
                      </a:cubicBezTo>
                      <a:cubicBezTo>
                        <a:pt x="7825" y="103"/>
                        <a:pt x="7849" y="67"/>
                        <a:pt x="7889" y="44"/>
                      </a:cubicBezTo>
                      <a:cubicBezTo>
                        <a:pt x="7929" y="16"/>
                        <a:pt x="7981" y="0"/>
                        <a:pt x="8068" y="0"/>
                      </a:cubicBezTo>
                      <a:close/>
                      <a:moveTo>
                        <a:pt x="1390" y="0"/>
                      </a:moveTo>
                      <a:cubicBezTo>
                        <a:pt x="1390" y="0"/>
                        <a:pt x="1390" y="0"/>
                        <a:pt x="4257" y="0"/>
                      </a:cubicBezTo>
                      <a:cubicBezTo>
                        <a:pt x="5370" y="0"/>
                        <a:pt x="6051" y="174"/>
                        <a:pt x="6466" y="538"/>
                      </a:cubicBezTo>
                      <a:cubicBezTo>
                        <a:pt x="7072" y="1036"/>
                        <a:pt x="7089" y="1843"/>
                        <a:pt x="7089" y="3077"/>
                      </a:cubicBezTo>
                      <a:cubicBezTo>
                        <a:pt x="7089" y="3077"/>
                        <a:pt x="7089" y="3077"/>
                        <a:pt x="7089" y="4766"/>
                      </a:cubicBezTo>
                      <a:cubicBezTo>
                        <a:pt x="7089" y="6000"/>
                        <a:pt x="7072" y="6807"/>
                        <a:pt x="6466" y="7305"/>
                      </a:cubicBezTo>
                      <a:cubicBezTo>
                        <a:pt x="6051" y="7669"/>
                        <a:pt x="5370" y="7843"/>
                        <a:pt x="4257" y="7843"/>
                      </a:cubicBezTo>
                      <a:cubicBezTo>
                        <a:pt x="4257" y="7843"/>
                        <a:pt x="4257" y="7843"/>
                        <a:pt x="1390" y="7843"/>
                      </a:cubicBezTo>
                      <a:cubicBezTo>
                        <a:pt x="1304" y="7843"/>
                        <a:pt x="1252" y="7827"/>
                        <a:pt x="1217" y="7800"/>
                      </a:cubicBezTo>
                      <a:cubicBezTo>
                        <a:pt x="1177" y="7776"/>
                        <a:pt x="1154" y="7740"/>
                        <a:pt x="1154" y="7681"/>
                      </a:cubicBezTo>
                      <a:cubicBezTo>
                        <a:pt x="1154" y="7681"/>
                        <a:pt x="1154" y="7681"/>
                        <a:pt x="1154" y="162"/>
                      </a:cubicBezTo>
                      <a:cubicBezTo>
                        <a:pt x="1154" y="103"/>
                        <a:pt x="1177" y="67"/>
                        <a:pt x="1217" y="44"/>
                      </a:cubicBezTo>
                      <a:cubicBezTo>
                        <a:pt x="1252" y="16"/>
                        <a:pt x="1304" y="0"/>
                        <a:pt x="1390" y="0"/>
                      </a:cubicBezTo>
                      <a:close/>
                      <a:moveTo>
                        <a:pt x="14706" y="0"/>
                      </a:moveTo>
                      <a:cubicBezTo>
                        <a:pt x="14706" y="0"/>
                        <a:pt x="14706" y="0"/>
                        <a:pt x="16045" y="0"/>
                      </a:cubicBezTo>
                      <a:cubicBezTo>
                        <a:pt x="16131" y="0"/>
                        <a:pt x="16183" y="16"/>
                        <a:pt x="16224" y="44"/>
                      </a:cubicBezTo>
                      <a:cubicBezTo>
                        <a:pt x="16264" y="67"/>
                        <a:pt x="16287" y="103"/>
                        <a:pt x="16287" y="162"/>
                      </a:cubicBezTo>
                      <a:cubicBezTo>
                        <a:pt x="16287" y="162"/>
                        <a:pt x="16287" y="162"/>
                        <a:pt x="16287" y="5712"/>
                      </a:cubicBezTo>
                      <a:cubicBezTo>
                        <a:pt x="16287" y="6314"/>
                        <a:pt x="16368" y="6646"/>
                        <a:pt x="16627" y="6844"/>
                      </a:cubicBezTo>
                      <a:cubicBezTo>
                        <a:pt x="16818" y="6990"/>
                        <a:pt x="17072" y="7053"/>
                        <a:pt x="17406" y="7053"/>
                      </a:cubicBezTo>
                      <a:cubicBezTo>
                        <a:pt x="17776" y="7053"/>
                        <a:pt x="18041" y="6982"/>
                        <a:pt x="18226" y="6844"/>
                      </a:cubicBezTo>
                      <a:cubicBezTo>
                        <a:pt x="18503" y="6638"/>
                        <a:pt x="18566" y="6294"/>
                        <a:pt x="18566" y="5712"/>
                      </a:cubicBezTo>
                      <a:cubicBezTo>
                        <a:pt x="18566" y="5712"/>
                        <a:pt x="18566" y="5712"/>
                        <a:pt x="18566" y="162"/>
                      </a:cubicBezTo>
                      <a:cubicBezTo>
                        <a:pt x="18566" y="103"/>
                        <a:pt x="18589" y="67"/>
                        <a:pt x="18630" y="44"/>
                      </a:cubicBezTo>
                      <a:cubicBezTo>
                        <a:pt x="18664" y="16"/>
                        <a:pt x="18722" y="0"/>
                        <a:pt x="18803" y="0"/>
                      </a:cubicBezTo>
                      <a:cubicBezTo>
                        <a:pt x="18803" y="0"/>
                        <a:pt x="18803" y="0"/>
                        <a:pt x="20147" y="0"/>
                      </a:cubicBezTo>
                      <a:cubicBezTo>
                        <a:pt x="20234" y="0"/>
                        <a:pt x="20286" y="16"/>
                        <a:pt x="20320" y="44"/>
                      </a:cubicBezTo>
                      <a:cubicBezTo>
                        <a:pt x="20361" y="67"/>
                        <a:pt x="20384" y="103"/>
                        <a:pt x="20384" y="162"/>
                      </a:cubicBezTo>
                      <a:cubicBezTo>
                        <a:pt x="20384" y="162"/>
                        <a:pt x="20384" y="162"/>
                        <a:pt x="20384" y="5716"/>
                      </a:cubicBezTo>
                      <a:cubicBezTo>
                        <a:pt x="20384" y="6464"/>
                        <a:pt x="20257" y="6962"/>
                        <a:pt x="19732" y="7382"/>
                      </a:cubicBezTo>
                      <a:cubicBezTo>
                        <a:pt x="19287" y="7738"/>
                        <a:pt x="18560" y="7943"/>
                        <a:pt x="17430" y="7943"/>
                      </a:cubicBezTo>
                      <a:cubicBezTo>
                        <a:pt x="16316" y="7943"/>
                        <a:pt x="15583" y="7750"/>
                        <a:pt x="15093" y="7382"/>
                      </a:cubicBezTo>
                      <a:cubicBezTo>
                        <a:pt x="14625" y="7030"/>
                        <a:pt x="14469" y="6523"/>
                        <a:pt x="14469" y="5716"/>
                      </a:cubicBezTo>
                      <a:cubicBezTo>
                        <a:pt x="14469" y="5716"/>
                        <a:pt x="14469" y="5716"/>
                        <a:pt x="14469" y="162"/>
                      </a:cubicBezTo>
                      <a:cubicBezTo>
                        <a:pt x="14469" y="103"/>
                        <a:pt x="14493" y="67"/>
                        <a:pt x="14527" y="44"/>
                      </a:cubicBezTo>
                      <a:cubicBezTo>
                        <a:pt x="14568" y="16"/>
                        <a:pt x="14620" y="0"/>
                        <a:pt x="147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6799" tIns="46799" rIns="46799" bIns="46799" numCol="1" anchor="t">
                  <a:noAutofit/>
                </a:bodyPr>
                <a:lstStyle/>
                <a:p>
                  <a:pPr>
                    <a:defRPr>
                      <a:latin typeface="Verdana"/>
                      <a:ea typeface="Verdana"/>
                      <a:cs typeface="Verdana"/>
                      <a:sym typeface="Verdana"/>
                    </a:defRPr>
                  </a:pPr>
                </a:p>
              </p:txBody>
            </p:sp>
            <p:pic>
              <p:nvPicPr>
                <p:cNvPr id="55" name="logoill.pdf" descr="logoill.pdf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486613" y="459579"/>
                  <a:ext cx="164286" cy="15703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56" name="mcstas-logo.pdf" descr="mcstas-logo.pdf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0" y="0"/>
                  <a:ext cx="725762" cy="42645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57" name="PSI-Logo_trans.png" descr="PSI-Logo_trans.png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270340" y="501170"/>
                  <a:ext cx="204490" cy="7486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58" name="ku-logo.pdf" descr="ku-logo.pdf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131011" y="451261"/>
                  <a:ext cx="128373" cy="17441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59" name="ESS_Logo_Frugal_Blue_cmyk.png" descr="ESS_Logo_Frugal_Blue_cmyk.png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>
                  <a:off x="214914" y="607364"/>
                  <a:ext cx="279297" cy="15028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pic>
          <p:nvPicPr>
            <p:cNvPr id="62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77004" b="0"/>
            <a:stretch>
              <a:fillRect/>
            </a:stretch>
          </p:blipFill>
          <p:spPr>
            <a:xfrm>
              <a:off x="44293" y="62025"/>
              <a:ext cx="617630" cy="6118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1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2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6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  <p:grpSp>
        <p:nvGrpSpPr>
          <p:cNvPr id="90" name="Group"/>
          <p:cNvGrpSpPr/>
          <p:nvPr/>
        </p:nvGrpSpPr>
        <p:grpSpPr>
          <a:xfrm>
            <a:off x="17068" y="935881"/>
            <a:ext cx="1506786" cy="5584238"/>
            <a:chOff x="0" y="0"/>
            <a:chExt cx="1506784" cy="5584236"/>
          </a:xfrm>
        </p:grpSpPr>
        <p:pic>
          <p:nvPicPr>
            <p:cNvPr id="7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06785" cy="5584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" name="Rectangle"/>
            <p:cNvSpPr/>
            <p:nvPr/>
          </p:nvSpPr>
          <p:spPr>
            <a:xfrm>
              <a:off x="26491" y="29555"/>
              <a:ext cx="1453952" cy="7917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grpSp>
          <p:nvGrpSpPr>
            <p:cNvPr id="88" name="Group"/>
            <p:cNvGrpSpPr/>
            <p:nvPr/>
          </p:nvGrpSpPr>
          <p:grpSpPr>
            <a:xfrm>
              <a:off x="161144" y="50051"/>
              <a:ext cx="1271028" cy="5510910"/>
              <a:chOff x="0" y="0"/>
              <a:chExt cx="1271027" cy="5510908"/>
            </a:xfrm>
          </p:grpSpPr>
          <p:sp>
            <p:nvSpPr>
              <p:cNvPr id="80" name="2021 Virtual ISIS McStas School"/>
              <p:cNvSpPr txBox="1"/>
              <p:nvPr/>
            </p:nvSpPr>
            <p:spPr>
              <a:xfrm>
                <a:off x="0" y="4478221"/>
                <a:ext cx="1184497" cy="10326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b">
                <a:normAutofit fontScale="100000" lnSpcReduction="0"/>
              </a:bodyPr>
              <a:lstStyle/>
              <a:p>
                <a:pPr algn="ctr" defTabSz="393192">
                  <a:lnSpc>
                    <a:spcPct val="110000"/>
                  </a:lnSpc>
                  <a:spcBef>
                    <a:spcPts val="0"/>
                  </a:spcBef>
                  <a:defRPr b="1" i="1" sz="1591">
                    <a:solidFill>
                      <a:srgbClr val="FFFFFF"/>
                    </a:solidFill>
                  </a:defRPr>
                </a:pPr>
                <a:r>
                  <a:t>2021 Virtual ISIS</a:t>
                </a:r>
                <a:br/>
                <a:r>
                  <a:t>McStas School</a:t>
                </a:r>
              </a:p>
            </p:txBody>
          </p:sp>
          <p:grpSp>
            <p:nvGrpSpPr>
              <p:cNvPr id="87" name="Group"/>
              <p:cNvGrpSpPr/>
              <p:nvPr/>
            </p:nvGrpSpPr>
            <p:grpSpPr>
              <a:xfrm>
                <a:off x="545266" y="-1"/>
                <a:ext cx="725762" cy="757651"/>
                <a:chOff x="0" y="0"/>
                <a:chExt cx="725761" cy="757649"/>
              </a:xfrm>
            </p:grpSpPr>
            <p:sp>
              <p:nvSpPr>
                <p:cNvPr id="81" name="Logo color"/>
                <p:cNvSpPr/>
                <p:nvPr/>
              </p:nvSpPr>
              <p:spPr>
                <a:xfrm>
                  <a:off x="2507" y="452770"/>
                  <a:ext cx="117009" cy="170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597" y="18293"/>
                      </a:moveTo>
                      <a:cubicBezTo>
                        <a:pt x="10549" y="19881"/>
                        <a:pt x="11051" y="19881"/>
                        <a:pt x="17003" y="18293"/>
                      </a:cubicBezTo>
                      <a:cubicBezTo>
                        <a:pt x="17003" y="18293"/>
                        <a:pt x="17003" y="18293"/>
                        <a:pt x="21600" y="19949"/>
                      </a:cubicBezTo>
                      <a:cubicBezTo>
                        <a:pt x="21600" y="19949"/>
                        <a:pt x="21600" y="19949"/>
                        <a:pt x="17003" y="21600"/>
                      </a:cubicBezTo>
                      <a:cubicBezTo>
                        <a:pt x="11051" y="20016"/>
                        <a:pt x="10549" y="20016"/>
                        <a:pt x="4597" y="21600"/>
                      </a:cubicBezTo>
                      <a:cubicBezTo>
                        <a:pt x="4597" y="21600"/>
                        <a:pt x="4597" y="21600"/>
                        <a:pt x="0" y="19949"/>
                      </a:cubicBezTo>
                      <a:cubicBezTo>
                        <a:pt x="0" y="19949"/>
                        <a:pt x="0" y="19949"/>
                        <a:pt x="4597" y="18293"/>
                      </a:cubicBezTo>
                      <a:close/>
                      <a:moveTo>
                        <a:pt x="4597" y="14200"/>
                      </a:moveTo>
                      <a:cubicBezTo>
                        <a:pt x="10549" y="15790"/>
                        <a:pt x="11051" y="15790"/>
                        <a:pt x="17003" y="14200"/>
                      </a:cubicBezTo>
                      <a:cubicBezTo>
                        <a:pt x="17003" y="14200"/>
                        <a:pt x="17003" y="14200"/>
                        <a:pt x="21600" y="15858"/>
                      </a:cubicBezTo>
                      <a:cubicBezTo>
                        <a:pt x="21600" y="15858"/>
                        <a:pt x="21600" y="15858"/>
                        <a:pt x="17003" y="17512"/>
                      </a:cubicBezTo>
                      <a:cubicBezTo>
                        <a:pt x="11051" y="15925"/>
                        <a:pt x="10549" y="15925"/>
                        <a:pt x="4597" y="17512"/>
                      </a:cubicBezTo>
                      <a:cubicBezTo>
                        <a:pt x="4597" y="17512"/>
                        <a:pt x="4597" y="17512"/>
                        <a:pt x="0" y="15858"/>
                      </a:cubicBezTo>
                      <a:cubicBezTo>
                        <a:pt x="0" y="15858"/>
                        <a:pt x="0" y="15858"/>
                        <a:pt x="4597" y="14200"/>
                      </a:cubicBezTo>
                      <a:close/>
                      <a:moveTo>
                        <a:pt x="4597" y="10111"/>
                      </a:moveTo>
                      <a:cubicBezTo>
                        <a:pt x="10549" y="11702"/>
                        <a:pt x="11051" y="11702"/>
                        <a:pt x="17003" y="10111"/>
                      </a:cubicBezTo>
                      <a:cubicBezTo>
                        <a:pt x="17003" y="10111"/>
                        <a:pt x="17003" y="10111"/>
                        <a:pt x="21600" y="11769"/>
                      </a:cubicBezTo>
                      <a:cubicBezTo>
                        <a:pt x="21600" y="11769"/>
                        <a:pt x="21600" y="11769"/>
                        <a:pt x="17003" y="13423"/>
                      </a:cubicBezTo>
                      <a:cubicBezTo>
                        <a:pt x="11051" y="11837"/>
                        <a:pt x="10549" y="11837"/>
                        <a:pt x="4597" y="13423"/>
                      </a:cubicBezTo>
                      <a:cubicBezTo>
                        <a:pt x="4597" y="13423"/>
                        <a:pt x="4597" y="13423"/>
                        <a:pt x="0" y="11769"/>
                      </a:cubicBezTo>
                      <a:cubicBezTo>
                        <a:pt x="0" y="11769"/>
                        <a:pt x="0" y="11769"/>
                        <a:pt x="4597" y="10111"/>
                      </a:cubicBezTo>
                      <a:close/>
                      <a:moveTo>
                        <a:pt x="2971" y="918"/>
                      </a:moveTo>
                      <a:lnTo>
                        <a:pt x="2971" y="6926"/>
                      </a:lnTo>
                      <a:cubicBezTo>
                        <a:pt x="2971" y="6926"/>
                        <a:pt x="2971" y="6926"/>
                        <a:pt x="3980" y="6926"/>
                      </a:cubicBezTo>
                      <a:cubicBezTo>
                        <a:pt x="4430" y="6926"/>
                        <a:pt x="4695" y="6878"/>
                        <a:pt x="4903" y="6708"/>
                      </a:cubicBezTo>
                      <a:cubicBezTo>
                        <a:pt x="5220" y="6447"/>
                        <a:pt x="5249" y="5917"/>
                        <a:pt x="5249" y="4849"/>
                      </a:cubicBezTo>
                      <a:cubicBezTo>
                        <a:pt x="5249" y="4849"/>
                        <a:pt x="5249" y="4849"/>
                        <a:pt x="5249" y="2990"/>
                      </a:cubicBezTo>
                      <a:cubicBezTo>
                        <a:pt x="5249" y="1926"/>
                        <a:pt x="5220" y="1396"/>
                        <a:pt x="4903" y="1135"/>
                      </a:cubicBezTo>
                      <a:cubicBezTo>
                        <a:pt x="4695" y="965"/>
                        <a:pt x="4430" y="918"/>
                        <a:pt x="3980" y="918"/>
                      </a:cubicBezTo>
                      <a:cubicBezTo>
                        <a:pt x="3980" y="918"/>
                        <a:pt x="3980" y="918"/>
                        <a:pt x="2971" y="918"/>
                      </a:cubicBezTo>
                      <a:close/>
                      <a:moveTo>
                        <a:pt x="8068" y="0"/>
                      </a:moveTo>
                      <a:cubicBezTo>
                        <a:pt x="8068" y="0"/>
                        <a:pt x="8068" y="0"/>
                        <a:pt x="13456" y="0"/>
                      </a:cubicBezTo>
                      <a:cubicBezTo>
                        <a:pt x="13542" y="0"/>
                        <a:pt x="13594" y="16"/>
                        <a:pt x="13635" y="44"/>
                      </a:cubicBezTo>
                      <a:cubicBezTo>
                        <a:pt x="13669" y="67"/>
                        <a:pt x="13698" y="103"/>
                        <a:pt x="13698" y="162"/>
                      </a:cubicBezTo>
                      <a:cubicBezTo>
                        <a:pt x="13698" y="162"/>
                        <a:pt x="13698" y="162"/>
                        <a:pt x="13698" y="827"/>
                      </a:cubicBezTo>
                      <a:cubicBezTo>
                        <a:pt x="13698" y="886"/>
                        <a:pt x="13669" y="922"/>
                        <a:pt x="13635" y="945"/>
                      </a:cubicBezTo>
                      <a:cubicBezTo>
                        <a:pt x="13594" y="973"/>
                        <a:pt x="13542" y="989"/>
                        <a:pt x="13456" y="989"/>
                      </a:cubicBezTo>
                      <a:cubicBezTo>
                        <a:pt x="13456" y="989"/>
                        <a:pt x="13456" y="989"/>
                        <a:pt x="11731" y="989"/>
                      </a:cubicBezTo>
                      <a:cubicBezTo>
                        <a:pt x="11731" y="989"/>
                        <a:pt x="11731" y="989"/>
                        <a:pt x="11731" y="7681"/>
                      </a:cubicBezTo>
                      <a:cubicBezTo>
                        <a:pt x="11731" y="7740"/>
                        <a:pt x="11708" y="7776"/>
                        <a:pt x="11667" y="7800"/>
                      </a:cubicBezTo>
                      <a:cubicBezTo>
                        <a:pt x="11633" y="7827"/>
                        <a:pt x="11581" y="7843"/>
                        <a:pt x="11494" y="7843"/>
                      </a:cubicBezTo>
                      <a:cubicBezTo>
                        <a:pt x="11494" y="7843"/>
                        <a:pt x="11494" y="7843"/>
                        <a:pt x="10029" y="7843"/>
                      </a:cubicBezTo>
                      <a:cubicBezTo>
                        <a:pt x="9943" y="7843"/>
                        <a:pt x="9891" y="7827"/>
                        <a:pt x="9850" y="7800"/>
                      </a:cubicBezTo>
                      <a:cubicBezTo>
                        <a:pt x="9810" y="7776"/>
                        <a:pt x="9787" y="7740"/>
                        <a:pt x="9787" y="7681"/>
                      </a:cubicBezTo>
                      <a:cubicBezTo>
                        <a:pt x="9787" y="7681"/>
                        <a:pt x="9787" y="7681"/>
                        <a:pt x="9787" y="989"/>
                      </a:cubicBezTo>
                      <a:cubicBezTo>
                        <a:pt x="9787" y="989"/>
                        <a:pt x="9787" y="989"/>
                        <a:pt x="8068" y="989"/>
                      </a:cubicBezTo>
                      <a:cubicBezTo>
                        <a:pt x="7981" y="989"/>
                        <a:pt x="7929" y="973"/>
                        <a:pt x="7889" y="945"/>
                      </a:cubicBezTo>
                      <a:cubicBezTo>
                        <a:pt x="7849" y="922"/>
                        <a:pt x="7825" y="886"/>
                        <a:pt x="7825" y="827"/>
                      </a:cubicBezTo>
                      <a:cubicBezTo>
                        <a:pt x="7825" y="827"/>
                        <a:pt x="7825" y="827"/>
                        <a:pt x="7825" y="162"/>
                      </a:cubicBezTo>
                      <a:cubicBezTo>
                        <a:pt x="7825" y="103"/>
                        <a:pt x="7849" y="67"/>
                        <a:pt x="7889" y="44"/>
                      </a:cubicBezTo>
                      <a:cubicBezTo>
                        <a:pt x="7929" y="16"/>
                        <a:pt x="7981" y="0"/>
                        <a:pt x="8068" y="0"/>
                      </a:cubicBezTo>
                      <a:close/>
                      <a:moveTo>
                        <a:pt x="1390" y="0"/>
                      </a:moveTo>
                      <a:cubicBezTo>
                        <a:pt x="1390" y="0"/>
                        <a:pt x="1390" y="0"/>
                        <a:pt x="4257" y="0"/>
                      </a:cubicBezTo>
                      <a:cubicBezTo>
                        <a:pt x="5370" y="0"/>
                        <a:pt x="6051" y="174"/>
                        <a:pt x="6466" y="538"/>
                      </a:cubicBezTo>
                      <a:cubicBezTo>
                        <a:pt x="7072" y="1036"/>
                        <a:pt x="7089" y="1843"/>
                        <a:pt x="7089" y="3077"/>
                      </a:cubicBezTo>
                      <a:cubicBezTo>
                        <a:pt x="7089" y="3077"/>
                        <a:pt x="7089" y="3077"/>
                        <a:pt x="7089" y="4766"/>
                      </a:cubicBezTo>
                      <a:cubicBezTo>
                        <a:pt x="7089" y="6000"/>
                        <a:pt x="7072" y="6807"/>
                        <a:pt x="6466" y="7305"/>
                      </a:cubicBezTo>
                      <a:cubicBezTo>
                        <a:pt x="6051" y="7669"/>
                        <a:pt x="5370" y="7843"/>
                        <a:pt x="4257" y="7843"/>
                      </a:cubicBezTo>
                      <a:cubicBezTo>
                        <a:pt x="4257" y="7843"/>
                        <a:pt x="4257" y="7843"/>
                        <a:pt x="1390" y="7843"/>
                      </a:cubicBezTo>
                      <a:cubicBezTo>
                        <a:pt x="1304" y="7843"/>
                        <a:pt x="1252" y="7827"/>
                        <a:pt x="1217" y="7800"/>
                      </a:cubicBezTo>
                      <a:cubicBezTo>
                        <a:pt x="1177" y="7776"/>
                        <a:pt x="1154" y="7740"/>
                        <a:pt x="1154" y="7681"/>
                      </a:cubicBezTo>
                      <a:cubicBezTo>
                        <a:pt x="1154" y="7681"/>
                        <a:pt x="1154" y="7681"/>
                        <a:pt x="1154" y="162"/>
                      </a:cubicBezTo>
                      <a:cubicBezTo>
                        <a:pt x="1154" y="103"/>
                        <a:pt x="1177" y="67"/>
                        <a:pt x="1217" y="44"/>
                      </a:cubicBezTo>
                      <a:cubicBezTo>
                        <a:pt x="1252" y="16"/>
                        <a:pt x="1304" y="0"/>
                        <a:pt x="1390" y="0"/>
                      </a:cubicBezTo>
                      <a:close/>
                      <a:moveTo>
                        <a:pt x="14706" y="0"/>
                      </a:moveTo>
                      <a:cubicBezTo>
                        <a:pt x="14706" y="0"/>
                        <a:pt x="14706" y="0"/>
                        <a:pt x="16045" y="0"/>
                      </a:cubicBezTo>
                      <a:cubicBezTo>
                        <a:pt x="16131" y="0"/>
                        <a:pt x="16183" y="16"/>
                        <a:pt x="16224" y="44"/>
                      </a:cubicBezTo>
                      <a:cubicBezTo>
                        <a:pt x="16264" y="67"/>
                        <a:pt x="16287" y="103"/>
                        <a:pt x="16287" y="162"/>
                      </a:cubicBezTo>
                      <a:cubicBezTo>
                        <a:pt x="16287" y="162"/>
                        <a:pt x="16287" y="162"/>
                        <a:pt x="16287" y="5712"/>
                      </a:cubicBezTo>
                      <a:cubicBezTo>
                        <a:pt x="16287" y="6314"/>
                        <a:pt x="16368" y="6646"/>
                        <a:pt x="16627" y="6844"/>
                      </a:cubicBezTo>
                      <a:cubicBezTo>
                        <a:pt x="16818" y="6990"/>
                        <a:pt x="17072" y="7053"/>
                        <a:pt x="17406" y="7053"/>
                      </a:cubicBezTo>
                      <a:cubicBezTo>
                        <a:pt x="17776" y="7053"/>
                        <a:pt x="18041" y="6982"/>
                        <a:pt x="18226" y="6844"/>
                      </a:cubicBezTo>
                      <a:cubicBezTo>
                        <a:pt x="18503" y="6638"/>
                        <a:pt x="18566" y="6294"/>
                        <a:pt x="18566" y="5712"/>
                      </a:cubicBezTo>
                      <a:cubicBezTo>
                        <a:pt x="18566" y="5712"/>
                        <a:pt x="18566" y="5712"/>
                        <a:pt x="18566" y="162"/>
                      </a:cubicBezTo>
                      <a:cubicBezTo>
                        <a:pt x="18566" y="103"/>
                        <a:pt x="18589" y="67"/>
                        <a:pt x="18630" y="44"/>
                      </a:cubicBezTo>
                      <a:cubicBezTo>
                        <a:pt x="18664" y="16"/>
                        <a:pt x="18722" y="0"/>
                        <a:pt x="18803" y="0"/>
                      </a:cubicBezTo>
                      <a:cubicBezTo>
                        <a:pt x="18803" y="0"/>
                        <a:pt x="18803" y="0"/>
                        <a:pt x="20147" y="0"/>
                      </a:cubicBezTo>
                      <a:cubicBezTo>
                        <a:pt x="20234" y="0"/>
                        <a:pt x="20286" y="16"/>
                        <a:pt x="20320" y="44"/>
                      </a:cubicBezTo>
                      <a:cubicBezTo>
                        <a:pt x="20361" y="67"/>
                        <a:pt x="20384" y="103"/>
                        <a:pt x="20384" y="162"/>
                      </a:cubicBezTo>
                      <a:cubicBezTo>
                        <a:pt x="20384" y="162"/>
                        <a:pt x="20384" y="162"/>
                        <a:pt x="20384" y="5716"/>
                      </a:cubicBezTo>
                      <a:cubicBezTo>
                        <a:pt x="20384" y="6464"/>
                        <a:pt x="20257" y="6962"/>
                        <a:pt x="19732" y="7382"/>
                      </a:cubicBezTo>
                      <a:cubicBezTo>
                        <a:pt x="19287" y="7738"/>
                        <a:pt x="18560" y="7943"/>
                        <a:pt x="17430" y="7943"/>
                      </a:cubicBezTo>
                      <a:cubicBezTo>
                        <a:pt x="16316" y="7943"/>
                        <a:pt x="15583" y="7750"/>
                        <a:pt x="15093" y="7382"/>
                      </a:cubicBezTo>
                      <a:cubicBezTo>
                        <a:pt x="14625" y="7030"/>
                        <a:pt x="14469" y="6523"/>
                        <a:pt x="14469" y="5716"/>
                      </a:cubicBezTo>
                      <a:cubicBezTo>
                        <a:pt x="14469" y="5716"/>
                        <a:pt x="14469" y="5716"/>
                        <a:pt x="14469" y="162"/>
                      </a:cubicBezTo>
                      <a:cubicBezTo>
                        <a:pt x="14469" y="103"/>
                        <a:pt x="14493" y="67"/>
                        <a:pt x="14527" y="44"/>
                      </a:cubicBezTo>
                      <a:cubicBezTo>
                        <a:pt x="14568" y="16"/>
                        <a:pt x="14620" y="0"/>
                        <a:pt x="147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6799" tIns="46799" rIns="46799" bIns="46799" numCol="1" anchor="t">
                  <a:noAutofit/>
                </a:bodyPr>
                <a:lstStyle/>
                <a:p>
                  <a:pPr>
                    <a:defRPr>
                      <a:latin typeface="Verdana"/>
                      <a:ea typeface="Verdana"/>
                      <a:cs typeface="Verdana"/>
                      <a:sym typeface="Verdana"/>
                    </a:defRPr>
                  </a:pPr>
                </a:p>
              </p:txBody>
            </p:sp>
            <p:pic>
              <p:nvPicPr>
                <p:cNvPr id="82" name="logoill.pdf" descr="logoill.pdf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486613" y="459579"/>
                  <a:ext cx="164286" cy="15703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83" name="mcstas-logo.pdf" descr="mcstas-logo.pdf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0" y="0"/>
                  <a:ext cx="725762" cy="42645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84" name="PSI-Logo_trans.png" descr="PSI-Logo_trans.png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270340" y="501170"/>
                  <a:ext cx="204490" cy="7486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85" name="ku-logo.pdf" descr="ku-logo.pdf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131011" y="451261"/>
                  <a:ext cx="128373" cy="17441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86" name="ESS_Logo_Frugal_Blue_cmyk.png" descr="ESS_Logo_Frugal_Blue_cmyk.png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>
                  <a:off x="214914" y="607364"/>
                  <a:ext cx="279297" cy="15028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pic>
          <p:nvPicPr>
            <p:cNvPr id="89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77004" b="0"/>
            <a:stretch>
              <a:fillRect/>
            </a:stretch>
          </p:blipFill>
          <p:spPr>
            <a:xfrm>
              <a:off x="44293" y="62025"/>
              <a:ext cx="617630" cy="6118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9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1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3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0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  <p:grpSp>
        <p:nvGrpSpPr>
          <p:cNvPr id="119" name="Group"/>
          <p:cNvGrpSpPr/>
          <p:nvPr/>
        </p:nvGrpSpPr>
        <p:grpSpPr>
          <a:xfrm>
            <a:off x="17068" y="935881"/>
            <a:ext cx="1506786" cy="5584238"/>
            <a:chOff x="0" y="0"/>
            <a:chExt cx="1506784" cy="5584236"/>
          </a:xfrm>
        </p:grpSpPr>
        <p:pic>
          <p:nvPicPr>
            <p:cNvPr id="107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06785" cy="5584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8" name="Rectangle"/>
            <p:cNvSpPr/>
            <p:nvPr/>
          </p:nvSpPr>
          <p:spPr>
            <a:xfrm>
              <a:off x="26491" y="29555"/>
              <a:ext cx="1453952" cy="7917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grpSp>
          <p:nvGrpSpPr>
            <p:cNvPr id="117" name="Group"/>
            <p:cNvGrpSpPr/>
            <p:nvPr/>
          </p:nvGrpSpPr>
          <p:grpSpPr>
            <a:xfrm>
              <a:off x="161144" y="50051"/>
              <a:ext cx="1271028" cy="5510910"/>
              <a:chOff x="0" y="0"/>
              <a:chExt cx="1271027" cy="5510908"/>
            </a:xfrm>
          </p:grpSpPr>
          <p:sp>
            <p:nvSpPr>
              <p:cNvPr id="109" name="2021 Virtual ISIS McStas School"/>
              <p:cNvSpPr txBox="1"/>
              <p:nvPr/>
            </p:nvSpPr>
            <p:spPr>
              <a:xfrm>
                <a:off x="0" y="4478221"/>
                <a:ext cx="1184497" cy="10326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b">
                <a:normAutofit fontScale="100000" lnSpcReduction="0"/>
              </a:bodyPr>
              <a:lstStyle/>
              <a:p>
                <a:pPr algn="ctr" defTabSz="393192">
                  <a:lnSpc>
                    <a:spcPct val="110000"/>
                  </a:lnSpc>
                  <a:spcBef>
                    <a:spcPts val="0"/>
                  </a:spcBef>
                  <a:defRPr b="1" i="1" sz="1591">
                    <a:solidFill>
                      <a:srgbClr val="FFFFFF"/>
                    </a:solidFill>
                  </a:defRPr>
                </a:pPr>
                <a:r>
                  <a:t>2021 Virtual ISIS</a:t>
                </a:r>
                <a:br/>
                <a:r>
                  <a:t>McStas School</a:t>
                </a:r>
              </a:p>
            </p:txBody>
          </p:sp>
          <p:grpSp>
            <p:nvGrpSpPr>
              <p:cNvPr id="116" name="Group"/>
              <p:cNvGrpSpPr/>
              <p:nvPr/>
            </p:nvGrpSpPr>
            <p:grpSpPr>
              <a:xfrm>
                <a:off x="545266" y="-1"/>
                <a:ext cx="725762" cy="757651"/>
                <a:chOff x="0" y="0"/>
                <a:chExt cx="725761" cy="757649"/>
              </a:xfrm>
            </p:grpSpPr>
            <p:sp>
              <p:nvSpPr>
                <p:cNvPr id="110" name="Logo color"/>
                <p:cNvSpPr/>
                <p:nvPr/>
              </p:nvSpPr>
              <p:spPr>
                <a:xfrm>
                  <a:off x="2507" y="452770"/>
                  <a:ext cx="117009" cy="170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597" y="18293"/>
                      </a:moveTo>
                      <a:cubicBezTo>
                        <a:pt x="10549" y="19881"/>
                        <a:pt x="11051" y="19881"/>
                        <a:pt x="17003" y="18293"/>
                      </a:cubicBezTo>
                      <a:cubicBezTo>
                        <a:pt x="17003" y="18293"/>
                        <a:pt x="17003" y="18293"/>
                        <a:pt x="21600" y="19949"/>
                      </a:cubicBezTo>
                      <a:cubicBezTo>
                        <a:pt x="21600" y="19949"/>
                        <a:pt x="21600" y="19949"/>
                        <a:pt x="17003" y="21600"/>
                      </a:cubicBezTo>
                      <a:cubicBezTo>
                        <a:pt x="11051" y="20016"/>
                        <a:pt x="10549" y="20016"/>
                        <a:pt x="4597" y="21600"/>
                      </a:cubicBezTo>
                      <a:cubicBezTo>
                        <a:pt x="4597" y="21600"/>
                        <a:pt x="4597" y="21600"/>
                        <a:pt x="0" y="19949"/>
                      </a:cubicBezTo>
                      <a:cubicBezTo>
                        <a:pt x="0" y="19949"/>
                        <a:pt x="0" y="19949"/>
                        <a:pt x="4597" y="18293"/>
                      </a:cubicBezTo>
                      <a:close/>
                      <a:moveTo>
                        <a:pt x="4597" y="14200"/>
                      </a:moveTo>
                      <a:cubicBezTo>
                        <a:pt x="10549" y="15790"/>
                        <a:pt x="11051" y="15790"/>
                        <a:pt x="17003" y="14200"/>
                      </a:cubicBezTo>
                      <a:cubicBezTo>
                        <a:pt x="17003" y="14200"/>
                        <a:pt x="17003" y="14200"/>
                        <a:pt x="21600" y="15858"/>
                      </a:cubicBezTo>
                      <a:cubicBezTo>
                        <a:pt x="21600" y="15858"/>
                        <a:pt x="21600" y="15858"/>
                        <a:pt x="17003" y="17512"/>
                      </a:cubicBezTo>
                      <a:cubicBezTo>
                        <a:pt x="11051" y="15925"/>
                        <a:pt x="10549" y="15925"/>
                        <a:pt x="4597" y="17512"/>
                      </a:cubicBezTo>
                      <a:cubicBezTo>
                        <a:pt x="4597" y="17512"/>
                        <a:pt x="4597" y="17512"/>
                        <a:pt x="0" y="15858"/>
                      </a:cubicBezTo>
                      <a:cubicBezTo>
                        <a:pt x="0" y="15858"/>
                        <a:pt x="0" y="15858"/>
                        <a:pt x="4597" y="14200"/>
                      </a:cubicBezTo>
                      <a:close/>
                      <a:moveTo>
                        <a:pt x="4597" y="10111"/>
                      </a:moveTo>
                      <a:cubicBezTo>
                        <a:pt x="10549" y="11702"/>
                        <a:pt x="11051" y="11702"/>
                        <a:pt x="17003" y="10111"/>
                      </a:cubicBezTo>
                      <a:cubicBezTo>
                        <a:pt x="17003" y="10111"/>
                        <a:pt x="17003" y="10111"/>
                        <a:pt x="21600" y="11769"/>
                      </a:cubicBezTo>
                      <a:cubicBezTo>
                        <a:pt x="21600" y="11769"/>
                        <a:pt x="21600" y="11769"/>
                        <a:pt x="17003" y="13423"/>
                      </a:cubicBezTo>
                      <a:cubicBezTo>
                        <a:pt x="11051" y="11837"/>
                        <a:pt x="10549" y="11837"/>
                        <a:pt x="4597" y="13423"/>
                      </a:cubicBezTo>
                      <a:cubicBezTo>
                        <a:pt x="4597" y="13423"/>
                        <a:pt x="4597" y="13423"/>
                        <a:pt x="0" y="11769"/>
                      </a:cubicBezTo>
                      <a:cubicBezTo>
                        <a:pt x="0" y="11769"/>
                        <a:pt x="0" y="11769"/>
                        <a:pt x="4597" y="10111"/>
                      </a:cubicBezTo>
                      <a:close/>
                      <a:moveTo>
                        <a:pt x="2971" y="918"/>
                      </a:moveTo>
                      <a:lnTo>
                        <a:pt x="2971" y="6926"/>
                      </a:lnTo>
                      <a:cubicBezTo>
                        <a:pt x="2971" y="6926"/>
                        <a:pt x="2971" y="6926"/>
                        <a:pt x="3980" y="6926"/>
                      </a:cubicBezTo>
                      <a:cubicBezTo>
                        <a:pt x="4430" y="6926"/>
                        <a:pt x="4695" y="6878"/>
                        <a:pt x="4903" y="6708"/>
                      </a:cubicBezTo>
                      <a:cubicBezTo>
                        <a:pt x="5220" y="6447"/>
                        <a:pt x="5249" y="5917"/>
                        <a:pt x="5249" y="4849"/>
                      </a:cubicBezTo>
                      <a:cubicBezTo>
                        <a:pt x="5249" y="4849"/>
                        <a:pt x="5249" y="4849"/>
                        <a:pt x="5249" y="2990"/>
                      </a:cubicBezTo>
                      <a:cubicBezTo>
                        <a:pt x="5249" y="1926"/>
                        <a:pt x="5220" y="1396"/>
                        <a:pt x="4903" y="1135"/>
                      </a:cubicBezTo>
                      <a:cubicBezTo>
                        <a:pt x="4695" y="965"/>
                        <a:pt x="4430" y="918"/>
                        <a:pt x="3980" y="918"/>
                      </a:cubicBezTo>
                      <a:cubicBezTo>
                        <a:pt x="3980" y="918"/>
                        <a:pt x="3980" y="918"/>
                        <a:pt x="2971" y="918"/>
                      </a:cubicBezTo>
                      <a:close/>
                      <a:moveTo>
                        <a:pt x="8068" y="0"/>
                      </a:moveTo>
                      <a:cubicBezTo>
                        <a:pt x="8068" y="0"/>
                        <a:pt x="8068" y="0"/>
                        <a:pt x="13456" y="0"/>
                      </a:cubicBezTo>
                      <a:cubicBezTo>
                        <a:pt x="13542" y="0"/>
                        <a:pt x="13594" y="16"/>
                        <a:pt x="13635" y="44"/>
                      </a:cubicBezTo>
                      <a:cubicBezTo>
                        <a:pt x="13669" y="67"/>
                        <a:pt x="13698" y="103"/>
                        <a:pt x="13698" y="162"/>
                      </a:cubicBezTo>
                      <a:cubicBezTo>
                        <a:pt x="13698" y="162"/>
                        <a:pt x="13698" y="162"/>
                        <a:pt x="13698" y="827"/>
                      </a:cubicBezTo>
                      <a:cubicBezTo>
                        <a:pt x="13698" y="886"/>
                        <a:pt x="13669" y="922"/>
                        <a:pt x="13635" y="945"/>
                      </a:cubicBezTo>
                      <a:cubicBezTo>
                        <a:pt x="13594" y="973"/>
                        <a:pt x="13542" y="989"/>
                        <a:pt x="13456" y="989"/>
                      </a:cubicBezTo>
                      <a:cubicBezTo>
                        <a:pt x="13456" y="989"/>
                        <a:pt x="13456" y="989"/>
                        <a:pt x="11731" y="989"/>
                      </a:cubicBezTo>
                      <a:cubicBezTo>
                        <a:pt x="11731" y="989"/>
                        <a:pt x="11731" y="989"/>
                        <a:pt x="11731" y="7681"/>
                      </a:cubicBezTo>
                      <a:cubicBezTo>
                        <a:pt x="11731" y="7740"/>
                        <a:pt x="11708" y="7776"/>
                        <a:pt x="11667" y="7800"/>
                      </a:cubicBezTo>
                      <a:cubicBezTo>
                        <a:pt x="11633" y="7827"/>
                        <a:pt x="11581" y="7843"/>
                        <a:pt x="11494" y="7843"/>
                      </a:cubicBezTo>
                      <a:cubicBezTo>
                        <a:pt x="11494" y="7843"/>
                        <a:pt x="11494" y="7843"/>
                        <a:pt x="10029" y="7843"/>
                      </a:cubicBezTo>
                      <a:cubicBezTo>
                        <a:pt x="9943" y="7843"/>
                        <a:pt x="9891" y="7827"/>
                        <a:pt x="9850" y="7800"/>
                      </a:cubicBezTo>
                      <a:cubicBezTo>
                        <a:pt x="9810" y="7776"/>
                        <a:pt x="9787" y="7740"/>
                        <a:pt x="9787" y="7681"/>
                      </a:cubicBezTo>
                      <a:cubicBezTo>
                        <a:pt x="9787" y="7681"/>
                        <a:pt x="9787" y="7681"/>
                        <a:pt x="9787" y="989"/>
                      </a:cubicBezTo>
                      <a:cubicBezTo>
                        <a:pt x="9787" y="989"/>
                        <a:pt x="9787" y="989"/>
                        <a:pt x="8068" y="989"/>
                      </a:cubicBezTo>
                      <a:cubicBezTo>
                        <a:pt x="7981" y="989"/>
                        <a:pt x="7929" y="973"/>
                        <a:pt x="7889" y="945"/>
                      </a:cubicBezTo>
                      <a:cubicBezTo>
                        <a:pt x="7849" y="922"/>
                        <a:pt x="7825" y="886"/>
                        <a:pt x="7825" y="827"/>
                      </a:cubicBezTo>
                      <a:cubicBezTo>
                        <a:pt x="7825" y="827"/>
                        <a:pt x="7825" y="827"/>
                        <a:pt x="7825" y="162"/>
                      </a:cubicBezTo>
                      <a:cubicBezTo>
                        <a:pt x="7825" y="103"/>
                        <a:pt x="7849" y="67"/>
                        <a:pt x="7889" y="44"/>
                      </a:cubicBezTo>
                      <a:cubicBezTo>
                        <a:pt x="7929" y="16"/>
                        <a:pt x="7981" y="0"/>
                        <a:pt x="8068" y="0"/>
                      </a:cubicBezTo>
                      <a:close/>
                      <a:moveTo>
                        <a:pt x="1390" y="0"/>
                      </a:moveTo>
                      <a:cubicBezTo>
                        <a:pt x="1390" y="0"/>
                        <a:pt x="1390" y="0"/>
                        <a:pt x="4257" y="0"/>
                      </a:cubicBezTo>
                      <a:cubicBezTo>
                        <a:pt x="5370" y="0"/>
                        <a:pt x="6051" y="174"/>
                        <a:pt x="6466" y="538"/>
                      </a:cubicBezTo>
                      <a:cubicBezTo>
                        <a:pt x="7072" y="1036"/>
                        <a:pt x="7089" y="1843"/>
                        <a:pt x="7089" y="3077"/>
                      </a:cubicBezTo>
                      <a:cubicBezTo>
                        <a:pt x="7089" y="3077"/>
                        <a:pt x="7089" y="3077"/>
                        <a:pt x="7089" y="4766"/>
                      </a:cubicBezTo>
                      <a:cubicBezTo>
                        <a:pt x="7089" y="6000"/>
                        <a:pt x="7072" y="6807"/>
                        <a:pt x="6466" y="7305"/>
                      </a:cubicBezTo>
                      <a:cubicBezTo>
                        <a:pt x="6051" y="7669"/>
                        <a:pt x="5370" y="7843"/>
                        <a:pt x="4257" y="7843"/>
                      </a:cubicBezTo>
                      <a:cubicBezTo>
                        <a:pt x="4257" y="7843"/>
                        <a:pt x="4257" y="7843"/>
                        <a:pt x="1390" y="7843"/>
                      </a:cubicBezTo>
                      <a:cubicBezTo>
                        <a:pt x="1304" y="7843"/>
                        <a:pt x="1252" y="7827"/>
                        <a:pt x="1217" y="7800"/>
                      </a:cubicBezTo>
                      <a:cubicBezTo>
                        <a:pt x="1177" y="7776"/>
                        <a:pt x="1154" y="7740"/>
                        <a:pt x="1154" y="7681"/>
                      </a:cubicBezTo>
                      <a:cubicBezTo>
                        <a:pt x="1154" y="7681"/>
                        <a:pt x="1154" y="7681"/>
                        <a:pt x="1154" y="162"/>
                      </a:cubicBezTo>
                      <a:cubicBezTo>
                        <a:pt x="1154" y="103"/>
                        <a:pt x="1177" y="67"/>
                        <a:pt x="1217" y="44"/>
                      </a:cubicBezTo>
                      <a:cubicBezTo>
                        <a:pt x="1252" y="16"/>
                        <a:pt x="1304" y="0"/>
                        <a:pt x="1390" y="0"/>
                      </a:cubicBezTo>
                      <a:close/>
                      <a:moveTo>
                        <a:pt x="14706" y="0"/>
                      </a:moveTo>
                      <a:cubicBezTo>
                        <a:pt x="14706" y="0"/>
                        <a:pt x="14706" y="0"/>
                        <a:pt x="16045" y="0"/>
                      </a:cubicBezTo>
                      <a:cubicBezTo>
                        <a:pt x="16131" y="0"/>
                        <a:pt x="16183" y="16"/>
                        <a:pt x="16224" y="44"/>
                      </a:cubicBezTo>
                      <a:cubicBezTo>
                        <a:pt x="16264" y="67"/>
                        <a:pt x="16287" y="103"/>
                        <a:pt x="16287" y="162"/>
                      </a:cubicBezTo>
                      <a:cubicBezTo>
                        <a:pt x="16287" y="162"/>
                        <a:pt x="16287" y="162"/>
                        <a:pt x="16287" y="5712"/>
                      </a:cubicBezTo>
                      <a:cubicBezTo>
                        <a:pt x="16287" y="6314"/>
                        <a:pt x="16368" y="6646"/>
                        <a:pt x="16627" y="6844"/>
                      </a:cubicBezTo>
                      <a:cubicBezTo>
                        <a:pt x="16818" y="6990"/>
                        <a:pt x="17072" y="7053"/>
                        <a:pt x="17406" y="7053"/>
                      </a:cubicBezTo>
                      <a:cubicBezTo>
                        <a:pt x="17776" y="7053"/>
                        <a:pt x="18041" y="6982"/>
                        <a:pt x="18226" y="6844"/>
                      </a:cubicBezTo>
                      <a:cubicBezTo>
                        <a:pt x="18503" y="6638"/>
                        <a:pt x="18566" y="6294"/>
                        <a:pt x="18566" y="5712"/>
                      </a:cubicBezTo>
                      <a:cubicBezTo>
                        <a:pt x="18566" y="5712"/>
                        <a:pt x="18566" y="5712"/>
                        <a:pt x="18566" y="162"/>
                      </a:cubicBezTo>
                      <a:cubicBezTo>
                        <a:pt x="18566" y="103"/>
                        <a:pt x="18589" y="67"/>
                        <a:pt x="18630" y="44"/>
                      </a:cubicBezTo>
                      <a:cubicBezTo>
                        <a:pt x="18664" y="16"/>
                        <a:pt x="18722" y="0"/>
                        <a:pt x="18803" y="0"/>
                      </a:cubicBezTo>
                      <a:cubicBezTo>
                        <a:pt x="18803" y="0"/>
                        <a:pt x="18803" y="0"/>
                        <a:pt x="20147" y="0"/>
                      </a:cubicBezTo>
                      <a:cubicBezTo>
                        <a:pt x="20234" y="0"/>
                        <a:pt x="20286" y="16"/>
                        <a:pt x="20320" y="44"/>
                      </a:cubicBezTo>
                      <a:cubicBezTo>
                        <a:pt x="20361" y="67"/>
                        <a:pt x="20384" y="103"/>
                        <a:pt x="20384" y="162"/>
                      </a:cubicBezTo>
                      <a:cubicBezTo>
                        <a:pt x="20384" y="162"/>
                        <a:pt x="20384" y="162"/>
                        <a:pt x="20384" y="5716"/>
                      </a:cubicBezTo>
                      <a:cubicBezTo>
                        <a:pt x="20384" y="6464"/>
                        <a:pt x="20257" y="6962"/>
                        <a:pt x="19732" y="7382"/>
                      </a:cubicBezTo>
                      <a:cubicBezTo>
                        <a:pt x="19287" y="7738"/>
                        <a:pt x="18560" y="7943"/>
                        <a:pt x="17430" y="7943"/>
                      </a:cubicBezTo>
                      <a:cubicBezTo>
                        <a:pt x="16316" y="7943"/>
                        <a:pt x="15583" y="7750"/>
                        <a:pt x="15093" y="7382"/>
                      </a:cubicBezTo>
                      <a:cubicBezTo>
                        <a:pt x="14625" y="7030"/>
                        <a:pt x="14469" y="6523"/>
                        <a:pt x="14469" y="5716"/>
                      </a:cubicBezTo>
                      <a:cubicBezTo>
                        <a:pt x="14469" y="5716"/>
                        <a:pt x="14469" y="5716"/>
                        <a:pt x="14469" y="162"/>
                      </a:cubicBezTo>
                      <a:cubicBezTo>
                        <a:pt x="14469" y="103"/>
                        <a:pt x="14493" y="67"/>
                        <a:pt x="14527" y="44"/>
                      </a:cubicBezTo>
                      <a:cubicBezTo>
                        <a:pt x="14568" y="16"/>
                        <a:pt x="14620" y="0"/>
                        <a:pt x="147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6799" tIns="46799" rIns="46799" bIns="46799" numCol="1" anchor="t">
                  <a:noAutofit/>
                </a:bodyPr>
                <a:lstStyle/>
                <a:p>
                  <a:pPr>
                    <a:defRPr>
                      <a:latin typeface="Verdana"/>
                      <a:ea typeface="Verdana"/>
                      <a:cs typeface="Verdana"/>
                      <a:sym typeface="Verdana"/>
                    </a:defRPr>
                  </a:pPr>
                </a:p>
              </p:txBody>
            </p:sp>
            <p:pic>
              <p:nvPicPr>
                <p:cNvPr id="111" name="logoill.pdf" descr="logoill.pdf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486613" y="459579"/>
                  <a:ext cx="164286" cy="15703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12" name="mcstas-logo.pdf" descr="mcstas-logo.pdf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0" y="0"/>
                  <a:ext cx="725762" cy="42645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13" name="PSI-Logo_trans.png" descr="PSI-Logo_trans.png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270340" y="501170"/>
                  <a:ext cx="204490" cy="7486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14" name="ku-logo.pdf" descr="ku-logo.pdf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131011" y="451261"/>
                  <a:ext cx="128373" cy="17441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15" name="ESS_Logo_Frugal_Blue_cmyk.png" descr="ESS_Logo_Frugal_Blue_cmyk.png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>
                  <a:off x="214914" y="607364"/>
                  <a:ext cx="279297" cy="15028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pic>
          <p:nvPicPr>
            <p:cNvPr id="118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77004" b="0"/>
            <a:stretch>
              <a:fillRect/>
            </a:stretch>
          </p:blipFill>
          <p:spPr>
            <a:xfrm>
              <a:off x="44293" y="62025"/>
              <a:ext cx="617630" cy="6118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2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8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2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4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  <p:grpSp>
        <p:nvGrpSpPr>
          <p:cNvPr id="148" name="Group"/>
          <p:cNvGrpSpPr/>
          <p:nvPr/>
        </p:nvGrpSpPr>
        <p:grpSpPr>
          <a:xfrm>
            <a:off x="10644799" y="935881"/>
            <a:ext cx="1506786" cy="5584238"/>
            <a:chOff x="0" y="0"/>
            <a:chExt cx="1506784" cy="5584236"/>
          </a:xfrm>
        </p:grpSpPr>
        <p:pic>
          <p:nvPicPr>
            <p:cNvPr id="136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06785" cy="5584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7" name="Rectangle"/>
            <p:cNvSpPr/>
            <p:nvPr/>
          </p:nvSpPr>
          <p:spPr>
            <a:xfrm>
              <a:off x="26491" y="29555"/>
              <a:ext cx="1453952" cy="7917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grpSp>
          <p:nvGrpSpPr>
            <p:cNvPr id="146" name="Group"/>
            <p:cNvGrpSpPr/>
            <p:nvPr/>
          </p:nvGrpSpPr>
          <p:grpSpPr>
            <a:xfrm>
              <a:off x="161144" y="50051"/>
              <a:ext cx="1271028" cy="5510910"/>
              <a:chOff x="0" y="0"/>
              <a:chExt cx="1271027" cy="5510908"/>
            </a:xfrm>
          </p:grpSpPr>
          <p:sp>
            <p:nvSpPr>
              <p:cNvPr id="138" name="2021 Virtual ISIS McStas School"/>
              <p:cNvSpPr txBox="1"/>
              <p:nvPr/>
            </p:nvSpPr>
            <p:spPr>
              <a:xfrm>
                <a:off x="0" y="4478221"/>
                <a:ext cx="1184497" cy="10326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b">
                <a:normAutofit fontScale="100000" lnSpcReduction="0"/>
              </a:bodyPr>
              <a:lstStyle/>
              <a:p>
                <a:pPr algn="ctr" defTabSz="393192">
                  <a:lnSpc>
                    <a:spcPct val="110000"/>
                  </a:lnSpc>
                  <a:spcBef>
                    <a:spcPts val="0"/>
                  </a:spcBef>
                  <a:defRPr b="1" i="1" sz="1591">
                    <a:solidFill>
                      <a:srgbClr val="FFFFFF"/>
                    </a:solidFill>
                  </a:defRPr>
                </a:pPr>
                <a:r>
                  <a:t>2021 Virtual ISIS</a:t>
                </a:r>
                <a:br/>
                <a:r>
                  <a:t>McStas School</a:t>
                </a:r>
              </a:p>
            </p:txBody>
          </p:sp>
          <p:grpSp>
            <p:nvGrpSpPr>
              <p:cNvPr id="145" name="Group"/>
              <p:cNvGrpSpPr/>
              <p:nvPr/>
            </p:nvGrpSpPr>
            <p:grpSpPr>
              <a:xfrm>
                <a:off x="545266" y="-1"/>
                <a:ext cx="725762" cy="757651"/>
                <a:chOff x="0" y="0"/>
                <a:chExt cx="725761" cy="757649"/>
              </a:xfrm>
            </p:grpSpPr>
            <p:sp>
              <p:nvSpPr>
                <p:cNvPr id="139" name="Logo color"/>
                <p:cNvSpPr/>
                <p:nvPr/>
              </p:nvSpPr>
              <p:spPr>
                <a:xfrm>
                  <a:off x="2507" y="452770"/>
                  <a:ext cx="117009" cy="170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597" y="18293"/>
                      </a:moveTo>
                      <a:cubicBezTo>
                        <a:pt x="10549" y="19881"/>
                        <a:pt x="11051" y="19881"/>
                        <a:pt x="17003" y="18293"/>
                      </a:cubicBezTo>
                      <a:cubicBezTo>
                        <a:pt x="17003" y="18293"/>
                        <a:pt x="17003" y="18293"/>
                        <a:pt x="21600" y="19949"/>
                      </a:cubicBezTo>
                      <a:cubicBezTo>
                        <a:pt x="21600" y="19949"/>
                        <a:pt x="21600" y="19949"/>
                        <a:pt x="17003" y="21600"/>
                      </a:cubicBezTo>
                      <a:cubicBezTo>
                        <a:pt x="11051" y="20016"/>
                        <a:pt x="10549" y="20016"/>
                        <a:pt x="4597" y="21600"/>
                      </a:cubicBezTo>
                      <a:cubicBezTo>
                        <a:pt x="4597" y="21600"/>
                        <a:pt x="4597" y="21600"/>
                        <a:pt x="0" y="19949"/>
                      </a:cubicBezTo>
                      <a:cubicBezTo>
                        <a:pt x="0" y="19949"/>
                        <a:pt x="0" y="19949"/>
                        <a:pt x="4597" y="18293"/>
                      </a:cubicBezTo>
                      <a:close/>
                      <a:moveTo>
                        <a:pt x="4597" y="14200"/>
                      </a:moveTo>
                      <a:cubicBezTo>
                        <a:pt x="10549" y="15790"/>
                        <a:pt x="11051" y="15790"/>
                        <a:pt x="17003" y="14200"/>
                      </a:cubicBezTo>
                      <a:cubicBezTo>
                        <a:pt x="17003" y="14200"/>
                        <a:pt x="17003" y="14200"/>
                        <a:pt x="21600" y="15858"/>
                      </a:cubicBezTo>
                      <a:cubicBezTo>
                        <a:pt x="21600" y="15858"/>
                        <a:pt x="21600" y="15858"/>
                        <a:pt x="17003" y="17512"/>
                      </a:cubicBezTo>
                      <a:cubicBezTo>
                        <a:pt x="11051" y="15925"/>
                        <a:pt x="10549" y="15925"/>
                        <a:pt x="4597" y="17512"/>
                      </a:cubicBezTo>
                      <a:cubicBezTo>
                        <a:pt x="4597" y="17512"/>
                        <a:pt x="4597" y="17512"/>
                        <a:pt x="0" y="15858"/>
                      </a:cubicBezTo>
                      <a:cubicBezTo>
                        <a:pt x="0" y="15858"/>
                        <a:pt x="0" y="15858"/>
                        <a:pt x="4597" y="14200"/>
                      </a:cubicBezTo>
                      <a:close/>
                      <a:moveTo>
                        <a:pt x="4597" y="10111"/>
                      </a:moveTo>
                      <a:cubicBezTo>
                        <a:pt x="10549" y="11702"/>
                        <a:pt x="11051" y="11702"/>
                        <a:pt x="17003" y="10111"/>
                      </a:cubicBezTo>
                      <a:cubicBezTo>
                        <a:pt x="17003" y="10111"/>
                        <a:pt x="17003" y="10111"/>
                        <a:pt x="21600" y="11769"/>
                      </a:cubicBezTo>
                      <a:cubicBezTo>
                        <a:pt x="21600" y="11769"/>
                        <a:pt x="21600" y="11769"/>
                        <a:pt x="17003" y="13423"/>
                      </a:cubicBezTo>
                      <a:cubicBezTo>
                        <a:pt x="11051" y="11837"/>
                        <a:pt x="10549" y="11837"/>
                        <a:pt x="4597" y="13423"/>
                      </a:cubicBezTo>
                      <a:cubicBezTo>
                        <a:pt x="4597" y="13423"/>
                        <a:pt x="4597" y="13423"/>
                        <a:pt x="0" y="11769"/>
                      </a:cubicBezTo>
                      <a:cubicBezTo>
                        <a:pt x="0" y="11769"/>
                        <a:pt x="0" y="11769"/>
                        <a:pt x="4597" y="10111"/>
                      </a:cubicBezTo>
                      <a:close/>
                      <a:moveTo>
                        <a:pt x="2971" y="918"/>
                      </a:moveTo>
                      <a:lnTo>
                        <a:pt x="2971" y="6926"/>
                      </a:lnTo>
                      <a:cubicBezTo>
                        <a:pt x="2971" y="6926"/>
                        <a:pt x="2971" y="6926"/>
                        <a:pt x="3980" y="6926"/>
                      </a:cubicBezTo>
                      <a:cubicBezTo>
                        <a:pt x="4430" y="6926"/>
                        <a:pt x="4695" y="6878"/>
                        <a:pt x="4903" y="6708"/>
                      </a:cubicBezTo>
                      <a:cubicBezTo>
                        <a:pt x="5220" y="6447"/>
                        <a:pt x="5249" y="5917"/>
                        <a:pt x="5249" y="4849"/>
                      </a:cubicBezTo>
                      <a:cubicBezTo>
                        <a:pt x="5249" y="4849"/>
                        <a:pt x="5249" y="4849"/>
                        <a:pt x="5249" y="2990"/>
                      </a:cubicBezTo>
                      <a:cubicBezTo>
                        <a:pt x="5249" y="1926"/>
                        <a:pt x="5220" y="1396"/>
                        <a:pt x="4903" y="1135"/>
                      </a:cubicBezTo>
                      <a:cubicBezTo>
                        <a:pt x="4695" y="965"/>
                        <a:pt x="4430" y="918"/>
                        <a:pt x="3980" y="918"/>
                      </a:cubicBezTo>
                      <a:cubicBezTo>
                        <a:pt x="3980" y="918"/>
                        <a:pt x="3980" y="918"/>
                        <a:pt x="2971" y="918"/>
                      </a:cubicBezTo>
                      <a:close/>
                      <a:moveTo>
                        <a:pt x="8068" y="0"/>
                      </a:moveTo>
                      <a:cubicBezTo>
                        <a:pt x="8068" y="0"/>
                        <a:pt x="8068" y="0"/>
                        <a:pt x="13456" y="0"/>
                      </a:cubicBezTo>
                      <a:cubicBezTo>
                        <a:pt x="13542" y="0"/>
                        <a:pt x="13594" y="16"/>
                        <a:pt x="13635" y="44"/>
                      </a:cubicBezTo>
                      <a:cubicBezTo>
                        <a:pt x="13669" y="67"/>
                        <a:pt x="13698" y="103"/>
                        <a:pt x="13698" y="162"/>
                      </a:cubicBezTo>
                      <a:cubicBezTo>
                        <a:pt x="13698" y="162"/>
                        <a:pt x="13698" y="162"/>
                        <a:pt x="13698" y="827"/>
                      </a:cubicBezTo>
                      <a:cubicBezTo>
                        <a:pt x="13698" y="886"/>
                        <a:pt x="13669" y="922"/>
                        <a:pt x="13635" y="945"/>
                      </a:cubicBezTo>
                      <a:cubicBezTo>
                        <a:pt x="13594" y="973"/>
                        <a:pt x="13542" y="989"/>
                        <a:pt x="13456" y="989"/>
                      </a:cubicBezTo>
                      <a:cubicBezTo>
                        <a:pt x="13456" y="989"/>
                        <a:pt x="13456" y="989"/>
                        <a:pt x="11731" y="989"/>
                      </a:cubicBezTo>
                      <a:cubicBezTo>
                        <a:pt x="11731" y="989"/>
                        <a:pt x="11731" y="989"/>
                        <a:pt x="11731" y="7681"/>
                      </a:cubicBezTo>
                      <a:cubicBezTo>
                        <a:pt x="11731" y="7740"/>
                        <a:pt x="11708" y="7776"/>
                        <a:pt x="11667" y="7800"/>
                      </a:cubicBezTo>
                      <a:cubicBezTo>
                        <a:pt x="11633" y="7827"/>
                        <a:pt x="11581" y="7843"/>
                        <a:pt x="11494" y="7843"/>
                      </a:cubicBezTo>
                      <a:cubicBezTo>
                        <a:pt x="11494" y="7843"/>
                        <a:pt x="11494" y="7843"/>
                        <a:pt x="10029" y="7843"/>
                      </a:cubicBezTo>
                      <a:cubicBezTo>
                        <a:pt x="9943" y="7843"/>
                        <a:pt x="9891" y="7827"/>
                        <a:pt x="9850" y="7800"/>
                      </a:cubicBezTo>
                      <a:cubicBezTo>
                        <a:pt x="9810" y="7776"/>
                        <a:pt x="9787" y="7740"/>
                        <a:pt x="9787" y="7681"/>
                      </a:cubicBezTo>
                      <a:cubicBezTo>
                        <a:pt x="9787" y="7681"/>
                        <a:pt x="9787" y="7681"/>
                        <a:pt x="9787" y="989"/>
                      </a:cubicBezTo>
                      <a:cubicBezTo>
                        <a:pt x="9787" y="989"/>
                        <a:pt x="9787" y="989"/>
                        <a:pt x="8068" y="989"/>
                      </a:cubicBezTo>
                      <a:cubicBezTo>
                        <a:pt x="7981" y="989"/>
                        <a:pt x="7929" y="973"/>
                        <a:pt x="7889" y="945"/>
                      </a:cubicBezTo>
                      <a:cubicBezTo>
                        <a:pt x="7849" y="922"/>
                        <a:pt x="7825" y="886"/>
                        <a:pt x="7825" y="827"/>
                      </a:cubicBezTo>
                      <a:cubicBezTo>
                        <a:pt x="7825" y="827"/>
                        <a:pt x="7825" y="827"/>
                        <a:pt x="7825" y="162"/>
                      </a:cubicBezTo>
                      <a:cubicBezTo>
                        <a:pt x="7825" y="103"/>
                        <a:pt x="7849" y="67"/>
                        <a:pt x="7889" y="44"/>
                      </a:cubicBezTo>
                      <a:cubicBezTo>
                        <a:pt x="7929" y="16"/>
                        <a:pt x="7981" y="0"/>
                        <a:pt x="8068" y="0"/>
                      </a:cubicBezTo>
                      <a:close/>
                      <a:moveTo>
                        <a:pt x="1390" y="0"/>
                      </a:moveTo>
                      <a:cubicBezTo>
                        <a:pt x="1390" y="0"/>
                        <a:pt x="1390" y="0"/>
                        <a:pt x="4257" y="0"/>
                      </a:cubicBezTo>
                      <a:cubicBezTo>
                        <a:pt x="5370" y="0"/>
                        <a:pt x="6051" y="174"/>
                        <a:pt x="6466" y="538"/>
                      </a:cubicBezTo>
                      <a:cubicBezTo>
                        <a:pt x="7072" y="1036"/>
                        <a:pt x="7089" y="1843"/>
                        <a:pt x="7089" y="3077"/>
                      </a:cubicBezTo>
                      <a:cubicBezTo>
                        <a:pt x="7089" y="3077"/>
                        <a:pt x="7089" y="3077"/>
                        <a:pt x="7089" y="4766"/>
                      </a:cubicBezTo>
                      <a:cubicBezTo>
                        <a:pt x="7089" y="6000"/>
                        <a:pt x="7072" y="6807"/>
                        <a:pt x="6466" y="7305"/>
                      </a:cubicBezTo>
                      <a:cubicBezTo>
                        <a:pt x="6051" y="7669"/>
                        <a:pt x="5370" y="7843"/>
                        <a:pt x="4257" y="7843"/>
                      </a:cubicBezTo>
                      <a:cubicBezTo>
                        <a:pt x="4257" y="7843"/>
                        <a:pt x="4257" y="7843"/>
                        <a:pt x="1390" y="7843"/>
                      </a:cubicBezTo>
                      <a:cubicBezTo>
                        <a:pt x="1304" y="7843"/>
                        <a:pt x="1252" y="7827"/>
                        <a:pt x="1217" y="7800"/>
                      </a:cubicBezTo>
                      <a:cubicBezTo>
                        <a:pt x="1177" y="7776"/>
                        <a:pt x="1154" y="7740"/>
                        <a:pt x="1154" y="7681"/>
                      </a:cubicBezTo>
                      <a:cubicBezTo>
                        <a:pt x="1154" y="7681"/>
                        <a:pt x="1154" y="7681"/>
                        <a:pt x="1154" y="162"/>
                      </a:cubicBezTo>
                      <a:cubicBezTo>
                        <a:pt x="1154" y="103"/>
                        <a:pt x="1177" y="67"/>
                        <a:pt x="1217" y="44"/>
                      </a:cubicBezTo>
                      <a:cubicBezTo>
                        <a:pt x="1252" y="16"/>
                        <a:pt x="1304" y="0"/>
                        <a:pt x="1390" y="0"/>
                      </a:cubicBezTo>
                      <a:close/>
                      <a:moveTo>
                        <a:pt x="14706" y="0"/>
                      </a:moveTo>
                      <a:cubicBezTo>
                        <a:pt x="14706" y="0"/>
                        <a:pt x="14706" y="0"/>
                        <a:pt x="16045" y="0"/>
                      </a:cubicBezTo>
                      <a:cubicBezTo>
                        <a:pt x="16131" y="0"/>
                        <a:pt x="16183" y="16"/>
                        <a:pt x="16224" y="44"/>
                      </a:cubicBezTo>
                      <a:cubicBezTo>
                        <a:pt x="16264" y="67"/>
                        <a:pt x="16287" y="103"/>
                        <a:pt x="16287" y="162"/>
                      </a:cubicBezTo>
                      <a:cubicBezTo>
                        <a:pt x="16287" y="162"/>
                        <a:pt x="16287" y="162"/>
                        <a:pt x="16287" y="5712"/>
                      </a:cubicBezTo>
                      <a:cubicBezTo>
                        <a:pt x="16287" y="6314"/>
                        <a:pt x="16368" y="6646"/>
                        <a:pt x="16627" y="6844"/>
                      </a:cubicBezTo>
                      <a:cubicBezTo>
                        <a:pt x="16818" y="6990"/>
                        <a:pt x="17072" y="7053"/>
                        <a:pt x="17406" y="7053"/>
                      </a:cubicBezTo>
                      <a:cubicBezTo>
                        <a:pt x="17776" y="7053"/>
                        <a:pt x="18041" y="6982"/>
                        <a:pt x="18226" y="6844"/>
                      </a:cubicBezTo>
                      <a:cubicBezTo>
                        <a:pt x="18503" y="6638"/>
                        <a:pt x="18566" y="6294"/>
                        <a:pt x="18566" y="5712"/>
                      </a:cubicBezTo>
                      <a:cubicBezTo>
                        <a:pt x="18566" y="5712"/>
                        <a:pt x="18566" y="5712"/>
                        <a:pt x="18566" y="162"/>
                      </a:cubicBezTo>
                      <a:cubicBezTo>
                        <a:pt x="18566" y="103"/>
                        <a:pt x="18589" y="67"/>
                        <a:pt x="18630" y="44"/>
                      </a:cubicBezTo>
                      <a:cubicBezTo>
                        <a:pt x="18664" y="16"/>
                        <a:pt x="18722" y="0"/>
                        <a:pt x="18803" y="0"/>
                      </a:cubicBezTo>
                      <a:cubicBezTo>
                        <a:pt x="18803" y="0"/>
                        <a:pt x="18803" y="0"/>
                        <a:pt x="20147" y="0"/>
                      </a:cubicBezTo>
                      <a:cubicBezTo>
                        <a:pt x="20234" y="0"/>
                        <a:pt x="20286" y="16"/>
                        <a:pt x="20320" y="44"/>
                      </a:cubicBezTo>
                      <a:cubicBezTo>
                        <a:pt x="20361" y="67"/>
                        <a:pt x="20384" y="103"/>
                        <a:pt x="20384" y="162"/>
                      </a:cubicBezTo>
                      <a:cubicBezTo>
                        <a:pt x="20384" y="162"/>
                        <a:pt x="20384" y="162"/>
                        <a:pt x="20384" y="5716"/>
                      </a:cubicBezTo>
                      <a:cubicBezTo>
                        <a:pt x="20384" y="6464"/>
                        <a:pt x="20257" y="6962"/>
                        <a:pt x="19732" y="7382"/>
                      </a:cubicBezTo>
                      <a:cubicBezTo>
                        <a:pt x="19287" y="7738"/>
                        <a:pt x="18560" y="7943"/>
                        <a:pt x="17430" y="7943"/>
                      </a:cubicBezTo>
                      <a:cubicBezTo>
                        <a:pt x="16316" y="7943"/>
                        <a:pt x="15583" y="7750"/>
                        <a:pt x="15093" y="7382"/>
                      </a:cubicBezTo>
                      <a:cubicBezTo>
                        <a:pt x="14625" y="7030"/>
                        <a:pt x="14469" y="6523"/>
                        <a:pt x="14469" y="5716"/>
                      </a:cubicBezTo>
                      <a:cubicBezTo>
                        <a:pt x="14469" y="5716"/>
                        <a:pt x="14469" y="5716"/>
                        <a:pt x="14469" y="162"/>
                      </a:cubicBezTo>
                      <a:cubicBezTo>
                        <a:pt x="14469" y="103"/>
                        <a:pt x="14493" y="67"/>
                        <a:pt x="14527" y="44"/>
                      </a:cubicBezTo>
                      <a:cubicBezTo>
                        <a:pt x="14568" y="16"/>
                        <a:pt x="14620" y="0"/>
                        <a:pt x="147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6799" tIns="46799" rIns="46799" bIns="46799" numCol="1" anchor="t">
                  <a:noAutofit/>
                </a:bodyPr>
                <a:lstStyle/>
                <a:p>
                  <a:pPr>
                    <a:defRPr>
                      <a:latin typeface="Verdana"/>
                      <a:ea typeface="Verdana"/>
                      <a:cs typeface="Verdana"/>
                      <a:sym typeface="Verdana"/>
                    </a:defRPr>
                  </a:pPr>
                </a:p>
              </p:txBody>
            </p:sp>
            <p:pic>
              <p:nvPicPr>
                <p:cNvPr id="140" name="logoill.pdf" descr="logoill.pdf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486613" y="459579"/>
                  <a:ext cx="164286" cy="15703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41" name="mcstas-logo.pdf" descr="mcstas-logo.pdf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0" y="0"/>
                  <a:ext cx="725762" cy="42645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42" name="PSI-Logo_trans.png" descr="PSI-Logo_trans.png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270340" y="501170"/>
                  <a:ext cx="204490" cy="7486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43" name="ku-logo.pdf" descr="ku-logo.pdf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131011" y="451261"/>
                  <a:ext cx="128373" cy="17441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44" name="ESS_Logo_Frugal_Blue_cmyk.png" descr="ESS_Logo_Frugal_Blue_cmyk.png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>
                  <a:off x="214914" y="607364"/>
                  <a:ext cx="279297" cy="15028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pic>
          <p:nvPicPr>
            <p:cNvPr id="147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77004" b="0"/>
            <a:stretch>
              <a:fillRect/>
            </a:stretch>
          </p:blipFill>
          <p:spPr>
            <a:xfrm>
              <a:off x="44293" y="62025"/>
              <a:ext cx="617630" cy="6118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5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61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62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3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4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6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3" name="Group"/>
          <p:cNvGrpSpPr/>
          <p:nvPr/>
        </p:nvGrpSpPr>
        <p:grpSpPr>
          <a:xfrm>
            <a:off x="3113296" y="251999"/>
            <a:ext cx="690137" cy="720460"/>
            <a:chOff x="0" y="0"/>
            <a:chExt cx="690135" cy="720458"/>
          </a:xfrm>
        </p:grpSpPr>
        <p:sp>
          <p:nvSpPr>
            <p:cNvPr id="167" name="Logo color"/>
            <p:cNvSpPr/>
            <p:nvPr/>
          </p:nvSpPr>
          <p:spPr>
            <a:xfrm>
              <a:off x="2384" y="430544"/>
              <a:ext cx="111265" cy="16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68" name="logoill.pdf" descr="logoill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62727" y="437019"/>
              <a:ext cx="156220" cy="149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9" name="mcstas-logo.pdf" descr="mcstas-logo.pdf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690136" cy="405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PSI-Logo_trans.png" descr="PSI-Logo_trans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57070" y="476569"/>
              <a:ext cx="194452" cy="71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1" name="ku-logo.pdf" descr="ku-logo.pdf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4580" y="429109"/>
              <a:ext cx="122071" cy="165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2" name="ESS_Logo_Frugal_Blue_cmyk.png" descr="ESS_Logo_Frugal_Blue_cmyk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04365" y="577550"/>
              <a:ext cx="265586" cy="142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4" name="2021 ISIS McStas School"/>
          <p:cNvSpPr txBox="1"/>
          <p:nvPr/>
        </p:nvSpPr>
        <p:spPr>
          <a:xfrm>
            <a:off x="1925741" y="155334"/>
            <a:ext cx="1002693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defRPr b="1" i="1" sz="1400"/>
            </a:pPr>
            <a:r>
              <a:t>2021 ISIS</a:t>
            </a:r>
            <a:br/>
            <a:r>
              <a:t>McStas School</a:t>
            </a:r>
          </a:p>
        </p:txBody>
      </p:sp>
      <p:sp>
        <p:nvSpPr>
          <p:cNvPr id="175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8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5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7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  <p:grpSp>
        <p:nvGrpSpPr>
          <p:cNvPr id="201" name="Group"/>
          <p:cNvGrpSpPr/>
          <p:nvPr/>
        </p:nvGrpSpPr>
        <p:grpSpPr>
          <a:xfrm>
            <a:off x="17068" y="935881"/>
            <a:ext cx="1506786" cy="5584238"/>
            <a:chOff x="0" y="0"/>
            <a:chExt cx="1506784" cy="5584236"/>
          </a:xfrm>
        </p:grpSpPr>
        <p:pic>
          <p:nvPicPr>
            <p:cNvPr id="189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06785" cy="5584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0" name="Rectangle"/>
            <p:cNvSpPr/>
            <p:nvPr/>
          </p:nvSpPr>
          <p:spPr>
            <a:xfrm>
              <a:off x="26491" y="29555"/>
              <a:ext cx="1453952" cy="7917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grpSp>
          <p:nvGrpSpPr>
            <p:cNvPr id="199" name="Group"/>
            <p:cNvGrpSpPr/>
            <p:nvPr/>
          </p:nvGrpSpPr>
          <p:grpSpPr>
            <a:xfrm>
              <a:off x="161144" y="50051"/>
              <a:ext cx="1271028" cy="5510910"/>
              <a:chOff x="0" y="0"/>
              <a:chExt cx="1271027" cy="5510908"/>
            </a:xfrm>
          </p:grpSpPr>
          <p:sp>
            <p:nvSpPr>
              <p:cNvPr id="191" name="2021 Virtual ISIS McStas School"/>
              <p:cNvSpPr txBox="1"/>
              <p:nvPr/>
            </p:nvSpPr>
            <p:spPr>
              <a:xfrm>
                <a:off x="0" y="4478221"/>
                <a:ext cx="1184497" cy="10326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b">
                <a:normAutofit fontScale="100000" lnSpcReduction="0"/>
              </a:bodyPr>
              <a:lstStyle/>
              <a:p>
                <a:pPr algn="ctr" defTabSz="393192">
                  <a:lnSpc>
                    <a:spcPct val="110000"/>
                  </a:lnSpc>
                  <a:spcBef>
                    <a:spcPts val="0"/>
                  </a:spcBef>
                  <a:defRPr b="1" i="1" sz="1591">
                    <a:solidFill>
                      <a:srgbClr val="FFFFFF"/>
                    </a:solidFill>
                  </a:defRPr>
                </a:pPr>
                <a:r>
                  <a:t>2021 Virtual ISIS</a:t>
                </a:r>
                <a:br/>
                <a:r>
                  <a:t>McStas School</a:t>
                </a:r>
              </a:p>
            </p:txBody>
          </p:sp>
          <p:grpSp>
            <p:nvGrpSpPr>
              <p:cNvPr id="198" name="Group"/>
              <p:cNvGrpSpPr/>
              <p:nvPr/>
            </p:nvGrpSpPr>
            <p:grpSpPr>
              <a:xfrm>
                <a:off x="545266" y="-1"/>
                <a:ext cx="725762" cy="757651"/>
                <a:chOff x="0" y="0"/>
                <a:chExt cx="725761" cy="757649"/>
              </a:xfrm>
            </p:grpSpPr>
            <p:sp>
              <p:nvSpPr>
                <p:cNvPr id="192" name="Logo color"/>
                <p:cNvSpPr/>
                <p:nvPr/>
              </p:nvSpPr>
              <p:spPr>
                <a:xfrm>
                  <a:off x="2507" y="452770"/>
                  <a:ext cx="117009" cy="170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597" y="18293"/>
                      </a:moveTo>
                      <a:cubicBezTo>
                        <a:pt x="10549" y="19881"/>
                        <a:pt x="11051" y="19881"/>
                        <a:pt x="17003" y="18293"/>
                      </a:cubicBezTo>
                      <a:cubicBezTo>
                        <a:pt x="17003" y="18293"/>
                        <a:pt x="17003" y="18293"/>
                        <a:pt x="21600" y="19949"/>
                      </a:cubicBezTo>
                      <a:cubicBezTo>
                        <a:pt x="21600" y="19949"/>
                        <a:pt x="21600" y="19949"/>
                        <a:pt x="17003" y="21600"/>
                      </a:cubicBezTo>
                      <a:cubicBezTo>
                        <a:pt x="11051" y="20016"/>
                        <a:pt x="10549" y="20016"/>
                        <a:pt x="4597" y="21600"/>
                      </a:cubicBezTo>
                      <a:cubicBezTo>
                        <a:pt x="4597" y="21600"/>
                        <a:pt x="4597" y="21600"/>
                        <a:pt x="0" y="19949"/>
                      </a:cubicBezTo>
                      <a:cubicBezTo>
                        <a:pt x="0" y="19949"/>
                        <a:pt x="0" y="19949"/>
                        <a:pt x="4597" y="18293"/>
                      </a:cubicBezTo>
                      <a:close/>
                      <a:moveTo>
                        <a:pt x="4597" y="14200"/>
                      </a:moveTo>
                      <a:cubicBezTo>
                        <a:pt x="10549" y="15790"/>
                        <a:pt x="11051" y="15790"/>
                        <a:pt x="17003" y="14200"/>
                      </a:cubicBezTo>
                      <a:cubicBezTo>
                        <a:pt x="17003" y="14200"/>
                        <a:pt x="17003" y="14200"/>
                        <a:pt x="21600" y="15858"/>
                      </a:cubicBezTo>
                      <a:cubicBezTo>
                        <a:pt x="21600" y="15858"/>
                        <a:pt x="21600" y="15858"/>
                        <a:pt x="17003" y="17512"/>
                      </a:cubicBezTo>
                      <a:cubicBezTo>
                        <a:pt x="11051" y="15925"/>
                        <a:pt x="10549" y="15925"/>
                        <a:pt x="4597" y="17512"/>
                      </a:cubicBezTo>
                      <a:cubicBezTo>
                        <a:pt x="4597" y="17512"/>
                        <a:pt x="4597" y="17512"/>
                        <a:pt x="0" y="15858"/>
                      </a:cubicBezTo>
                      <a:cubicBezTo>
                        <a:pt x="0" y="15858"/>
                        <a:pt x="0" y="15858"/>
                        <a:pt x="4597" y="14200"/>
                      </a:cubicBezTo>
                      <a:close/>
                      <a:moveTo>
                        <a:pt x="4597" y="10111"/>
                      </a:moveTo>
                      <a:cubicBezTo>
                        <a:pt x="10549" y="11702"/>
                        <a:pt x="11051" y="11702"/>
                        <a:pt x="17003" y="10111"/>
                      </a:cubicBezTo>
                      <a:cubicBezTo>
                        <a:pt x="17003" y="10111"/>
                        <a:pt x="17003" y="10111"/>
                        <a:pt x="21600" y="11769"/>
                      </a:cubicBezTo>
                      <a:cubicBezTo>
                        <a:pt x="21600" y="11769"/>
                        <a:pt x="21600" y="11769"/>
                        <a:pt x="17003" y="13423"/>
                      </a:cubicBezTo>
                      <a:cubicBezTo>
                        <a:pt x="11051" y="11837"/>
                        <a:pt x="10549" y="11837"/>
                        <a:pt x="4597" y="13423"/>
                      </a:cubicBezTo>
                      <a:cubicBezTo>
                        <a:pt x="4597" y="13423"/>
                        <a:pt x="4597" y="13423"/>
                        <a:pt x="0" y="11769"/>
                      </a:cubicBezTo>
                      <a:cubicBezTo>
                        <a:pt x="0" y="11769"/>
                        <a:pt x="0" y="11769"/>
                        <a:pt x="4597" y="10111"/>
                      </a:cubicBezTo>
                      <a:close/>
                      <a:moveTo>
                        <a:pt x="2971" y="918"/>
                      </a:moveTo>
                      <a:lnTo>
                        <a:pt x="2971" y="6926"/>
                      </a:lnTo>
                      <a:cubicBezTo>
                        <a:pt x="2971" y="6926"/>
                        <a:pt x="2971" y="6926"/>
                        <a:pt x="3980" y="6926"/>
                      </a:cubicBezTo>
                      <a:cubicBezTo>
                        <a:pt x="4430" y="6926"/>
                        <a:pt x="4695" y="6878"/>
                        <a:pt x="4903" y="6708"/>
                      </a:cubicBezTo>
                      <a:cubicBezTo>
                        <a:pt x="5220" y="6447"/>
                        <a:pt x="5249" y="5917"/>
                        <a:pt x="5249" y="4849"/>
                      </a:cubicBezTo>
                      <a:cubicBezTo>
                        <a:pt x="5249" y="4849"/>
                        <a:pt x="5249" y="4849"/>
                        <a:pt x="5249" y="2990"/>
                      </a:cubicBezTo>
                      <a:cubicBezTo>
                        <a:pt x="5249" y="1926"/>
                        <a:pt x="5220" y="1396"/>
                        <a:pt x="4903" y="1135"/>
                      </a:cubicBezTo>
                      <a:cubicBezTo>
                        <a:pt x="4695" y="965"/>
                        <a:pt x="4430" y="918"/>
                        <a:pt x="3980" y="918"/>
                      </a:cubicBezTo>
                      <a:cubicBezTo>
                        <a:pt x="3980" y="918"/>
                        <a:pt x="3980" y="918"/>
                        <a:pt x="2971" y="918"/>
                      </a:cubicBezTo>
                      <a:close/>
                      <a:moveTo>
                        <a:pt x="8068" y="0"/>
                      </a:moveTo>
                      <a:cubicBezTo>
                        <a:pt x="8068" y="0"/>
                        <a:pt x="8068" y="0"/>
                        <a:pt x="13456" y="0"/>
                      </a:cubicBezTo>
                      <a:cubicBezTo>
                        <a:pt x="13542" y="0"/>
                        <a:pt x="13594" y="16"/>
                        <a:pt x="13635" y="44"/>
                      </a:cubicBezTo>
                      <a:cubicBezTo>
                        <a:pt x="13669" y="67"/>
                        <a:pt x="13698" y="103"/>
                        <a:pt x="13698" y="162"/>
                      </a:cubicBezTo>
                      <a:cubicBezTo>
                        <a:pt x="13698" y="162"/>
                        <a:pt x="13698" y="162"/>
                        <a:pt x="13698" y="827"/>
                      </a:cubicBezTo>
                      <a:cubicBezTo>
                        <a:pt x="13698" y="886"/>
                        <a:pt x="13669" y="922"/>
                        <a:pt x="13635" y="945"/>
                      </a:cubicBezTo>
                      <a:cubicBezTo>
                        <a:pt x="13594" y="973"/>
                        <a:pt x="13542" y="989"/>
                        <a:pt x="13456" y="989"/>
                      </a:cubicBezTo>
                      <a:cubicBezTo>
                        <a:pt x="13456" y="989"/>
                        <a:pt x="13456" y="989"/>
                        <a:pt x="11731" y="989"/>
                      </a:cubicBezTo>
                      <a:cubicBezTo>
                        <a:pt x="11731" y="989"/>
                        <a:pt x="11731" y="989"/>
                        <a:pt x="11731" y="7681"/>
                      </a:cubicBezTo>
                      <a:cubicBezTo>
                        <a:pt x="11731" y="7740"/>
                        <a:pt x="11708" y="7776"/>
                        <a:pt x="11667" y="7800"/>
                      </a:cubicBezTo>
                      <a:cubicBezTo>
                        <a:pt x="11633" y="7827"/>
                        <a:pt x="11581" y="7843"/>
                        <a:pt x="11494" y="7843"/>
                      </a:cubicBezTo>
                      <a:cubicBezTo>
                        <a:pt x="11494" y="7843"/>
                        <a:pt x="11494" y="7843"/>
                        <a:pt x="10029" y="7843"/>
                      </a:cubicBezTo>
                      <a:cubicBezTo>
                        <a:pt x="9943" y="7843"/>
                        <a:pt x="9891" y="7827"/>
                        <a:pt x="9850" y="7800"/>
                      </a:cubicBezTo>
                      <a:cubicBezTo>
                        <a:pt x="9810" y="7776"/>
                        <a:pt x="9787" y="7740"/>
                        <a:pt x="9787" y="7681"/>
                      </a:cubicBezTo>
                      <a:cubicBezTo>
                        <a:pt x="9787" y="7681"/>
                        <a:pt x="9787" y="7681"/>
                        <a:pt x="9787" y="989"/>
                      </a:cubicBezTo>
                      <a:cubicBezTo>
                        <a:pt x="9787" y="989"/>
                        <a:pt x="9787" y="989"/>
                        <a:pt x="8068" y="989"/>
                      </a:cubicBezTo>
                      <a:cubicBezTo>
                        <a:pt x="7981" y="989"/>
                        <a:pt x="7929" y="973"/>
                        <a:pt x="7889" y="945"/>
                      </a:cubicBezTo>
                      <a:cubicBezTo>
                        <a:pt x="7849" y="922"/>
                        <a:pt x="7825" y="886"/>
                        <a:pt x="7825" y="827"/>
                      </a:cubicBezTo>
                      <a:cubicBezTo>
                        <a:pt x="7825" y="827"/>
                        <a:pt x="7825" y="827"/>
                        <a:pt x="7825" y="162"/>
                      </a:cubicBezTo>
                      <a:cubicBezTo>
                        <a:pt x="7825" y="103"/>
                        <a:pt x="7849" y="67"/>
                        <a:pt x="7889" y="44"/>
                      </a:cubicBezTo>
                      <a:cubicBezTo>
                        <a:pt x="7929" y="16"/>
                        <a:pt x="7981" y="0"/>
                        <a:pt x="8068" y="0"/>
                      </a:cubicBezTo>
                      <a:close/>
                      <a:moveTo>
                        <a:pt x="1390" y="0"/>
                      </a:moveTo>
                      <a:cubicBezTo>
                        <a:pt x="1390" y="0"/>
                        <a:pt x="1390" y="0"/>
                        <a:pt x="4257" y="0"/>
                      </a:cubicBezTo>
                      <a:cubicBezTo>
                        <a:pt x="5370" y="0"/>
                        <a:pt x="6051" y="174"/>
                        <a:pt x="6466" y="538"/>
                      </a:cubicBezTo>
                      <a:cubicBezTo>
                        <a:pt x="7072" y="1036"/>
                        <a:pt x="7089" y="1843"/>
                        <a:pt x="7089" y="3077"/>
                      </a:cubicBezTo>
                      <a:cubicBezTo>
                        <a:pt x="7089" y="3077"/>
                        <a:pt x="7089" y="3077"/>
                        <a:pt x="7089" y="4766"/>
                      </a:cubicBezTo>
                      <a:cubicBezTo>
                        <a:pt x="7089" y="6000"/>
                        <a:pt x="7072" y="6807"/>
                        <a:pt x="6466" y="7305"/>
                      </a:cubicBezTo>
                      <a:cubicBezTo>
                        <a:pt x="6051" y="7669"/>
                        <a:pt x="5370" y="7843"/>
                        <a:pt x="4257" y="7843"/>
                      </a:cubicBezTo>
                      <a:cubicBezTo>
                        <a:pt x="4257" y="7843"/>
                        <a:pt x="4257" y="7843"/>
                        <a:pt x="1390" y="7843"/>
                      </a:cubicBezTo>
                      <a:cubicBezTo>
                        <a:pt x="1304" y="7843"/>
                        <a:pt x="1252" y="7827"/>
                        <a:pt x="1217" y="7800"/>
                      </a:cubicBezTo>
                      <a:cubicBezTo>
                        <a:pt x="1177" y="7776"/>
                        <a:pt x="1154" y="7740"/>
                        <a:pt x="1154" y="7681"/>
                      </a:cubicBezTo>
                      <a:cubicBezTo>
                        <a:pt x="1154" y="7681"/>
                        <a:pt x="1154" y="7681"/>
                        <a:pt x="1154" y="162"/>
                      </a:cubicBezTo>
                      <a:cubicBezTo>
                        <a:pt x="1154" y="103"/>
                        <a:pt x="1177" y="67"/>
                        <a:pt x="1217" y="44"/>
                      </a:cubicBezTo>
                      <a:cubicBezTo>
                        <a:pt x="1252" y="16"/>
                        <a:pt x="1304" y="0"/>
                        <a:pt x="1390" y="0"/>
                      </a:cubicBezTo>
                      <a:close/>
                      <a:moveTo>
                        <a:pt x="14706" y="0"/>
                      </a:moveTo>
                      <a:cubicBezTo>
                        <a:pt x="14706" y="0"/>
                        <a:pt x="14706" y="0"/>
                        <a:pt x="16045" y="0"/>
                      </a:cubicBezTo>
                      <a:cubicBezTo>
                        <a:pt x="16131" y="0"/>
                        <a:pt x="16183" y="16"/>
                        <a:pt x="16224" y="44"/>
                      </a:cubicBezTo>
                      <a:cubicBezTo>
                        <a:pt x="16264" y="67"/>
                        <a:pt x="16287" y="103"/>
                        <a:pt x="16287" y="162"/>
                      </a:cubicBezTo>
                      <a:cubicBezTo>
                        <a:pt x="16287" y="162"/>
                        <a:pt x="16287" y="162"/>
                        <a:pt x="16287" y="5712"/>
                      </a:cubicBezTo>
                      <a:cubicBezTo>
                        <a:pt x="16287" y="6314"/>
                        <a:pt x="16368" y="6646"/>
                        <a:pt x="16627" y="6844"/>
                      </a:cubicBezTo>
                      <a:cubicBezTo>
                        <a:pt x="16818" y="6990"/>
                        <a:pt x="17072" y="7053"/>
                        <a:pt x="17406" y="7053"/>
                      </a:cubicBezTo>
                      <a:cubicBezTo>
                        <a:pt x="17776" y="7053"/>
                        <a:pt x="18041" y="6982"/>
                        <a:pt x="18226" y="6844"/>
                      </a:cubicBezTo>
                      <a:cubicBezTo>
                        <a:pt x="18503" y="6638"/>
                        <a:pt x="18566" y="6294"/>
                        <a:pt x="18566" y="5712"/>
                      </a:cubicBezTo>
                      <a:cubicBezTo>
                        <a:pt x="18566" y="5712"/>
                        <a:pt x="18566" y="5712"/>
                        <a:pt x="18566" y="162"/>
                      </a:cubicBezTo>
                      <a:cubicBezTo>
                        <a:pt x="18566" y="103"/>
                        <a:pt x="18589" y="67"/>
                        <a:pt x="18630" y="44"/>
                      </a:cubicBezTo>
                      <a:cubicBezTo>
                        <a:pt x="18664" y="16"/>
                        <a:pt x="18722" y="0"/>
                        <a:pt x="18803" y="0"/>
                      </a:cubicBezTo>
                      <a:cubicBezTo>
                        <a:pt x="18803" y="0"/>
                        <a:pt x="18803" y="0"/>
                        <a:pt x="20147" y="0"/>
                      </a:cubicBezTo>
                      <a:cubicBezTo>
                        <a:pt x="20234" y="0"/>
                        <a:pt x="20286" y="16"/>
                        <a:pt x="20320" y="44"/>
                      </a:cubicBezTo>
                      <a:cubicBezTo>
                        <a:pt x="20361" y="67"/>
                        <a:pt x="20384" y="103"/>
                        <a:pt x="20384" y="162"/>
                      </a:cubicBezTo>
                      <a:cubicBezTo>
                        <a:pt x="20384" y="162"/>
                        <a:pt x="20384" y="162"/>
                        <a:pt x="20384" y="5716"/>
                      </a:cubicBezTo>
                      <a:cubicBezTo>
                        <a:pt x="20384" y="6464"/>
                        <a:pt x="20257" y="6962"/>
                        <a:pt x="19732" y="7382"/>
                      </a:cubicBezTo>
                      <a:cubicBezTo>
                        <a:pt x="19287" y="7738"/>
                        <a:pt x="18560" y="7943"/>
                        <a:pt x="17430" y="7943"/>
                      </a:cubicBezTo>
                      <a:cubicBezTo>
                        <a:pt x="16316" y="7943"/>
                        <a:pt x="15583" y="7750"/>
                        <a:pt x="15093" y="7382"/>
                      </a:cubicBezTo>
                      <a:cubicBezTo>
                        <a:pt x="14625" y="7030"/>
                        <a:pt x="14469" y="6523"/>
                        <a:pt x="14469" y="5716"/>
                      </a:cubicBezTo>
                      <a:cubicBezTo>
                        <a:pt x="14469" y="5716"/>
                        <a:pt x="14469" y="5716"/>
                        <a:pt x="14469" y="162"/>
                      </a:cubicBezTo>
                      <a:cubicBezTo>
                        <a:pt x="14469" y="103"/>
                        <a:pt x="14493" y="67"/>
                        <a:pt x="14527" y="44"/>
                      </a:cubicBezTo>
                      <a:cubicBezTo>
                        <a:pt x="14568" y="16"/>
                        <a:pt x="14620" y="0"/>
                        <a:pt x="147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6799" tIns="46799" rIns="46799" bIns="46799" numCol="1" anchor="t">
                  <a:noAutofit/>
                </a:bodyPr>
                <a:lstStyle/>
                <a:p>
                  <a:pPr>
                    <a:defRPr>
                      <a:latin typeface="Verdana"/>
                      <a:ea typeface="Verdana"/>
                      <a:cs typeface="Verdana"/>
                      <a:sym typeface="Verdana"/>
                    </a:defRPr>
                  </a:pPr>
                </a:p>
              </p:txBody>
            </p:sp>
            <p:pic>
              <p:nvPicPr>
                <p:cNvPr id="193" name="logoill.pdf" descr="logoill.pdf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486613" y="459579"/>
                  <a:ext cx="164286" cy="15703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94" name="mcstas-logo.pdf" descr="mcstas-logo.pdf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0" y="0"/>
                  <a:ext cx="725762" cy="42645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95" name="PSI-Logo_trans.png" descr="PSI-Logo_trans.png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270340" y="501170"/>
                  <a:ext cx="204490" cy="7486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96" name="ku-logo.pdf" descr="ku-logo.pdf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131011" y="451261"/>
                  <a:ext cx="128373" cy="17441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97" name="ESS_Logo_Frugal_Blue_cmyk.png" descr="ESS_Logo_Frugal_Blue_cmyk.png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>
                  <a:off x="214914" y="607364"/>
                  <a:ext cx="279297" cy="15028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pic>
          <p:nvPicPr>
            <p:cNvPr id="200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77004" b="0"/>
            <a:stretch>
              <a:fillRect/>
            </a:stretch>
          </p:blipFill>
          <p:spPr>
            <a:xfrm>
              <a:off x="44293" y="62025"/>
              <a:ext cx="617630" cy="6118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Fysik</a:t>
            </a:r>
          </a:p>
        </p:txBody>
      </p:sp>
      <p:sp>
        <p:nvSpPr>
          <p:cNvPr id="218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2021</a:t>
            </a:r>
          </a:p>
        </p:txBody>
      </p:sp>
      <p:sp>
        <p:nvSpPr>
          <p:cNvPr id="21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0" name="Background"/>
          <p:cNvSpPr/>
          <p:nvPr/>
        </p:nvSpPr>
        <p:spPr>
          <a:xfrm>
            <a:off x="-6950" y="-3775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221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22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697" y="2381250"/>
            <a:ext cx="3886201" cy="2095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2" name="Group"/>
          <p:cNvGrpSpPr/>
          <p:nvPr/>
        </p:nvGrpSpPr>
        <p:grpSpPr>
          <a:xfrm>
            <a:off x="3041104" y="4876362"/>
            <a:ext cx="1302881" cy="1360126"/>
            <a:chOff x="0" y="0"/>
            <a:chExt cx="1302880" cy="1360125"/>
          </a:xfrm>
        </p:grpSpPr>
        <p:sp>
          <p:nvSpPr>
            <p:cNvPr id="226" name="Logo color"/>
            <p:cNvSpPr/>
            <p:nvPr/>
          </p:nvSpPr>
          <p:spPr>
            <a:xfrm>
              <a:off x="4501" y="812808"/>
              <a:ext cx="210053" cy="30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27" name="logoill.pdf" descr="logoill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73564" y="825033"/>
              <a:ext cx="294923" cy="281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8" name="mcstas-logo.pdf" descr="mcstas-logo.pdf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302881" cy="765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9" name="PSI-Logo_trans.png" descr="PSI-Logo_trans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85313" y="899696"/>
              <a:ext cx="367097" cy="134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0" name="ku-logo.pdf" descr="ku-logo.pdf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35190" y="810100"/>
              <a:ext cx="230453" cy="313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1" name="ESS_Logo_Frugal_Blue_cmyk.png" descr="ESS_Logo_Frugal_Blue_cmyk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85812" y="1090335"/>
              <a:ext cx="501390" cy="269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3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  <p:pic>
        <p:nvPicPr>
          <p:cNvPr id="234" name="Image" descr="Image"/>
          <p:cNvPicPr>
            <a:picLocks noChangeAspect="1"/>
          </p:cNvPicPr>
          <p:nvPr/>
        </p:nvPicPr>
        <p:blipFill>
          <a:blip r:embed="rId8">
            <a:extLst/>
          </a:blip>
          <a:srcRect l="0" t="22257" r="0" b="16155"/>
          <a:stretch>
            <a:fillRect/>
          </a:stretch>
        </p:blipFill>
        <p:spPr>
          <a:xfrm>
            <a:off x="8273504" y="423664"/>
            <a:ext cx="2633470" cy="601075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Rectangle"/>
          <p:cNvSpPr/>
          <p:nvPr/>
        </p:nvSpPr>
        <p:spPr>
          <a:xfrm>
            <a:off x="8841323" y="661468"/>
            <a:ext cx="1498025" cy="8157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grpSp>
        <p:nvGrpSpPr>
          <p:cNvPr id="244" name="Group"/>
          <p:cNvGrpSpPr/>
          <p:nvPr/>
        </p:nvGrpSpPr>
        <p:grpSpPr>
          <a:xfrm>
            <a:off x="9015165" y="667543"/>
            <a:ext cx="1309558" cy="5677965"/>
            <a:chOff x="0" y="0"/>
            <a:chExt cx="1309557" cy="5677963"/>
          </a:xfrm>
        </p:grpSpPr>
        <p:sp>
          <p:nvSpPr>
            <p:cNvPr id="236" name="2021 Virtual ISIS McStas School"/>
            <p:cNvSpPr txBox="1"/>
            <p:nvPr/>
          </p:nvSpPr>
          <p:spPr>
            <a:xfrm>
              <a:off x="0" y="4613972"/>
              <a:ext cx="1220404" cy="1063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02336">
                <a:lnSpc>
                  <a:spcPct val="110000"/>
                </a:lnSpc>
                <a:spcBef>
                  <a:spcPts val="0"/>
                </a:spcBef>
                <a:defRPr b="1" i="1" sz="1628">
                  <a:solidFill>
                    <a:srgbClr val="FFFFFF"/>
                  </a:solidFill>
                </a:defRPr>
              </a:pPr>
              <a:r>
                <a:t>2021 Virtual ISIS</a:t>
              </a:r>
              <a:br/>
              <a:r>
                <a:t>McStas School</a:t>
              </a:r>
            </a:p>
          </p:txBody>
        </p:sp>
        <p:grpSp>
          <p:nvGrpSpPr>
            <p:cNvPr id="243" name="Group"/>
            <p:cNvGrpSpPr/>
            <p:nvPr/>
          </p:nvGrpSpPr>
          <p:grpSpPr>
            <a:xfrm>
              <a:off x="561795" y="0"/>
              <a:ext cx="747763" cy="780617"/>
              <a:chOff x="0" y="0"/>
              <a:chExt cx="747761" cy="780616"/>
            </a:xfrm>
          </p:grpSpPr>
          <p:sp>
            <p:nvSpPr>
              <p:cNvPr id="237" name="Logo color"/>
              <p:cNvSpPr/>
              <p:nvPr/>
            </p:nvSpPr>
            <p:spPr>
              <a:xfrm>
                <a:off x="2583" y="466495"/>
                <a:ext cx="120556" cy="175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238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01364" y="473511"/>
                <a:ext cx="169266" cy="1617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9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47762" cy="4393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0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278535" y="516362"/>
                <a:ext cx="210689" cy="7713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1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34982" y="464940"/>
                <a:ext cx="132265" cy="17970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2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21429" y="625775"/>
                <a:ext cx="287763" cy="15484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45" name="Image" descr="Image"/>
          <p:cNvPicPr>
            <a:picLocks noChangeAspect="1"/>
          </p:cNvPicPr>
          <p:nvPr/>
        </p:nvPicPr>
        <p:blipFill>
          <a:blip r:embed="rId9">
            <a:extLst/>
          </a:blip>
          <a:srcRect l="0" t="0" r="77004" b="0"/>
          <a:stretch>
            <a:fillRect/>
          </a:stretch>
        </p:blipFill>
        <p:spPr>
          <a:xfrm>
            <a:off x="8859663" y="694923"/>
            <a:ext cx="636353" cy="6303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2.tif"/><Relationship Id="rId10" Type="http://schemas.openxmlformats.org/officeDocument/2006/relationships/slideLayout" Target="../slideLayouts/slideLayout1.xml"/><Relationship Id="rId11" Type="http://schemas.openxmlformats.org/officeDocument/2006/relationships/slideLayout" Target="../slideLayouts/slideLayout2.xml"/><Relationship Id="rId12" Type="http://schemas.openxmlformats.org/officeDocument/2006/relationships/slideLayout" Target="../slideLayouts/slideLayout3.xml"/><Relationship Id="rId13" Type="http://schemas.openxmlformats.org/officeDocument/2006/relationships/slideLayout" Target="../slideLayouts/slideLayout4.xml"/><Relationship Id="rId14" Type="http://schemas.openxmlformats.org/officeDocument/2006/relationships/slideLayout" Target="../slideLayouts/slideLayout5.xml"/><Relationship Id="rId15" Type="http://schemas.openxmlformats.org/officeDocument/2006/relationships/slideLayout" Target="../slideLayouts/slideLayout6.xml"/><Relationship Id="rId16" Type="http://schemas.openxmlformats.org/officeDocument/2006/relationships/slideLayout" Target="../slideLayouts/slideLayout7.xml"/><Relationship Id="rId17" Type="http://schemas.openxmlformats.org/officeDocument/2006/relationships/slideLayout" Target="../slideLayouts/slideLayout8.xml"/><Relationship Id="rId18" Type="http://schemas.openxmlformats.org/officeDocument/2006/relationships/slideLayout" Target="../slideLayouts/slideLayout9.xml"/><Relationship Id="rId19" Type="http://schemas.openxmlformats.org/officeDocument/2006/relationships/slideLayout" Target="../slideLayouts/slideLayout10.xml"/><Relationship Id="rId20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  <p:sp>
        <p:nvSpPr>
          <p:cNvPr id="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" name="Group"/>
          <p:cNvGrpSpPr/>
          <p:nvPr/>
        </p:nvGrpSpPr>
        <p:grpSpPr>
          <a:xfrm>
            <a:off x="17068" y="935881"/>
            <a:ext cx="1506786" cy="5584238"/>
            <a:chOff x="0" y="0"/>
            <a:chExt cx="1506784" cy="5584236"/>
          </a:xfrm>
        </p:grpSpPr>
        <p:pic>
          <p:nvPicPr>
            <p:cNvPr id="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06785" cy="5584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Rectangle"/>
            <p:cNvSpPr/>
            <p:nvPr/>
          </p:nvSpPr>
          <p:spPr>
            <a:xfrm>
              <a:off x="26491" y="29555"/>
              <a:ext cx="1453952" cy="7917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grpSp>
          <p:nvGrpSpPr>
            <p:cNvPr id="18" name="Group"/>
            <p:cNvGrpSpPr/>
            <p:nvPr/>
          </p:nvGrpSpPr>
          <p:grpSpPr>
            <a:xfrm>
              <a:off x="161144" y="50051"/>
              <a:ext cx="1271028" cy="5510910"/>
              <a:chOff x="0" y="0"/>
              <a:chExt cx="1271027" cy="5510908"/>
            </a:xfrm>
          </p:grpSpPr>
          <p:sp>
            <p:nvSpPr>
              <p:cNvPr id="10" name="2021 Virtual ISIS McStas School"/>
              <p:cNvSpPr txBox="1"/>
              <p:nvPr/>
            </p:nvSpPr>
            <p:spPr>
              <a:xfrm>
                <a:off x="0" y="4478221"/>
                <a:ext cx="1184497" cy="10326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b">
                <a:normAutofit fontScale="100000" lnSpcReduction="0"/>
              </a:bodyPr>
              <a:lstStyle/>
              <a:p>
                <a:pPr algn="ctr" defTabSz="393192">
                  <a:lnSpc>
                    <a:spcPct val="110000"/>
                  </a:lnSpc>
                  <a:spcBef>
                    <a:spcPts val="0"/>
                  </a:spcBef>
                  <a:defRPr b="1" i="1" sz="1591">
                    <a:solidFill>
                      <a:srgbClr val="FFFFFF"/>
                    </a:solidFill>
                  </a:defRPr>
                </a:pPr>
                <a:r>
                  <a:t>2021 Virtual ISIS</a:t>
                </a:r>
                <a:br/>
                <a:r>
                  <a:t>McStas School</a:t>
                </a:r>
              </a:p>
            </p:txBody>
          </p:sp>
          <p:grpSp>
            <p:nvGrpSpPr>
              <p:cNvPr id="17" name="Group"/>
              <p:cNvGrpSpPr/>
              <p:nvPr/>
            </p:nvGrpSpPr>
            <p:grpSpPr>
              <a:xfrm>
                <a:off x="545266" y="-1"/>
                <a:ext cx="725762" cy="757651"/>
                <a:chOff x="0" y="0"/>
                <a:chExt cx="725761" cy="757649"/>
              </a:xfrm>
            </p:grpSpPr>
            <p:sp>
              <p:nvSpPr>
                <p:cNvPr id="11" name="Logo color"/>
                <p:cNvSpPr/>
                <p:nvPr/>
              </p:nvSpPr>
              <p:spPr>
                <a:xfrm>
                  <a:off x="2507" y="452770"/>
                  <a:ext cx="117009" cy="170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597" y="18293"/>
                      </a:moveTo>
                      <a:cubicBezTo>
                        <a:pt x="10549" y="19881"/>
                        <a:pt x="11051" y="19881"/>
                        <a:pt x="17003" y="18293"/>
                      </a:cubicBezTo>
                      <a:cubicBezTo>
                        <a:pt x="17003" y="18293"/>
                        <a:pt x="17003" y="18293"/>
                        <a:pt x="21600" y="19949"/>
                      </a:cubicBezTo>
                      <a:cubicBezTo>
                        <a:pt x="21600" y="19949"/>
                        <a:pt x="21600" y="19949"/>
                        <a:pt x="17003" y="21600"/>
                      </a:cubicBezTo>
                      <a:cubicBezTo>
                        <a:pt x="11051" y="20016"/>
                        <a:pt x="10549" y="20016"/>
                        <a:pt x="4597" y="21600"/>
                      </a:cubicBezTo>
                      <a:cubicBezTo>
                        <a:pt x="4597" y="21600"/>
                        <a:pt x="4597" y="21600"/>
                        <a:pt x="0" y="19949"/>
                      </a:cubicBezTo>
                      <a:cubicBezTo>
                        <a:pt x="0" y="19949"/>
                        <a:pt x="0" y="19949"/>
                        <a:pt x="4597" y="18293"/>
                      </a:cubicBezTo>
                      <a:close/>
                      <a:moveTo>
                        <a:pt x="4597" y="14200"/>
                      </a:moveTo>
                      <a:cubicBezTo>
                        <a:pt x="10549" y="15790"/>
                        <a:pt x="11051" y="15790"/>
                        <a:pt x="17003" y="14200"/>
                      </a:cubicBezTo>
                      <a:cubicBezTo>
                        <a:pt x="17003" y="14200"/>
                        <a:pt x="17003" y="14200"/>
                        <a:pt x="21600" y="15858"/>
                      </a:cubicBezTo>
                      <a:cubicBezTo>
                        <a:pt x="21600" y="15858"/>
                        <a:pt x="21600" y="15858"/>
                        <a:pt x="17003" y="17512"/>
                      </a:cubicBezTo>
                      <a:cubicBezTo>
                        <a:pt x="11051" y="15925"/>
                        <a:pt x="10549" y="15925"/>
                        <a:pt x="4597" y="17512"/>
                      </a:cubicBezTo>
                      <a:cubicBezTo>
                        <a:pt x="4597" y="17512"/>
                        <a:pt x="4597" y="17512"/>
                        <a:pt x="0" y="15858"/>
                      </a:cubicBezTo>
                      <a:cubicBezTo>
                        <a:pt x="0" y="15858"/>
                        <a:pt x="0" y="15858"/>
                        <a:pt x="4597" y="14200"/>
                      </a:cubicBezTo>
                      <a:close/>
                      <a:moveTo>
                        <a:pt x="4597" y="10111"/>
                      </a:moveTo>
                      <a:cubicBezTo>
                        <a:pt x="10549" y="11702"/>
                        <a:pt x="11051" y="11702"/>
                        <a:pt x="17003" y="10111"/>
                      </a:cubicBezTo>
                      <a:cubicBezTo>
                        <a:pt x="17003" y="10111"/>
                        <a:pt x="17003" y="10111"/>
                        <a:pt x="21600" y="11769"/>
                      </a:cubicBezTo>
                      <a:cubicBezTo>
                        <a:pt x="21600" y="11769"/>
                        <a:pt x="21600" y="11769"/>
                        <a:pt x="17003" y="13423"/>
                      </a:cubicBezTo>
                      <a:cubicBezTo>
                        <a:pt x="11051" y="11837"/>
                        <a:pt x="10549" y="11837"/>
                        <a:pt x="4597" y="13423"/>
                      </a:cubicBezTo>
                      <a:cubicBezTo>
                        <a:pt x="4597" y="13423"/>
                        <a:pt x="4597" y="13423"/>
                        <a:pt x="0" y="11769"/>
                      </a:cubicBezTo>
                      <a:cubicBezTo>
                        <a:pt x="0" y="11769"/>
                        <a:pt x="0" y="11769"/>
                        <a:pt x="4597" y="10111"/>
                      </a:cubicBezTo>
                      <a:close/>
                      <a:moveTo>
                        <a:pt x="2971" y="918"/>
                      </a:moveTo>
                      <a:lnTo>
                        <a:pt x="2971" y="6926"/>
                      </a:lnTo>
                      <a:cubicBezTo>
                        <a:pt x="2971" y="6926"/>
                        <a:pt x="2971" y="6926"/>
                        <a:pt x="3980" y="6926"/>
                      </a:cubicBezTo>
                      <a:cubicBezTo>
                        <a:pt x="4430" y="6926"/>
                        <a:pt x="4695" y="6878"/>
                        <a:pt x="4903" y="6708"/>
                      </a:cubicBezTo>
                      <a:cubicBezTo>
                        <a:pt x="5220" y="6447"/>
                        <a:pt x="5249" y="5917"/>
                        <a:pt x="5249" y="4849"/>
                      </a:cubicBezTo>
                      <a:cubicBezTo>
                        <a:pt x="5249" y="4849"/>
                        <a:pt x="5249" y="4849"/>
                        <a:pt x="5249" y="2990"/>
                      </a:cubicBezTo>
                      <a:cubicBezTo>
                        <a:pt x="5249" y="1926"/>
                        <a:pt x="5220" y="1396"/>
                        <a:pt x="4903" y="1135"/>
                      </a:cubicBezTo>
                      <a:cubicBezTo>
                        <a:pt x="4695" y="965"/>
                        <a:pt x="4430" y="918"/>
                        <a:pt x="3980" y="918"/>
                      </a:cubicBezTo>
                      <a:cubicBezTo>
                        <a:pt x="3980" y="918"/>
                        <a:pt x="3980" y="918"/>
                        <a:pt x="2971" y="918"/>
                      </a:cubicBezTo>
                      <a:close/>
                      <a:moveTo>
                        <a:pt x="8068" y="0"/>
                      </a:moveTo>
                      <a:cubicBezTo>
                        <a:pt x="8068" y="0"/>
                        <a:pt x="8068" y="0"/>
                        <a:pt x="13456" y="0"/>
                      </a:cubicBezTo>
                      <a:cubicBezTo>
                        <a:pt x="13542" y="0"/>
                        <a:pt x="13594" y="16"/>
                        <a:pt x="13635" y="44"/>
                      </a:cubicBezTo>
                      <a:cubicBezTo>
                        <a:pt x="13669" y="67"/>
                        <a:pt x="13698" y="103"/>
                        <a:pt x="13698" y="162"/>
                      </a:cubicBezTo>
                      <a:cubicBezTo>
                        <a:pt x="13698" y="162"/>
                        <a:pt x="13698" y="162"/>
                        <a:pt x="13698" y="827"/>
                      </a:cubicBezTo>
                      <a:cubicBezTo>
                        <a:pt x="13698" y="886"/>
                        <a:pt x="13669" y="922"/>
                        <a:pt x="13635" y="945"/>
                      </a:cubicBezTo>
                      <a:cubicBezTo>
                        <a:pt x="13594" y="973"/>
                        <a:pt x="13542" y="989"/>
                        <a:pt x="13456" y="989"/>
                      </a:cubicBezTo>
                      <a:cubicBezTo>
                        <a:pt x="13456" y="989"/>
                        <a:pt x="13456" y="989"/>
                        <a:pt x="11731" y="989"/>
                      </a:cubicBezTo>
                      <a:cubicBezTo>
                        <a:pt x="11731" y="989"/>
                        <a:pt x="11731" y="989"/>
                        <a:pt x="11731" y="7681"/>
                      </a:cubicBezTo>
                      <a:cubicBezTo>
                        <a:pt x="11731" y="7740"/>
                        <a:pt x="11708" y="7776"/>
                        <a:pt x="11667" y="7800"/>
                      </a:cubicBezTo>
                      <a:cubicBezTo>
                        <a:pt x="11633" y="7827"/>
                        <a:pt x="11581" y="7843"/>
                        <a:pt x="11494" y="7843"/>
                      </a:cubicBezTo>
                      <a:cubicBezTo>
                        <a:pt x="11494" y="7843"/>
                        <a:pt x="11494" y="7843"/>
                        <a:pt x="10029" y="7843"/>
                      </a:cubicBezTo>
                      <a:cubicBezTo>
                        <a:pt x="9943" y="7843"/>
                        <a:pt x="9891" y="7827"/>
                        <a:pt x="9850" y="7800"/>
                      </a:cubicBezTo>
                      <a:cubicBezTo>
                        <a:pt x="9810" y="7776"/>
                        <a:pt x="9787" y="7740"/>
                        <a:pt x="9787" y="7681"/>
                      </a:cubicBezTo>
                      <a:cubicBezTo>
                        <a:pt x="9787" y="7681"/>
                        <a:pt x="9787" y="7681"/>
                        <a:pt x="9787" y="989"/>
                      </a:cubicBezTo>
                      <a:cubicBezTo>
                        <a:pt x="9787" y="989"/>
                        <a:pt x="9787" y="989"/>
                        <a:pt x="8068" y="989"/>
                      </a:cubicBezTo>
                      <a:cubicBezTo>
                        <a:pt x="7981" y="989"/>
                        <a:pt x="7929" y="973"/>
                        <a:pt x="7889" y="945"/>
                      </a:cubicBezTo>
                      <a:cubicBezTo>
                        <a:pt x="7849" y="922"/>
                        <a:pt x="7825" y="886"/>
                        <a:pt x="7825" y="827"/>
                      </a:cubicBezTo>
                      <a:cubicBezTo>
                        <a:pt x="7825" y="827"/>
                        <a:pt x="7825" y="827"/>
                        <a:pt x="7825" y="162"/>
                      </a:cubicBezTo>
                      <a:cubicBezTo>
                        <a:pt x="7825" y="103"/>
                        <a:pt x="7849" y="67"/>
                        <a:pt x="7889" y="44"/>
                      </a:cubicBezTo>
                      <a:cubicBezTo>
                        <a:pt x="7929" y="16"/>
                        <a:pt x="7981" y="0"/>
                        <a:pt x="8068" y="0"/>
                      </a:cubicBezTo>
                      <a:close/>
                      <a:moveTo>
                        <a:pt x="1390" y="0"/>
                      </a:moveTo>
                      <a:cubicBezTo>
                        <a:pt x="1390" y="0"/>
                        <a:pt x="1390" y="0"/>
                        <a:pt x="4257" y="0"/>
                      </a:cubicBezTo>
                      <a:cubicBezTo>
                        <a:pt x="5370" y="0"/>
                        <a:pt x="6051" y="174"/>
                        <a:pt x="6466" y="538"/>
                      </a:cubicBezTo>
                      <a:cubicBezTo>
                        <a:pt x="7072" y="1036"/>
                        <a:pt x="7089" y="1843"/>
                        <a:pt x="7089" y="3077"/>
                      </a:cubicBezTo>
                      <a:cubicBezTo>
                        <a:pt x="7089" y="3077"/>
                        <a:pt x="7089" y="3077"/>
                        <a:pt x="7089" y="4766"/>
                      </a:cubicBezTo>
                      <a:cubicBezTo>
                        <a:pt x="7089" y="6000"/>
                        <a:pt x="7072" y="6807"/>
                        <a:pt x="6466" y="7305"/>
                      </a:cubicBezTo>
                      <a:cubicBezTo>
                        <a:pt x="6051" y="7669"/>
                        <a:pt x="5370" y="7843"/>
                        <a:pt x="4257" y="7843"/>
                      </a:cubicBezTo>
                      <a:cubicBezTo>
                        <a:pt x="4257" y="7843"/>
                        <a:pt x="4257" y="7843"/>
                        <a:pt x="1390" y="7843"/>
                      </a:cubicBezTo>
                      <a:cubicBezTo>
                        <a:pt x="1304" y="7843"/>
                        <a:pt x="1252" y="7827"/>
                        <a:pt x="1217" y="7800"/>
                      </a:cubicBezTo>
                      <a:cubicBezTo>
                        <a:pt x="1177" y="7776"/>
                        <a:pt x="1154" y="7740"/>
                        <a:pt x="1154" y="7681"/>
                      </a:cubicBezTo>
                      <a:cubicBezTo>
                        <a:pt x="1154" y="7681"/>
                        <a:pt x="1154" y="7681"/>
                        <a:pt x="1154" y="162"/>
                      </a:cubicBezTo>
                      <a:cubicBezTo>
                        <a:pt x="1154" y="103"/>
                        <a:pt x="1177" y="67"/>
                        <a:pt x="1217" y="44"/>
                      </a:cubicBezTo>
                      <a:cubicBezTo>
                        <a:pt x="1252" y="16"/>
                        <a:pt x="1304" y="0"/>
                        <a:pt x="1390" y="0"/>
                      </a:cubicBezTo>
                      <a:close/>
                      <a:moveTo>
                        <a:pt x="14706" y="0"/>
                      </a:moveTo>
                      <a:cubicBezTo>
                        <a:pt x="14706" y="0"/>
                        <a:pt x="14706" y="0"/>
                        <a:pt x="16045" y="0"/>
                      </a:cubicBezTo>
                      <a:cubicBezTo>
                        <a:pt x="16131" y="0"/>
                        <a:pt x="16183" y="16"/>
                        <a:pt x="16224" y="44"/>
                      </a:cubicBezTo>
                      <a:cubicBezTo>
                        <a:pt x="16264" y="67"/>
                        <a:pt x="16287" y="103"/>
                        <a:pt x="16287" y="162"/>
                      </a:cubicBezTo>
                      <a:cubicBezTo>
                        <a:pt x="16287" y="162"/>
                        <a:pt x="16287" y="162"/>
                        <a:pt x="16287" y="5712"/>
                      </a:cubicBezTo>
                      <a:cubicBezTo>
                        <a:pt x="16287" y="6314"/>
                        <a:pt x="16368" y="6646"/>
                        <a:pt x="16627" y="6844"/>
                      </a:cubicBezTo>
                      <a:cubicBezTo>
                        <a:pt x="16818" y="6990"/>
                        <a:pt x="17072" y="7053"/>
                        <a:pt x="17406" y="7053"/>
                      </a:cubicBezTo>
                      <a:cubicBezTo>
                        <a:pt x="17776" y="7053"/>
                        <a:pt x="18041" y="6982"/>
                        <a:pt x="18226" y="6844"/>
                      </a:cubicBezTo>
                      <a:cubicBezTo>
                        <a:pt x="18503" y="6638"/>
                        <a:pt x="18566" y="6294"/>
                        <a:pt x="18566" y="5712"/>
                      </a:cubicBezTo>
                      <a:cubicBezTo>
                        <a:pt x="18566" y="5712"/>
                        <a:pt x="18566" y="5712"/>
                        <a:pt x="18566" y="162"/>
                      </a:cubicBezTo>
                      <a:cubicBezTo>
                        <a:pt x="18566" y="103"/>
                        <a:pt x="18589" y="67"/>
                        <a:pt x="18630" y="44"/>
                      </a:cubicBezTo>
                      <a:cubicBezTo>
                        <a:pt x="18664" y="16"/>
                        <a:pt x="18722" y="0"/>
                        <a:pt x="18803" y="0"/>
                      </a:cubicBezTo>
                      <a:cubicBezTo>
                        <a:pt x="18803" y="0"/>
                        <a:pt x="18803" y="0"/>
                        <a:pt x="20147" y="0"/>
                      </a:cubicBezTo>
                      <a:cubicBezTo>
                        <a:pt x="20234" y="0"/>
                        <a:pt x="20286" y="16"/>
                        <a:pt x="20320" y="44"/>
                      </a:cubicBezTo>
                      <a:cubicBezTo>
                        <a:pt x="20361" y="67"/>
                        <a:pt x="20384" y="103"/>
                        <a:pt x="20384" y="162"/>
                      </a:cubicBezTo>
                      <a:cubicBezTo>
                        <a:pt x="20384" y="162"/>
                        <a:pt x="20384" y="162"/>
                        <a:pt x="20384" y="5716"/>
                      </a:cubicBezTo>
                      <a:cubicBezTo>
                        <a:pt x="20384" y="6464"/>
                        <a:pt x="20257" y="6962"/>
                        <a:pt x="19732" y="7382"/>
                      </a:cubicBezTo>
                      <a:cubicBezTo>
                        <a:pt x="19287" y="7738"/>
                        <a:pt x="18560" y="7943"/>
                        <a:pt x="17430" y="7943"/>
                      </a:cubicBezTo>
                      <a:cubicBezTo>
                        <a:pt x="16316" y="7943"/>
                        <a:pt x="15583" y="7750"/>
                        <a:pt x="15093" y="7382"/>
                      </a:cubicBezTo>
                      <a:cubicBezTo>
                        <a:pt x="14625" y="7030"/>
                        <a:pt x="14469" y="6523"/>
                        <a:pt x="14469" y="5716"/>
                      </a:cubicBezTo>
                      <a:cubicBezTo>
                        <a:pt x="14469" y="5716"/>
                        <a:pt x="14469" y="5716"/>
                        <a:pt x="14469" y="162"/>
                      </a:cubicBezTo>
                      <a:cubicBezTo>
                        <a:pt x="14469" y="103"/>
                        <a:pt x="14493" y="67"/>
                        <a:pt x="14527" y="44"/>
                      </a:cubicBezTo>
                      <a:cubicBezTo>
                        <a:pt x="14568" y="16"/>
                        <a:pt x="14620" y="0"/>
                        <a:pt x="147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6799" tIns="46799" rIns="46799" bIns="46799" numCol="1" anchor="t">
                  <a:noAutofit/>
                </a:bodyPr>
                <a:lstStyle/>
                <a:p>
                  <a:pPr>
                    <a:defRPr>
                      <a:latin typeface="Verdana"/>
                      <a:ea typeface="Verdana"/>
                      <a:cs typeface="Verdana"/>
                      <a:sym typeface="Verdana"/>
                    </a:defRPr>
                  </a:pPr>
                </a:p>
              </p:txBody>
            </p:sp>
            <p:pic>
              <p:nvPicPr>
                <p:cNvPr id="12" name="logoill.pdf" descr="logoill.pdf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486613" y="459579"/>
                  <a:ext cx="164286" cy="15703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3" name="mcstas-logo.pdf" descr="mcstas-logo.pdf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0" y="0"/>
                  <a:ext cx="725762" cy="42645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4" name="PSI-Logo_trans.png" descr="PSI-Logo_trans.png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270340" y="501170"/>
                  <a:ext cx="204490" cy="7486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5" name="ku-logo.pdf" descr="ku-logo.pdf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131011" y="451261"/>
                  <a:ext cx="128373" cy="17441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6" name="ESS_Logo_Frugal_Blue_cmyk.png" descr="ESS_Logo_Frugal_Blue_cmyk.png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>
                  <a:off x="214914" y="607364"/>
                  <a:ext cx="279297" cy="15028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pic>
          <p:nvPicPr>
            <p:cNvPr id="19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77004" b="0"/>
            <a:stretch>
              <a:fillRect/>
            </a:stretch>
          </p:blipFill>
          <p:spPr>
            <a:xfrm>
              <a:off x="44293" y="62025"/>
              <a:ext cx="617630" cy="6118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0"/>
    <p:sldLayoutId id="2147483650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hinlinc.gbar.dtu.dk/main/" TargetMode="External"/><Relationship Id="rId3" Type="http://schemas.openxmlformats.org/officeDocument/2006/relationships/hyperlink" Target="https://www.hpc.dtu.dk/?page_id=2129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Access to DTU GPU nod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Access to DTU GPU nodes</a:t>
            </a:r>
          </a:p>
        </p:txBody>
      </p:sp>
      <p:sp>
        <p:nvSpPr>
          <p:cNvPr id="301" name="Get a guest-account from Peter (active until end of April 2021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62360" indent="-162360" defTabSz="749808">
              <a:spcBef>
                <a:spcPts val="300"/>
              </a:spcBef>
              <a:defRPr sz="1476"/>
            </a:pPr>
            <a:r>
              <a:t>Get a guest-account from Peter (active until end of April 2021)</a:t>
            </a:r>
          </a:p>
          <a:p>
            <a:pPr marL="162360" indent="-162360" defTabSz="749808">
              <a:spcBef>
                <a:spcPts val="300"/>
              </a:spcBef>
              <a:defRPr sz="1476"/>
            </a:pPr>
          </a:p>
          <a:p>
            <a:pPr marL="162360" indent="-162360" defTabSz="749808">
              <a:spcBef>
                <a:spcPts val="300"/>
              </a:spcBef>
              <a:defRPr sz="1476"/>
            </a:pPr>
            <a:r>
              <a:t>Access via either </a:t>
            </a:r>
          </a:p>
          <a:p>
            <a:pPr lvl="1" marL="339480" indent="-162360" defTabSz="749808">
              <a:spcBef>
                <a:spcPts val="300"/>
              </a:spcBef>
              <a:buChar char="•"/>
              <a:defRPr sz="1476"/>
            </a:pPr>
            <a:r>
              <a:t>ThinLinc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https://thinlinc.gbar.dtu.dk/main/</a:t>
            </a:r>
          </a:p>
          <a:p>
            <a:pPr lvl="1" marL="339480" indent="-162360" defTabSz="749808">
              <a:spcBef>
                <a:spcPts val="300"/>
              </a:spcBef>
              <a:buChar char="•"/>
              <a:defRPr sz="1476"/>
            </a:pPr>
            <a:r>
              <a:t>ssh to login2.hpc.dtu.dk)</a:t>
            </a:r>
          </a:p>
          <a:p>
            <a:pPr marL="162360" indent="-162360" defTabSz="749808">
              <a:spcBef>
                <a:spcPts val="300"/>
              </a:spcBef>
              <a:defRPr sz="1476"/>
            </a:pPr>
          </a:p>
          <a:p>
            <a:pPr marL="162360" indent="-162360" defTabSz="749808">
              <a:spcBef>
                <a:spcPts val="300"/>
              </a:spcBef>
              <a:defRPr sz="1476"/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https://www.hpc.dtu.dk/?page_id=2129</a:t>
            </a:r>
            <a:r>
              <a:t> has information on interactive nodes, choose one, e.g. </a:t>
            </a:r>
          </a:p>
          <a:p>
            <a:pPr lvl="1" marL="339480" indent="-162360" defTabSz="749808">
              <a:spcBef>
                <a:spcPts val="300"/>
              </a:spcBef>
              <a:buChar char="•"/>
              <a:defRPr sz="1476"/>
            </a:pPr>
            <a:r>
              <a:t>v100sh -X </a:t>
            </a:r>
          </a:p>
          <a:p>
            <a:pPr lvl="1" marL="339480" indent="-162360" defTabSz="749808">
              <a:spcBef>
                <a:spcPts val="300"/>
              </a:spcBef>
              <a:buChar char="•"/>
              <a:defRPr sz="1476"/>
            </a:pPr>
          </a:p>
          <a:p>
            <a:pPr marL="162360" indent="-162360" defTabSz="749808">
              <a:spcBef>
                <a:spcPts val="300"/>
              </a:spcBef>
              <a:defRPr sz="1476"/>
            </a:pPr>
            <a:r>
              <a:t>Load McStas 3.0-dev from Peter’s account by running </a:t>
            </a:r>
            <a:br/>
            <a:r>
              <a:t>~pkwi/McStas/mcstas/3.0-dev/environment</a:t>
            </a:r>
            <a:br/>
            <a:br/>
            <a:r>
              <a:t>(! On first access, please write a local mcstas config by mcrun --write-user-config !)</a:t>
            </a:r>
          </a:p>
          <a:p>
            <a:pPr marL="162360" indent="-162360" defTabSz="749808">
              <a:spcBef>
                <a:spcPts val="300"/>
              </a:spcBef>
              <a:defRPr sz="1476"/>
            </a:pPr>
          </a:p>
          <a:p>
            <a:pPr marL="162360" indent="-162360" defTabSz="749808">
              <a:spcBef>
                <a:spcPts val="300"/>
              </a:spcBef>
              <a:defRPr sz="1476"/>
            </a:pPr>
            <a:r>
              <a:t>Load the Nvidia compilers</a:t>
            </a:r>
            <a:br/>
            <a:r>
              <a:t>module load nvhpc</a:t>
            </a:r>
          </a:p>
          <a:p>
            <a:pPr marL="162360" indent="-162360" defTabSz="749808">
              <a:spcBef>
                <a:spcPts val="300"/>
              </a:spcBef>
              <a:defRPr sz="1476"/>
            </a:pPr>
          </a:p>
          <a:p>
            <a:pPr marL="162360" indent="-162360" defTabSz="749808">
              <a:spcBef>
                <a:spcPts val="300"/>
              </a:spcBef>
              <a:defRPr sz="1476"/>
            </a:pPr>
            <a:r>
              <a:t>Optionally you can also load mpi via module load mpi/4.0.1-gcc-8.3.0 </a:t>
            </a:r>
            <a:br/>
            <a:r>
              <a:t>(! not plug+play wrt OpenACC, needs manual addition of lib and include path in above config !)</a:t>
            </a:r>
          </a:p>
        </p:txBody>
      </p:sp>
      <p:sp>
        <p:nvSpPr>
          <p:cNvPr id="3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Running an instrument on GP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Running an instrument on GPU</a:t>
            </a:r>
          </a:p>
        </p:txBody>
      </p:sp>
      <p:sp>
        <p:nvSpPr>
          <p:cNvPr id="305" name="Copy an instrument in  cp $MCSTAS/examples/ISIS_GEM.instr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0180" indent="-180180" defTabSz="832104">
              <a:spcBef>
                <a:spcPts val="300"/>
              </a:spcBef>
              <a:defRPr sz="1638"/>
            </a:pPr>
            <a:r>
              <a:t>Copy an instrument in</a:t>
            </a:r>
            <a:br/>
            <a:r>
              <a:t> cp $MCSTAS/examples/ISIS_GEM.instr .</a:t>
            </a:r>
            <a:br/>
          </a:p>
          <a:p>
            <a:pPr marL="180180" indent="-180180" defTabSz="832104">
              <a:spcBef>
                <a:spcPts val="300"/>
              </a:spcBef>
              <a:defRPr sz="1638"/>
            </a:pPr>
            <a:r>
              <a:t>Compile for GPU</a:t>
            </a:r>
            <a:br/>
            <a:r>
              <a:t>mcrun -c --openacc ISIS_GEM.instr -n0</a:t>
            </a:r>
            <a:br/>
          </a:p>
          <a:p>
            <a:pPr marL="180180" indent="-180180" defTabSz="832104">
              <a:spcBef>
                <a:spcPts val="300"/>
              </a:spcBef>
              <a:defRPr sz="1638"/>
            </a:pPr>
            <a:r>
              <a:t>Run as usual, gives e.g. </a:t>
            </a:r>
            <a:br/>
          </a:p>
          <a:p>
            <a:pPr marL="180180" indent="-180180" defTabSz="832104">
              <a:spcBef>
                <a:spcPts val="300"/>
              </a:spcBef>
              <a:defRPr sz="1638"/>
            </a:pPr>
            <a:r>
              <a:t>GPU 1e7, -s1000 :</a:t>
            </a:r>
            <a:br/>
            <a:r>
              <a:t>Detector: monzns_I=52.7959 monzns_ERR=0.0702837 monzns_N=5.67842e+06 "monzns_1618479351.A_t"</a:t>
            </a:r>
            <a:br/>
            <a:r>
              <a:t>Finally [ISIS_GEM: GPU_1e7]. Time: 6 [s] </a:t>
            </a:r>
          </a:p>
          <a:p>
            <a:pPr marL="180180" indent="-180180" defTabSz="832104">
              <a:spcBef>
                <a:spcPts val="300"/>
              </a:spcBef>
              <a:defRPr sz="1638"/>
            </a:pPr>
          </a:p>
          <a:p>
            <a:pPr marL="180180" indent="-180180" defTabSz="832104">
              <a:spcBef>
                <a:spcPts val="300"/>
              </a:spcBef>
              <a:defRPr sz="1638"/>
            </a:pPr>
            <a:r>
              <a:t>CPU 1e7, -s1000 :</a:t>
            </a:r>
            <a:br/>
            <a:r>
              <a:t>Detector: monzns_I=52.7959 monzns_ERR=0.0702837 monzns_N=5.67842e+06 "monzns_1618479397.A_t"</a:t>
            </a:r>
            <a:br/>
            <a:r>
              <a:t>Finally [ISIS_GEM: CPU_1e7]. Time: 1.08333 [min] </a:t>
            </a:r>
          </a:p>
        </p:txBody>
      </p:sp>
      <p:sp>
        <p:nvSpPr>
          <p:cNvPr id="3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mcplot outp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mcplot output</a:t>
            </a:r>
          </a:p>
        </p:txBody>
      </p:sp>
      <p:sp>
        <p:nvSpPr>
          <p:cNvPr id="309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11" name="Screen Shot 2021-04-15 at 10.42.37.png" descr="Screen Shot 2021-04-15 at 10.42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7960" y="1441552"/>
            <a:ext cx="9774592" cy="5151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