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9.tif" ContentType="image/tiff"/>
  <Override PartName="/ppt/media/image81.png" ContentType="image/png"/>
  <Override PartName="/ppt/media/image80.png" ContentType="image/png"/>
  <Override PartName="/ppt/media/image79.tif" ContentType="image/tiff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9.png" ContentType="image/png"/>
  <Override PartName="/ppt/media/image64.png" ContentType="image/png"/>
  <Override PartName="/ppt/media/image15.tif" ContentType="image/tiff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31.tif" ContentType="image/tiff"/>
  <Override PartName="/ppt/media/image57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63.tif" ContentType="image/tiff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47.tif" ContentType="image/tiff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56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</p:sldIdLst>
  <p:sldSz cx="100711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640" cy="251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640" cy="251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640" cy="251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640" cy="251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640" cy="251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640" cy="251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tif"/><Relationship Id="rId17" Type="http://schemas.openxmlformats.org/officeDocument/2006/relationships/image" Target="../media/image16.png"/><Relationship Id="rId18" Type="http://schemas.openxmlformats.org/officeDocument/2006/relationships/slideLayout" Target="../slideLayouts/slideLayout1.xml"/><Relationship Id="rId19" Type="http://schemas.openxmlformats.org/officeDocument/2006/relationships/slideLayout" Target="../slideLayouts/slideLayout2.xml"/><Relationship Id="rId20" Type="http://schemas.openxmlformats.org/officeDocument/2006/relationships/slideLayout" Target="../slideLayouts/slideLayout3.xml"/><Relationship Id="rId21" Type="http://schemas.openxmlformats.org/officeDocument/2006/relationships/slideLayout" Target="../slideLayouts/slideLayout4.xml"/><Relationship Id="rId22" Type="http://schemas.openxmlformats.org/officeDocument/2006/relationships/slideLayout" Target="../slideLayouts/slideLayout5.xml"/><Relationship Id="rId23" Type="http://schemas.openxmlformats.org/officeDocument/2006/relationships/slideLayout" Target="../slideLayouts/slideLayout6.xml"/><Relationship Id="rId24" Type="http://schemas.openxmlformats.org/officeDocument/2006/relationships/slideLayout" Target="../slideLayouts/slideLayout7.xml"/><Relationship Id="rId25" Type="http://schemas.openxmlformats.org/officeDocument/2006/relationships/slideLayout" Target="../slideLayouts/slideLayout8.xml"/><Relationship Id="rId26" Type="http://schemas.openxmlformats.org/officeDocument/2006/relationships/slideLayout" Target="../slideLayouts/slideLayout9.xml"/><Relationship Id="rId27" Type="http://schemas.openxmlformats.org/officeDocument/2006/relationships/slideLayout" Target="../slideLayouts/slideLayout10.xml"/><Relationship Id="rId28" Type="http://schemas.openxmlformats.org/officeDocument/2006/relationships/slideLayout" Target="../slideLayouts/slideLayout11.xml"/><Relationship Id="rId2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tif"/><Relationship Id="rId17" Type="http://schemas.openxmlformats.org/officeDocument/2006/relationships/image" Target="../media/image32.png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1.xml"/><Relationship Id="rId27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tif"/><Relationship Id="rId17" Type="http://schemas.openxmlformats.org/officeDocument/2006/relationships/image" Target="../media/image48.png"/><Relationship Id="rId18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tif"/><Relationship Id="rId17" Type="http://schemas.openxmlformats.org/officeDocument/2006/relationships/image" Target="../media/image64.png"/><Relationship Id="rId1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tif"/><Relationship Id="rId17" Type="http://schemas.openxmlformats.org/officeDocument/2006/relationships/image" Target="../media/image80.png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2.pdf" descr=""/>
          <p:cNvPicPr/>
          <p:nvPr/>
        </p:nvPicPr>
        <p:blipFill>
          <a:blip r:embed="rId2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2" name="image1.pdf" descr="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" name="image4.pdf" descr="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4" name="aulogo_uk_var2_blue.png" descr=""/>
            <p:cNvPicPr/>
            <p:nvPr/>
          </p:nvPicPr>
          <p:blipFill>
            <a:blip r:embed="rId5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5" name="CustomShape 2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" name="ku-logo.pdf" descr="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7" name="mcxtrace-logo-1.pdf" descr=""/>
          <p:cNvPicPr/>
          <p:nvPr/>
        </p:nvPicPr>
        <p:blipFill>
          <a:blip r:embed="rId7"/>
          <a:stretch/>
        </p:blipFill>
        <p:spPr>
          <a:xfrm>
            <a:off x="8888040" y="41040"/>
            <a:ext cx="1132200" cy="665280"/>
          </a:xfrm>
          <a:prstGeom prst="rect">
            <a:avLst/>
          </a:prstGeom>
          <a:ln w="12600">
            <a:noFill/>
          </a:ln>
        </p:spPr>
      </p:pic>
      <p:pic>
        <p:nvPicPr>
          <p:cNvPr id="8" name="soleil-logo.png" descr=""/>
          <p:cNvPicPr/>
          <p:nvPr/>
        </p:nvPicPr>
        <p:blipFill>
          <a:blip r:embed="rId8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pic>
        <p:nvPicPr>
          <p:cNvPr id="9" name="image1.pdf" descr=""/>
          <p:cNvPicPr/>
          <p:nvPr/>
        </p:nvPicPr>
        <p:blipFill>
          <a:blip r:embed="rId9"/>
          <a:stretch/>
        </p:blipFill>
        <p:spPr>
          <a:xfrm>
            <a:off x="36000" y="36000"/>
            <a:ext cx="359640" cy="503640"/>
          </a:xfrm>
          <a:prstGeom prst="rect">
            <a:avLst/>
          </a:prstGeom>
          <a:ln w="12600">
            <a:noFill/>
          </a:ln>
        </p:spPr>
      </p:pic>
      <p:pic>
        <p:nvPicPr>
          <p:cNvPr id="10" name="image2.pdf" descr=""/>
          <p:cNvPicPr/>
          <p:nvPr/>
        </p:nvPicPr>
        <p:blipFill>
          <a:blip r:embed="rId10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pic>
        <p:nvPicPr>
          <p:cNvPr id="11" name="image4.pdf" descr=""/>
          <p:cNvPicPr/>
          <p:nvPr/>
        </p:nvPicPr>
        <p:blipFill>
          <a:blip r:embed="rId11"/>
          <a:stretch/>
        </p:blipFill>
        <p:spPr>
          <a:xfrm>
            <a:off x="1307160" y="0"/>
            <a:ext cx="371520" cy="503640"/>
          </a:xfrm>
          <a:prstGeom prst="rect">
            <a:avLst/>
          </a:prstGeom>
          <a:ln w="12600">
            <a:noFill/>
          </a:ln>
        </p:spPr>
      </p:pic>
      <p:sp>
        <p:nvSpPr>
          <p:cNvPr id="12" name="PlaceHolder 3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910440" indent="-3700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392120" indent="-3837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857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289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" name="Group 5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15" name="image1.pdf" descr=""/>
            <p:cNvPicPr/>
            <p:nvPr/>
          </p:nvPicPr>
          <p:blipFill>
            <a:blip r:embed="rId12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" name="image4.pdf" descr=""/>
            <p:cNvPicPr/>
            <p:nvPr/>
          </p:nvPicPr>
          <p:blipFill>
            <a:blip r:embed="rId13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" name="aulogo_uk_var2_blue.png" descr=""/>
            <p:cNvPicPr/>
            <p:nvPr/>
          </p:nvPicPr>
          <p:blipFill>
            <a:blip r:embed="rId14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8" name="CustomShape 6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" name="ku-logo.pdf" descr=""/>
            <p:cNvPicPr/>
            <p:nvPr/>
          </p:nvPicPr>
          <p:blipFill>
            <a:blip r:embed="rId15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20" name="Image" descr=""/>
          <p:cNvPicPr/>
          <p:nvPr/>
        </p:nvPicPr>
        <p:blipFill>
          <a:blip r:embed="rId16"/>
          <a:stretch/>
        </p:blipFill>
        <p:spPr>
          <a:xfrm>
            <a:off x="8888040" y="64800"/>
            <a:ext cx="1132200" cy="770040"/>
          </a:xfrm>
          <a:prstGeom prst="rect">
            <a:avLst/>
          </a:prstGeom>
          <a:ln w="12600">
            <a:noFill/>
          </a:ln>
        </p:spPr>
      </p:pic>
      <p:pic>
        <p:nvPicPr>
          <p:cNvPr id="21" name="soleil-logo.png" descr=""/>
          <p:cNvPicPr/>
          <p:nvPr/>
        </p:nvPicPr>
        <p:blipFill>
          <a:blip r:embed="rId17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sp>
        <p:nvSpPr>
          <p:cNvPr id="22" name="PlaceHolder 7"/>
          <p:cNvSpPr>
            <a:spLocks noGrp="1"/>
          </p:cNvSpPr>
          <p:nvPr>
            <p:ph type="sldNum"/>
          </p:nvPr>
        </p:nvSpPr>
        <p:spPr>
          <a:xfrm>
            <a:off x="4867560" y="700380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  <p:sldLayoutId id="2147483660" r:id="rId2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2.pdf" descr=""/>
          <p:cNvPicPr/>
          <p:nvPr/>
        </p:nvPicPr>
        <p:blipFill>
          <a:blip r:embed="rId2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grpSp>
        <p:nvGrpSpPr>
          <p:cNvPr id="60" name="Group 1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61" name="image1.pdf" descr="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2" name="image4.pdf" descr="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63" name="aulogo_uk_var2_blue.png" descr=""/>
            <p:cNvPicPr/>
            <p:nvPr/>
          </p:nvPicPr>
          <p:blipFill>
            <a:blip r:embed="rId5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64" name="CustomShape 2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5" name="ku-logo.pdf" descr="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66" name="mcxtrace-logo-1.pdf" descr=""/>
          <p:cNvPicPr/>
          <p:nvPr/>
        </p:nvPicPr>
        <p:blipFill>
          <a:blip r:embed="rId7"/>
          <a:stretch/>
        </p:blipFill>
        <p:spPr>
          <a:xfrm>
            <a:off x="8888040" y="41040"/>
            <a:ext cx="1132200" cy="665280"/>
          </a:xfrm>
          <a:prstGeom prst="rect">
            <a:avLst/>
          </a:prstGeom>
          <a:ln w="12600">
            <a:noFill/>
          </a:ln>
        </p:spPr>
      </p:pic>
      <p:pic>
        <p:nvPicPr>
          <p:cNvPr id="67" name="soleil-logo.png" descr=""/>
          <p:cNvPicPr/>
          <p:nvPr/>
        </p:nvPicPr>
        <p:blipFill>
          <a:blip r:embed="rId8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pic>
        <p:nvPicPr>
          <p:cNvPr id="68" name="image1.pdf" descr=""/>
          <p:cNvPicPr/>
          <p:nvPr/>
        </p:nvPicPr>
        <p:blipFill>
          <a:blip r:embed="rId9"/>
          <a:stretch/>
        </p:blipFill>
        <p:spPr>
          <a:xfrm>
            <a:off x="36000" y="36000"/>
            <a:ext cx="359640" cy="503640"/>
          </a:xfrm>
          <a:prstGeom prst="rect">
            <a:avLst/>
          </a:prstGeom>
          <a:ln w="12600">
            <a:noFill/>
          </a:ln>
        </p:spPr>
      </p:pic>
      <p:pic>
        <p:nvPicPr>
          <p:cNvPr id="69" name="image2.pdf" descr=""/>
          <p:cNvPicPr/>
          <p:nvPr/>
        </p:nvPicPr>
        <p:blipFill>
          <a:blip r:embed="rId10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pic>
        <p:nvPicPr>
          <p:cNvPr id="70" name="image4.pdf" descr=""/>
          <p:cNvPicPr/>
          <p:nvPr/>
        </p:nvPicPr>
        <p:blipFill>
          <a:blip r:embed="rId11"/>
          <a:stretch/>
        </p:blipFill>
        <p:spPr>
          <a:xfrm>
            <a:off x="1307160" y="0"/>
            <a:ext cx="371520" cy="503640"/>
          </a:xfrm>
          <a:prstGeom prst="rect">
            <a:avLst/>
          </a:prstGeom>
          <a:ln w="12600">
            <a:noFill/>
          </a:ln>
        </p:spPr>
      </p:pic>
      <p:sp>
        <p:nvSpPr>
          <p:cNvPr id="71" name="PlaceHolder 3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910440" indent="-3700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392120" indent="-3837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857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289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Group 6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75" name="image1.pdf" descr=""/>
            <p:cNvPicPr/>
            <p:nvPr/>
          </p:nvPicPr>
          <p:blipFill>
            <a:blip r:embed="rId12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76" name="image4.pdf" descr=""/>
            <p:cNvPicPr/>
            <p:nvPr/>
          </p:nvPicPr>
          <p:blipFill>
            <a:blip r:embed="rId13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77" name="aulogo_uk_var2_blue.png" descr=""/>
            <p:cNvPicPr/>
            <p:nvPr/>
          </p:nvPicPr>
          <p:blipFill>
            <a:blip r:embed="rId14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78" name="CustomShape 7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9" name="ku-logo.pdf" descr=""/>
            <p:cNvPicPr/>
            <p:nvPr/>
          </p:nvPicPr>
          <p:blipFill>
            <a:blip r:embed="rId15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80" name="Image" descr=""/>
          <p:cNvPicPr/>
          <p:nvPr/>
        </p:nvPicPr>
        <p:blipFill>
          <a:blip r:embed="rId16"/>
          <a:stretch/>
        </p:blipFill>
        <p:spPr>
          <a:xfrm>
            <a:off x="8888040" y="64800"/>
            <a:ext cx="1132200" cy="770040"/>
          </a:xfrm>
          <a:prstGeom prst="rect">
            <a:avLst/>
          </a:prstGeom>
          <a:ln w="12600">
            <a:noFill/>
          </a:ln>
        </p:spPr>
      </p:pic>
      <p:pic>
        <p:nvPicPr>
          <p:cNvPr id="81" name="soleil-logo.png" descr=""/>
          <p:cNvPicPr/>
          <p:nvPr/>
        </p:nvPicPr>
        <p:blipFill>
          <a:blip r:embed="rId17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sp>
        <p:nvSpPr>
          <p:cNvPr id="82" name="PlaceHolder 8"/>
          <p:cNvSpPr>
            <a:spLocks noGrp="1"/>
          </p:cNvSpPr>
          <p:nvPr>
            <p:ph type="sldNum"/>
          </p:nvPr>
        </p:nvSpPr>
        <p:spPr>
          <a:xfrm>
            <a:off x="4867560" y="700380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2.pdf" descr=""/>
          <p:cNvPicPr/>
          <p:nvPr/>
        </p:nvPicPr>
        <p:blipFill>
          <a:blip r:embed="rId2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grpSp>
        <p:nvGrpSpPr>
          <p:cNvPr id="120" name="Group 1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121" name="image1.pdf" descr="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22" name="image4.pdf" descr="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23" name="aulogo_uk_var2_blue.png" descr=""/>
            <p:cNvPicPr/>
            <p:nvPr/>
          </p:nvPicPr>
          <p:blipFill>
            <a:blip r:embed="rId5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24" name="CustomShape 2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5" name="ku-logo.pdf" descr="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126" name="mcxtrace-logo-1.pdf" descr=""/>
          <p:cNvPicPr/>
          <p:nvPr/>
        </p:nvPicPr>
        <p:blipFill>
          <a:blip r:embed="rId7"/>
          <a:stretch/>
        </p:blipFill>
        <p:spPr>
          <a:xfrm>
            <a:off x="8888040" y="41040"/>
            <a:ext cx="1132200" cy="665280"/>
          </a:xfrm>
          <a:prstGeom prst="rect">
            <a:avLst/>
          </a:prstGeom>
          <a:ln w="12600">
            <a:noFill/>
          </a:ln>
        </p:spPr>
      </p:pic>
      <p:pic>
        <p:nvPicPr>
          <p:cNvPr id="127" name="soleil-logo.png" descr=""/>
          <p:cNvPicPr/>
          <p:nvPr/>
        </p:nvPicPr>
        <p:blipFill>
          <a:blip r:embed="rId8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pic>
        <p:nvPicPr>
          <p:cNvPr id="128" name="image1.pdf" descr=""/>
          <p:cNvPicPr/>
          <p:nvPr/>
        </p:nvPicPr>
        <p:blipFill>
          <a:blip r:embed="rId9"/>
          <a:stretch/>
        </p:blipFill>
        <p:spPr>
          <a:xfrm>
            <a:off x="36000" y="36000"/>
            <a:ext cx="359640" cy="503640"/>
          </a:xfrm>
          <a:prstGeom prst="rect">
            <a:avLst/>
          </a:prstGeom>
          <a:ln w="12600">
            <a:noFill/>
          </a:ln>
        </p:spPr>
      </p:pic>
      <p:pic>
        <p:nvPicPr>
          <p:cNvPr id="129" name="image2.pdf" descr=""/>
          <p:cNvPicPr/>
          <p:nvPr/>
        </p:nvPicPr>
        <p:blipFill>
          <a:blip r:embed="rId10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pic>
        <p:nvPicPr>
          <p:cNvPr id="130" name="image4.pdf" descr=""/>
          <p:cNvPicPr/>
          <p:nvPr/>
        </p:nvPicPr>
        <p:blipFill>
          <a:blip r:embed="rId11"/>
          <a:stretch/>
        </p:blipFill>
        <p:spPr>
          <a:xfrm>
            <a:off x="1307160" y="0"/>
            <a:ext cx="371520" cy="503640"/>
          </a:xfrm>
          <a:prstGeom prst="rect">
            <a:avLst/>
          </a:prstGeom>
          <a:ln w="12600">
            <a:noFill/>
          </a:ln>
        </p:spPr>
      </p:pic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" name="Group 4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133" name="image1.pdf" descr=""/>
            <p:cNvPicPr/>
            <p:nvPr/>
          </p:nvPicPr>
          <p:blipFill>
            <a:blip r:embed="rId12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34" name="image4.pdf" descr=""/>
            <p:cNvPicPr/>
            <p:nvPr/>
          </p:nvPicPr>
          <p:blipFill>
            <a:blip r:embed="rId13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35" name="aulogo_uk_var2_blue.png" descr=""/>
            <p:cNvPicPr/>
            <p:nvPr/>
          </p:nvPicPr>
          <p:blipFill>
            <a:blip r:embed="rId14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36" name="CustomShape 5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7" name="ku-logo.pdf" descr=""/>
            <p:cNvPicPr/>
            <p:nvPr/>
          </p:nvPicPr>
          <p:blipFill>
            <a:blip r:embed="rId15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138" name="Image" descr=""/>
          <p:cNvPicPr/>
          <p:nvPr/>
        </p:nvPicPr>
        <p:blipFill>
          <a:blip r:embed="rId16"/>
          <a:stretch/>
        </p:blipFill>
        <p:spPr>
          <a:xfrm>
            <a:off x="8888040" y="64800"/>
            <a:ext cx="1132200" cy="770040"/>
          </a:xfrm>
          <a:prstGeom prst="rect">
            <a:avLst/>
          </a:prstGeom>
          <a:ln w="12600">
            <a:noFill/>
          </a:ln>
        </p:spPr>
      </p:pic>
      <p:pic>
        <p:nvPicPr>
          <p:cNvPr id="139" name="soleil-logo.png" descr=""/>
          <p:cNvPicPr/>
          <p:nvPr/>
        </p:nvPicPr>
        <p:blipFill>
          <a:blip r:embed="rId17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867560" y="700380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2.pdf" descr=""/>
          <p:cNvPicPr/>
          <p:nvPr/>
        </p:nvPicPr>
        <p:blipFill>
          <a:blip r:embed="rId2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grpSp>
        <p:nvGrpSpPr>
          <p:cNvPr id="179" name="Group 1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180" name="image1.pdf" descr="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1" name="image4.pdf" descr="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2" name="aulogo_uk_var2_blue.png" descr=""/>
            <p:cNvPicPr/>
            <p:nvPr/>
          </p:nvPicPr>
          <p:blipFill>
            <a:blip r:embed="rId5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83" name="CustomShape 2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4" name="ku-logo.pdf" descr="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185" name="mcxtrace-logo-1.pdf" descr=""/>
          <p:cNvPicPr/>
          <p:nvPr/>
        </p:nvPicPr>
        <p:blipFill>
          <a:blip r:embed="rId7"/>
          <a:stretch/>
        </p:blipFill>
        <p:spPr>
          <a:xfrm>
            <a:off x="8888040" y="41040"/>
            <a:ext cx="1132200" cy="665280"/>
          </a:xfrm>
          <a:prstGeom prst="rect">
            <a:avLst/>
          </a:prstGeom>
          <a:ln w="12600">
            <a:noFill/>
          </a:ln>
        </p:spPr>
      </p:pic>
      <p:pic>
        <p:nvPicPr>
          <p:cNvPr id="186" name="soleil-logo.png" descr=""/>
          <p:cNvPicPr/>
          <p:nvPr/>
        </p:nvPicPr>
        <p:blipFill>
          <a:blip r:embed="rId8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pic>
        <p:nvPicPr>
          <p:cNvPr id="187" name="image1.pdf" descr=""/>
          <p:cNvPicPr/>
          <p:nvPr/>
        </p:nvPicPr>
        <p:blipFill>
          <a:blip r:embed="rId9"/>
          <a:stretch/>
        </p:blipFill>
        <p:spPr>
          <a:xfrm>
            <a:off x="36000" y="36000"/>
            <a:ext cx="359640" cy="503640"/>
          </a:xfrm>
          <a:prstGeom prst="rect">
            <a:avLst/>
          </a:prstGeom>
          <a:ln w="12600">
            <a:noFill/>
          </a:ln>
        </p:spPr>
      </p:pic>
      <p:pic>
        <p:nvPicPr>
          <p:cNvPr id="188" name="image2.pdf" descr=""/>
          <p:cNvPicPr/>
          <p:nvPr/>
        </p:nvPicPr>
        <p:blipFill>
          <a:blip r:embed="rId10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pic>
        <p:nvPicPr>
          <p:cNvPr id="189" name="image4.pdf" descr=""/>
          <p:cNvPicPr/>
          <p:nvPr/>
        </p:nvPicPr>
        <p:blipFill>
          <a:blip r:embed="rId11"/>
          <a:stretch/>
        </p:blipFill>
        <p:spPr>
          <a:xfrm>
            <a:off x="1307160" y="0"/>
            <a:ext cx="371520" cy="503640"/>
          </a:xfrm>
          <a:prstGeom prst="rect">
            <a:avLst/>
          </a:prstGeom>
          <a:ln w="12600">
            <a:noFill/>
          </a:ln>
        </p:spPr>
      </p:pic>
      <p:sp>
        <p:nvSpPr>
          <p:cNvPr id="190" name="PlaceHolder 3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910440" indent="-3700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392120" indent="-3837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857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289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" name="Group 5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193" name="image1.pdf" descr=""/>
            <p:cNvPicPr/>
            <p:nvPr/>
          </p:nvPicPr>
          <p:blipFill>
            <a:blip r:embed="rId12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4" name="image4.pdf" descr=""/>
            <p:cNvPicPr/>
            <p:nvPr/>
          </p:nvPicPr>
          <p:blipFill>
            <a:blip r:embed="rId13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5" name="aulogo_uk_var2_blue.png" descr=""/>
            <p:cNvPicPr/>
            <p:nvPr/>
          </p:nvPicPr>
          <p:blipFill>
            <a:blip r:embed="rId14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96" name="CustomShape 6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7" name="ku-logo.pdf" descr=""/>
            <p:cNvPicPr/>
            <p:nvPr/>
          </p:nvPicPr>
          <p:blipFill>
            <a:blip r:embed="rId15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198" name="Image" descr=""/>
          <p:cNvPicPr/>
          <p:nvPr/>
        </p:nvPicPr>
        <p:blipFill>
          <a:blip r:embed="rId16"/>
          <a:stretch/>
        </p:blipFill>
        <p:spPr>
          <a:xfrm>
            <a:off x="8888040" y="64800"/>
            <a:ext cx="1132200" cy="770040"/>
          </a:xfrm>
          <a:prstGeom prst="rect">
            <a:avLst/>
          </a:prstGeom>
          <a:ln w="12600">
            <a:noFill/>
          </a:ln>
        </p:spPr>
      </p:pic>
      <p:pic>
        <p:nvPicPr>
          <p:cNvPr id="199" name="soleil-logo.png" descr=""/>
          <p:cNvPicPr/>
          <p:nvPr/>
        </p:nvPicPr>
        <p:blipFill>
          <a:blip r:embed="rId17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sp>
        <p:nvSpPr>
          <p:cNvPr id="200" name="PlaceHolder 7"/>
          <p:cNvSpPr>
            <a:spLocks noGrp="1"/>
          </p:cNvSpPr>
          <p:nvPr>
            <p:ph type="sldNum"/>
          </p:nvPr>
        </p:nvSpPr>
        <p:spPr>
          <a:xfrm>
            <a:off x="4867560" y="700380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image2.pdf" descr=""/>
          <p:cNvPicPr/>
          <p:nvPr/>
        </p:nvPicPr>
        <p:blipFill>
          <a:blip r:embed="rId2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grpSp>
        <p:nvGrpSpPr>
          <p:cNvPr id="238" name="Group 1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239" name="image1.pdf" descr="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40" name="image4.pdf" descr="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41" name="aulogo_uk_var2_blue.png" descr=""/>
            <p:cNvPicPr/>
            <p:nvPr/>
          </p:nvPicPr>
          <p:blipFill>
            <a:blip r:embed="rId5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42" name="CustomShape 2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3" name="ku-logo.pdf" descr="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244" name="mcxtrace-logo-1.pdf" descr=""/>
          <p:cNvPicPr/>
          <p:nvPr/>
        </p:nvPicPr>
        <p:blipFill>
          <a:blip r:embed="rId7"/>
          <a:stretch/>
        </p:blipFill>
        <p:spPr>
          <a:xfrm>
            <a:off x="8888040" y="41040"/>
            <a:ext cx="1132200" cy="665280"/>
          </a:xfrm>
          <a:prstGeom prst="rect">
            <a:avLst/>
          </a:prstGeom>
          <a:ln w="12600">
            <a:noFill/>
          </a:ln>
        </p:spPr>
      </p:pic>
      <p:pic>
        <p:nvPicPr>
          <p:cNvPr id="245" name="soleil-logo.png" descr=""/>
          <p:cNvPicPr/>
          <p:nvPr/>
        </p:nvPicPr>
        <p:blipFill>
          <a:blip r:embed="rId8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pic>
        <p:nvPicPr>
          <p:cNvPr id="246" name="image1.pdf" descr=""/>
          <p:cNvPicPr/>
          <p:nvPr/>
        </p:nvPicPr>
        <p:blipFill>
          <a:blip r:embed="rId9"/>
          <a:stretch/>
        </p:blipFill>
        <p:spPr>
          <a:xfrm>
            <a:off x="36000" y="36000"/>
            <a:ext cx="359640" cy="503640"/>
          </a:xfrm>
          <a:prstGeom prst="rect">
            <a:avLst/>
          </a:prstGeom>
          <a:ln w="12600">
            <a:noFill/>
          </a:ln>
        </p:spPr>
      </p:pic>
      <p:pic>
        <p:nvPicPr>
          <p:cNvPr id="247" name="image2.pdf" descr=""/>
          <p:cNvPicPr/>
          <p:nvPr/>
        </p:nvPicPr>
        <p:blipFill>
          <a:blip r:embed="rId10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pic>
        <p:nvPicPr>
          <p:cNvPr id="248" name="image4.pdf" descr=""/>
          <p:cNvPicPr/>
          <p:nvPr/>
        </p:nvPicPr>
        <p:blipFill>
          <a:blip r:embed="rId11"/>
          <a:stretch/>
        </p:blipFill>
        <p:spPr>
          <a:xfrm>
            <a:off x="1307160" y="0"/>
            <a:ext cx="371520" cy="503640"/>
          </a:xfrm>
          <a:prstGeom prst="rect">
            <a:avLst/>
          </a:prstGeom>
          <a:ln w="12600">
            <a:noFill/>
          </a:ln>
        </p:spPr>
      </p:pic>
      <p:sp>
        <p:nvSpPr>
          <p:cNvPr id="249" name="PlaceHolder 3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910440" indent="-3700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392120" indent="-3837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857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289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1" name="Group 5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252" name="image1.pdf" descr=""/>
            <p:cNvPicPr/>
            <p:nvPr/>
          </p:nvPicPr>
          <p:blipFill>
            <a:blip r:embed="rId12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53" name="image4.pdf" descr=""/>
            <p:cNvPicPr/>
            <p:nvPr/>
          </p:nvPicPr>
          <p:blipFill>
            <a:blip r:embed="rId13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54" name="aulogo_uk_var2_blue.png" descr=""/>
            <p:cNvPicPr/>
            <p:nvPr/>
          </p:nvPicPr>
          <p:blipFill>
            <a:blip r:embed="rId14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55" name="CustomShape 6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6" name="ku-logo.pdf" descr=""/>
            <p:cNvPicPr/>
            <p:nvPr/>
          </p:nvPicPr>
          <p:blipFill>
            <a:blip r:embed="rId15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257" name="Image" descr=""/>
          <p:cNvPicPr/>
          <p:nvPr/>
        </p:nvPicPr>
        <p:blipFill>
          <a:blip r:embed="rId16"/>
          <a:stretch/>
        </p:blipFill>
        <p:spPr>
          <a:xfrm>
            <a:off x="8888040" y="64800"/>
            <a:ext cx="1132200" cy="770040"/>
          </a:xfrm>
          <a:prstGeom prst="rect">
            <a:avLst/>
          </a:prstGeom>
          <a:ln w="12600">
            <a:noFill/>
          </a:ln>
        </p:spPr>
      </p:pic>
      <p:pic>
        <p:nvPicPr>
          <p:cNvPr id="258" name="soleil-logo.png" descr=""/>
          <p:cNvPicPr/>
          <p:nvPr/>
        </p:nvPicPr>
        <p:blipFill>
          <a:blip r:embed="rId17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sp>
        <p:nvSpPr>
          <p:cNvPr id="259" name="PlaceHolder 7"/>
          <p:cNvSpPr>
            <a:spLocks noGrp="1"/>
          </p:cNvSpPr>
          <p:nvPr>
            <p:ph type="sldNum"/>
          </p:nvPr>
        </p:nvSpPr>
        <p:spPr>
          <a:xfrm>
            <a:off x="4867560" y="700380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image2.pdf" descr=""/>
          <p:cNvPicPr/>
          <p:nvPr/>
        </p:nvPicPr>
        <p:blipFill>
          <a:blip r:embed="rId2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600">
            <a:noFill/>
          </a:ln>
        </p:spPr>
      </p:pic>
      <p:grpSp>
        <p:nvGrpSpPr>
          <p:cNvPr id="297" name="Group 1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298" name="image1.pdf" descr="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99" name="image4.pdf" descr="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00" name="aulogo_uk_var2_blue.png" descr=""/>
            <p:cNvPicPr/>
            <p:nvPr/>
          </p:nvPicPr>
          <p:blipFill>
            <a:blip r:embed="rId5"/>
            <a:srcRect l="0" t="0" r="59247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01" name="CustomShape 2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2" name="ku-logo.pdf" descr="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600">
              <a:noFill/>
            </a:ln>
          </p:spPr>
        </p:pic>
      </p:grpSp>
      <p:pic>
        <p:nvPicPr>
          <p:cNvPr id="303" name="mcxtrace-logo-1.pdf" descr=""/>
          <p:cNvPicPr/>
          <p:nvPr/>
        </p:nvPicPr>
        <p:blipFill>
          <a:blip r:embed="rId7"/>
          <a:stretch/>
        </p:blipFill>
        <p:spPr>
          <a:xfrm>
            <a:off x="8888040" y="41040"/>
            <a:ext cx="1132200" cy="665280"/>
          </a:xfrm>
          <a:prstGeom prst="rect">
            <a:avLst/>
          </a:prstGeom>
          <a:ln w="12600">
            <a:noFill/>
          </a:ln>
        </p:spPr>
      </p:pic>
      <p:pic>
        <p:nvPicPr>
          <p:cNvPr id="304" name="soleil-logo.png" descr=""/>
          <p:cNvPicPr/>
          <p:nvPr/>
        </p:nvPicPr>
        <p:blipFill>
          <a:blip r:embed="rId8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600">
            <a:noFill/>
          </a:ln>
        </p:spPr>
      </p:pic>
      <p:sp>
        <p:nvSpPr>
          <p:cNvPr id="305" name="PlaceHolder 3"/>
          <p:cNvSpPr>
            <a:spLocks noGrp="1"/>
          </p:cNvSpPr>
          <p:nvPr>
            <p:ph type="sldNum"/>
          </p:nvPr>
        </p:nvSpPr>
        <p:spPr>
          <a:xfrm>
            <a:off x="4867560" y="700380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hyperlink" Target="mailto:erkn@fysik.dtu.dk" TargetMode="External"/><Relationship Id="rId3" Type="http://schemas.openxmlformats.org/officeDocument/2006/relationships/hyperlink" Target="mailto:pkwi@fysik.dtu.dk" TargetMode="External"/><Relationship Id="rId4" Type="http://schemas.openxmlformats.org/officeDocument/2006/relationships/image" Target="../media/image89.tif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image5.pdf" descr=""/>
          <p:cNvPicPr/>
          <p:nvPr/>
        </p:nvPicPr>
        <p:blipFill>
          <a:blip r:embed="rId1"/>
          <a:stretch/>
        </p:blipFill>
        <p:spPr>
          <a:xfrm>
            <a:off x="2678040" y="216000"/>
            <a:ext cx="4723560" cy="2780640"/>
          </a:xfrm>
          <a:prstGeom prst="rect">
            <a:avLst/>
          </a:prstGeom>
          <a:ln w="12600">
            <a:noFill/>
          </a:ln>
        </p:spPr>
      </p:pic>
      <p:sp>
        <p:nvSpPr>
          <p:cNvPr id="345" name="CustomShape 1"/>
          <p:cNvSpPr/>
          <p:nvPr/>
        </p:nvSpPr>
        <p:spPr>
          <a:xfrm>
            <a:off x="1080000" y="3102120"/>
            <a:ext cx="8046000" cy="42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666666"/>
                </a:solidFill>
                <a:latin typeface="Arial"/>
                <a:ea typeface="Arial"/>
              </a:rPr>
              <a:t>Powered by McStas technology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864000" y="3744000"/>
            <a:ext cx="834696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Tutorial Workshop @ SOLEIL Dec. 3</a:t>
            </a:r>
            <a:r>
              <a:rPr b="0" lang="en-GB" sz="2000" spc="-1" strike="noStrike" baseline="101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&amp; 4</a:t>
            </a:r>
            <a:r>
              <a:rPr b="0" lang="en-GB" sz="2000" spc="-1" strike="noStrike" baseline="101000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2019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1728000" y="5063400"/>
            <a:ext cx="6768000" cy="1187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Erik Bergbäck Knudsen (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  <a:hlinkClick r:id="rId2"/>
              </a:rPr>
              <a:t>erkn@fysik.dtu.dk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Peter K Willendrup (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  <a:hlinkClick r:id="rId3"/>
              </a:rPr>
              <a:t>pkwi@fysik.dtu.dk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Emmanuel Farhi (emmanuel.farhi@synchrotron-soleil.fr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348" name="Image" descr=""/>
          <p:cNvPicPr/>
          <p:nvPr/>
        </p:nvPicPr>
        <p:blipFill>
          <a:blip r:embed="rId4"/>
          <a:stretch/>
        </p:blipFill>
        <p:spPr>
          <a:xfrm>
            <a:off x="2927520" y="107640"/>
            <a:ext cx="4406760" cy="29973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1944360" y="432000"/>
            <a:ext cx="5903640" cy="54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GB" sz="2200" spc="-1" strike="noStrike">
                <a:solidFill>
                  <a:srgbClr val="000000"/>
                </a:solidFill>
                <a:latin typeface="Arial"/>
              </a:rPr>
              <a:t>Programme</a:t>
            </a:r>
            <a:endParaRPr b="1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0" name="Table 2"/>
          <p:cNvGraphicFramePr/>
          <p:nvPr/>
        </p:nvGraphicFramePr>
        <p:xfrm>
          <a:off x="504000" y="1769040"/>
          <a:ext cx="9071280" cy="5214960"/>
        </p:xfrm>
        <a:graphic>
          <a:graphicData uri="http://schemas.openxmlformats.org/drawingml/2006/table">
            <a:tbl>
              <a:tblPr/>
              <a:tblGrid>
                <a:gridCol w="1524960"/>
                <a:gridCol w="3011040"/>
                <a:gridCol w="4675680"/>
              </a:tblGrid>
              <a:tr h="651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Tuesday December 3rd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Wednesday December 4th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9:00-10:30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McXtrace introduction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Photon sources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10:30-10:45 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Coffee break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Coffee break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10:45-12:00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McXtrace general concepts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McXtrace: Tips &amp; Tricks / Advanced features.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12:00-14:00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L</a:t>
                      </a:r>
                      <a:r>
                        <a:rPr b="0" i="1" lang="en-GB" sz="1800" spc="-1" strike="noStrike">
                          <a:latin typeface="Comic Sans MS"/>
                        </a:rPr>
                        <a:t>u</a:t>
                      </a:r>
                      <a:r>
                        <a:rPr b="0" i="1" lang="en-GB" sz="1800" spc="-1" strike="noStrike">
                          <a:latin typeface="Comic Sans MS"/>
                        </a:rPr>
                        <a:t>n</a:t>
                      </a:r>
                      <a:r>
                        <a:rPr b="0" i="1" lang="en-GB" sz="1800" spc="-1" strike="noStrike">
                          <a:latin typeface="Comic Sans MS"/>
                        </a:rPr>
                        <a:t>c</a:t>
                      </a:r>
                      <a:r>
                        <a:rPr b="0" i="1" lang="en-GB" sz="1800" spc="-1" strike="noStrike">
                          <a:latin typeface="Comic Sans MS"/>
                        </a:rPr>
                        <a:t>h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Lunch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14:00-16:00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Components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Virtual Beamlines 1</a:t>
                      </a:r>
                      <a:endParaRPr b="0" lang="en-GB" sz="1800" spc="-1" strike="noStrike">
                        <a:latin typeface="Comic Sans MS"/>
                      </a:endParaRPr>
                    </a:p>
                    <a:p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16:00-16:15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Coffee break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Coffee break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5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16:15-18:00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Optics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Virtual Beamlines 2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1944360" y="432000"/>
            <a:ext cx="5903640" cy="54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GB" sz="2200" spc="-1" strike="noStrike">
                <a:solidFill>
                  <a:srgbClr val="000000"/>
                </a:solidFill>
                <a:latin typeface="Arial"/>
              </a:rPr>
              <a:t>Programme</a:t>
            </a:r>
            <a:endParaRPr b="1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2" name="Table 2"/>
          <p:cNvGraphicFramePr/>
          <p:nvPr/>
        </p:nvGraphicFramePr>
        <p:xfrm>
          <a:off x="504000" y="1769040"/>
          <a:ext cx="9071280" cy="5214960"/>
        </p:xfrm>
        <a:graphic>
          <a:graphicData uri="http://schemas.openxmlformats.org/drawingml/2006/table">
            <a:tbl>
              <a:tblPr/>
              <a:tblGrid>
                <a:gridCol w="1524960"/>
                <a:gridCol w="3011040"/>
                <a:gridCol w="4675680"/>
              </a:tblGrid>
              <a:tr h="651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Tuesday December 3rd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Wednesday December 4th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9:00-10:30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McXtrace introduction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Photon sources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10:30-10:45 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Coffee break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Coffee break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10:45-12:00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McXtrace general concepts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McXtrace: Tips &amp; Tricks / Advanced features.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12:00-14:00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Lunch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Lunch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14:00-16:00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Components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Virtual Beamlines 1</a:t>
                      </a:r>
                      <a:endParaRPr b="0" lang="en-GB" sz="1800" spc="-1" strike="noStrike">
                        <a:latin typeface="Comic Sans MS"/>
                      </a:endParaRPr>
                    </a:p>
                    <a:p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16:00-</a:t>
                      </a:r>
                      <a:r>
                        <a:rPr b="0" lang="en-GB" sz="1800" spc="-1" strike="noStrike">
                          <a:latin typeface="Comic Sans MS"/>
                        </a:rPr>
                        <a:t>16:15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Coffee </a:t>
                      </a:r>
                      <a:r>
                        <a:rPr b="0" i="1" lang="en-GB" sz="1800" spc="-1" strike="noStrike">
                          <a:latin typeface="Comic Sans MS"/>
                        </a:rPr>
                        <a:t>break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i="1" lang="en-GB" sz="1800" spc="-1" strike="noStrike">
                          <a:latin typeface="Comic Sans MS"/>
                        </a:rPr>
                        <a:t>Coffee </a:t>
                      </a:r>
                      <a:r>
                        <a:rPr b="0" i="1" lang="en-GB" sz="1800" spc="-1" strike="noStrike">
                          <a:latin typeface="Comic Sans MS"/>
                        </a:rPr>
                        <a:t>break</a:t>
                      </a:r>
                      <a:endParaRPr b="0" i="1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65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16:</a:t>
                      </a:r>
                      <a:r>
                        <a:rPr b="0" lang="en-GB" sz="1800" spc="-1" strike="noStrike">
                          <a:latin typeface="Comic Sans MS"/>
                        </a:rPr>
                        <a:t>15-</a:t>
                      </a:r>
                      <a:r>
                        <a:rPr b="0" lang="en-GB" sz="1800" spc="-1" strike="noStrike">
                          <a:latin typeface="Comic Sans MS"/>
                        </a:rPr>
                        <a:t>18:</a:t>
                      </a:r>
                      <a:r>
                        <a:rPr b="0" lang="en-GB" sz="1800" spc="-1" strike="noStrike">
                          <a:latin typeface="Comic Sans MS"/>
                        </a:rPr>
                        <a:t>00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</a:t>
                      </a:r>
                      <a:r>
                        <a:rPr b="0" lang="en-GB" sz="1800" spc="-1" strike="noStrike">
                          <a:latin typeface="Comic Sans MS"/>
                        </a:rPr>
                        <a:t>Optics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Comic Sans MS"/>
                        </a:rPr>
                        <a:t>Practical: Virtual Beamlines 2</a:t>
                      </a:r>
                      <a:endParaRPr b="0" lang="en-GB" sz="1800" spc="-1" strike="noStrike">
                        <a:latin typeface="Comic Sans M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3" name="Table 3"/>
          <p:cNvGraphicFramePr/>
          <p:nvPr/>
        </p:nvGraphicFramePr>
        <p:xfrm>
          <a:off x="504360" y="1769400"/>
          <a:ext cx="9071280" cy="5214960"/>
        </p:xfrm>
        <a:graphic>
          <a:graphicData uri="http://schemas.openxmlformats.org/drawingml/2006/table">
            <a:tbl>
              <a:tblPr/>
              <a:tblGrid>
                <a:gridCol w="1524960"/>
                <a:gridCol w="3011040"/>
                <a:gridCol w="4675680"/>
              </a:tblGrid>
              <a:tr h="651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16:00-18:00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Practical: Optics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Practical: Virtual Beamlines 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6633"/>
                    </a:solidFill>
                  </a:tcPr>
                </a:tc>
              </a:tr>
            </a:tbl>
          </a:graphicData>
        </a:graphic>
      </p:graphicFrame>
      <p:sp>
        <p:nvSpPr>
          <p:cNvPr id="354" name="TextShape 4"/>
          <p:cNvSpPr txBox="1"/>
          <p:nvPr/>
        </p:nvSpPr>
        <p:spPr>
          <a:xfrm>
            <a:off x="1804320" y="3516840"/>
            <a:ext cx="9432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TextShape 5"/>
          <p:cNvSpPr txBox="1"/>
          <p:nvPr/>
        </p:nvSpPr>
        <p:spPr>
          <a:xfrm>
            <a:off x="360000" y="1978200"/>
            <a:ext cx="9432000" cy="28836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dist="101823" dir="2700000">
              <a:srgbClr val="808080"/>
            </a:outerShdw>
          </a:effectLst>
        </p:spPr>
        <p:txBody>
          <a:bodyPr lIns="127800" rIns="127800" tIns="82800" bIns="82800" anchor="ctr">
            <a:spAutoFit/>
          </a:bodyPr>
          <a:p>
            <a:pPr algn="ctr"/>
            <a:r>
              <a:rPr b="1" lang="en-GB" sz="1800" spc="-1" strike="noStrike">
                <a:latin typeface="Arial"/>
              </a:rPr>
              <a:t>https://github.com/McStasMcXtrace/Schools/tree/master/SOLEIL_December_2019/</a:t>
            </a:r>
            <a:endParaRPr b="1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Erik Knudsen</cp:lastModifiedBy>
  <dcterms:modified xsi:type="dcterms:W3CDTF">2019-12-02T23:19:50Z</dcterms:modified>
  <cp:revision>5</cp:revision>
  <dc:subject/>
  <dc:title/>
</cp:coreProperties>
</file>