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9" r:id="rId4"/>
    <p:sldId id="315" r:id="rId5"/>
    <p:sldId id="306" r:id="rId6"/>
    <p:sldId id="308" r:id="rId7"/>
    <p:sldId id="312" r:id="rId8"/>
    <p:sldId id="313" r:id="rId9"/>
    <p:sldId id="314" r:id="rId10"/>
    <p:sldId id="305" r:id="rId11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Peter Willendrup, DTU Physics and ESS DMSC</a:t>
            </a:r>
          </a:p>
        </p:txBody>
      </p:sp>
      <p:sp>
        <p:nvSpPr>
          <p:cNvPr id="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DTU Physics</a:t>
            </a:r>
          </a:p>
        </p:txBody>
      </p:sp>
      <p:sp>
        <p:nvSpPr>
          <p:cNvPr id="1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11 June 2019</a:t>
            </a:r>
          </a:p>
        </p:txBody>
      </p:sp>
      <p:sp>
        <p:nvSpPr>
          <p:cNvPr id="1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endParaRPr/>
          </a:p>
        </p:txBody>
      </p:sp>
      <p:sp>
        <p:nvSpPr>
          <p:cNvPr id="133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  <a:endParaRPr/>
          </a:p>
        </p:txBody>
      </p:sp>
      <p:sp>
        <p:nvSpPr>
          <p:cNvPr id="14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  <a:endParaRPr/>
          </a:p>
        </p:txBody>
      </p:sp>
      <p:sp>
        <p:nvSpPr>
          <p:cNvPr id="14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  <a:endParaRPr/>
          </a:p>
        </p:txBody>
      </p:sp>
      <p:sp>
        <p:nvSpPr>
          <p:cNvPr id="1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Peter Willendrup, DTU Physics and ESS DMSC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sz="12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Peter Willendrup, DTU Physics and ESS DMSC</a:t>
            </a:r>
          </a:p>
        </p:txBody>
      </p:sp>
      <p:sp>
        <p:nvSpPr>
          <p:cNvPr id="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Peter Willendrup, DTU Physics and ESS DMSC</a:t>
            </a:r>
          </a:p>
        </p:txBody>
      </p:sp>
      <p:sp>
        <p:nvSpPr>
          <p:cNvPr id="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1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92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9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4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5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r>
              <a:rPr lang="da-DK" dirty="0"/>
              <a:t>Time of </a:t>
            </a:r>
            <a:r>
              <a:rPr lang="da-DK" dirty="0" err="1"/>
              <a:t>flight</a:t>
            </a:r>
            <a:r>
              <a:rPr lang="da-DK" dirty="0"/>
              <a:t> </a:t>
            </a:r>
            <a:r>
              <a:rPr lang="da-DK" dirty="0" err="1"/>
              <a:t>diffractometer</a:t>
            </a:r>
            <a:endParaRPr dirty="0"/>
          </a:p>
        </p:txBody>
      </p:sp>
      <p:sp>
        <p:nvSpPr>
          <p:cNvPr id="159" name="Subtitle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dirty="0"/>
              <a:t>Mads </a:t>
            </a:r>
            <a:r>
              <a:rPr dirty="0" err="1"/>
              <a:t>Bertelse</a:t>
            </a:r>
            <a:r>
              <a:rPr lang="da-DK"/>
              <a:t>n</a:t>
            </a:r>
            <a:endParaRPr lang="da-DK" dirty="0"/>
          </a:p>
        </p:txBody>
      </p:sp>
      <p:sp>
        <p:nvSpPr>
          <p:cNvPr id="160" name="Slide Number Placeholder 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Time of </a:t>
            </a:r>
            <a:r>
              <a:rPr lang="da-DK" dirty="0" err="1"/>
              <a:t>flight</a:t>
            </a:r>
            <a:r>
              <a:rPr lang="da-DK" dirty="0"/>
              <a:t> </a:t>
            </a:r>
            <a:r>
              <a:rPr lang="da-DK" dirty="0" err="1"/>
              <a:t>powder</a:t>
            </a:r>
            <a:r>
              <a:rPr lang="da-DK" dirty="0"/>
              <a:t> </a:t>
            </a:r>
            <a:r>
              <a:rPr lang="da-DK" dirty="0" err="1"/>
              <a:t>exercise</a:t>
            </a:r>
            <a:endParaRPr dirty="0"/>
          </a:p>
        </p:txBody>
      </p:sp>
      <p:sp>
        <p:nvSpPr>
          <p:cNvPr id="1032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000"/>
            </a:pPr>
            <a:r>
              <a:rPr lang="sv-SE" dirty="0"/>
              <a:t>Start </a:t>
            </a:r>
            <a:r>
              <a:rPr lang="sv-SE" dirty="0" err="1"/>
              <a:t>with</a:t>
            </a:r>
            <a:r>
              <a:rPr lang="sv-SE" dirty="0"/>
              <a:t> instrument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provided</a:t>
            </a:r>
            <a:r>
              <a:rPr lang="sv-SE" dirty="0"/>
              <a:t> on </a:t>
            </a:r>
            <a:r>
              <a:rPr lang="sv-SE" dirty="0" err="1"/>
              <a:t>github</a:t>
            </a:r>
            <a:endParaRPr lang="sv-SE" dirty="0"/>
          </a:p>
          <a:p>
            <a:pPr marL="0" indent="0">
              <a:buNone/>
              <a:defRPr sz="2000"/>
            </a:pPr>
            <a:endParaRPr lang="sv-SE" dirty="0"/>
          </a:p>
          <a:p>
            <a:pPr>
              <a:defRPr sz="2000"/>
            </a:pPr>
            <a:r>
              <a:rPr lang="sv-SE" dirty="0" err="1"/>
              <a:t>First</a:t>
            </a:r>
            <a:r>
              <a:rPr lang="sv-SE" dirty="0"/>
              <a:t> steps is just </a:t>
            </a:r>
            <a:r>
              <a:rPr lang="sv-SE" dirty="0" err="1"/>
              <a:t>playing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timing</a:t>
            </a:r>
          </a:p>
          <a:p>
            <a:pPr>
              <a:defRPr sz="2000"/>
            </a:pPr>
            <a:r>
              <a:rPr lang="sv-SE" dirty="0" err="1"/>
              <a:t>Calculate</a:t>
            </a:r>
            <a:r>
              <a:rPr lang="sv-SE" dirty="0"/>
              <a:t> the </a:t>
            </a:r>
            <a:r>
              <a:rPr lang="sv-SE" dirty="0" err="1"/>
              <a:t>wavelength</a:t>
            </a:r>
            <a:r>
              <a:rPr lang="sv-SE" dirty="0"/>
              <a:t> band</a:t>
            </a:r>
          </a:p>
          <a:p>
            <a:pPr>
              <a:defRPr sz="2000"/>
            </a:pP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sample</a:t>
            </a:r>
            <a:r>
              <a:rPr lang="sv-SE" dirty="0"/>
              <a:t> and </a:t>
            </a:r>
            <a:r>
              <a:rPr lang="sv-SE" dirty="0" err="1"/>
              <a:t>detector</a:t>
            </a:r>
            <a:endParaRPr lang="sv-SE" dirty="0"/>
          </a:p>
          <a:p>
            <a:pPr>
              <a:defRPr sz="2000"/>
            </a:pPr>
            <a:r>
              <a:rPr lang="sv-SE" dirty="0" err="1"/>
              <a:t>Calculate</a:t>
            </a:r>
            <a:r>
              <a:rPr lang="sv-SE" dirty="0"/>
              <a:t> </a:t>
            </a:r>
            <a:r>
              <a:rPr lang="sv-SE" dirty="0" err="1"/>
              <a:t>scattering</a:t>
            </a:r>
            <a:r>
              <a:rPr lang="sv-SE" dirty="0"/>
              <a:t> </a:t>
            </a:r>
            <a:r>
              <a:rPr lang="sv-SE" dirty="0" err="1"/>
              <a:t>vector</a:t>
            </a:r>
            <a:r>
              <a:rPr lang="sv-SE" dirty="0"/>
              <a:t> from </a:t>
            </a:r>
            <a:r>
              <a:rPr lang="sv-SE" dirty="0" err="1"/>
              <a:t>scattering</a:t>
            </a:r>
            <a:r>
              <a:rPr lang="sv-SE" dirty="0"/>
              <a:t> </a:t>
            </a:r>
            <a:r>
              <a:rPr lang="sv-SE" dirty="0" err="1"/>
              <a:t>angle</a:t>
            </a:r>
            <a:r>
              <a:rPr lang="sv-SE" dirty="0"/>
              <a:t> and timing</a:t>
            </a:r>
          </a:p>
          <a:p>
            <a:pPr>
              <a:defRPr sz="2000"/>
            </a:pPr>
            <a:r>
              <a:rPr lang="sv-SE" dirty="0" err="1"/>
              <a:t>Calculate</a:t>
            </a:r>
            <a:r>
              <a:rPr lang="sv-SE" dirty="0"/>
              <a:t> resolution</a:t>
            </a:r>
          </a:p>
          <a:p>
            <a:pPr>
              <a:defRPr sz="2000"/>
            </a:pPr>
            <a:r>
              <a:rPr lang="sv-SE" dirty="0" err="1"/>
              <a:t>Improve</a:t>
            </a:r>
            <a:r>
              <a:rPr lang="sv-SE" dirty="0"/>
              <a:t> resolution</a:t>
            </a:r>
          </a:p>
          <a:p>
            <a:pPr>
              <a:defRPr sz="2000"/>
            </a:pPr>
            <a:r>
              <a:rPr lang="sv-SE" dirty="0" err="1"/>
              <a:t>Improve</a:t>
            </a:r>
            <a:r>
              <a:rPr lang="sv-SE" dirty="0"/>
              <a:t> realism</a:t>
            </a:r>
          </a:p>
          <a:p>
            <a:pPr>
              <a:defRPr sz="2000"/>
            </a:pPr>
            <a:endParaRPr lang="sv-SE" dirty="0"/>
          </a:p>
        </p:txBody>
      </p:sp>
      <p:sp>
        <p:nvSpPr>
          <p:cNvPr id="1033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034" name="TextBox 4"/>
          <p:cNvSpPr txBox="1"/>
          <p:nvPr/>
        </p:nvSpPr>
        <p:spPr>
          <a:xfrm rot="390092">
            <a:off x="7098577" y="531315"/>
            <a:ext cx="4812024" cy="77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r>
              <a:rPr dirty="0"/>
              <a:t>Solution on </a:t>
            </a:r>
            <a:r>
              <a:rPr dirty="0" err="1"/>
              <a:t>github</a:t>
            </a:r>
            <a:r>
              <a:rPr dirty="0"/>
              <a:t>, use if you are stuck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4"/>
          <p:cNvSpPr txBox="1">
            <a:spLocks noGrp="1"/>
          </p:cNvSpPr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Larger</a:t>
            </a:r>
            <a:r>
              <a:rPr lang="da-DK" dirty="0"/>
              <a:t> </a:t>
            </a:r>
            <a:r>
              <a:rPr lang="da-DK" dirty="0" err="1"/>
              <a:t>exercise</a:t>
            </a:r>
            <a:r>
              <a:rPr lang="da-DK" dirty="0"/>
              <a:t> – More time</a:t>
            </a:r>
            <a:endParaRPr dirty="0"/>
          </a:p>
        </p:txBody>
      </p:sp>
      <p:sp>
        <p:nvSpPr>
          <p:cNvPr id="163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Build</a:t>
            </a:r>
            <a:r>
              <a:rPr lang="da-DK" dirty="0"/>
              <a:t> a time of </a:t>
            </a:r>
            <a:r>
              <a:rPr lang="da-DK" dirty="0" err="1"/>
              <a:t>flight</a:t>
            </a:r>
            <a:r>
              <a:rPr lang="da-DK" dirty="0"/>
              <a:t> </a:t>
            </a:r>
            <a:r>
              <a:rPr lang="da-DK" dirty="0" err="1"/>
              <a:t>diffractometer</a:t>
            </a:r>
            <a:endParaRPr lang="da-DK" dirty="0"/>
          </a:p>
          <a:p>
            <a:pPr lvl="1"/>
            <a:r>
              <a:rPr lang="da-DK" dirty="0" err="1"/>
              <a:t>Starting</a:t>
            </a:r>
            <a:r>
              <a:rPr lang="da-DK" dirty="0"/>
              <a:t> from basics</a:t>
            </a:r>
          </a:p>
          <a:p>
            <a:pPr lvl="1"/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results</a:t>
            </a:r>
            <a:r>
              <a:rPr lang="da-DK" dirty="0"/>
              <a:t> </a:t>
            </a:r>
            <a:r>
              <a:rPr lang="da-DK" dirty="0" err="1"/>
              <a:t>early</a:t>
            </a:r>
            <a:endParaRPr lang="da-DK" dirty="0"/>
          </a:p>
          <a:p>
            <a:r>
              <a:rPr lang="da-DK" dirty="0"/>
              <a:t>Do basic </a:t>
            </a:r>
            <a:r>
              <a:rPr lang="da-DK" dirty="0" err="1"/>
              <a:t>calculations</a:t>
            </a:r>
            <a:r>
              <a:rPr lang="da-DK" dirty="0"/>
              <a:t> on time of </a:t>
            </a:r>
            <a:r>
              <a:rPr lang="da-DK" dirty="0" err="1"/>
              <a:t>flight</a:t>
            </a:r>
            <a:r>
              <a:rPr lang="da-DK" dirty="0"/>
              <a:t> </a:t>
            </a:r>
            <a:r>
              <a:rPr lang="da-DK" dirty="0" err="1"/>
              <a:t>considerations</a:t>
            </a:r>
            <a:endParaRPr lang="da-DK" dirty="0"/>
          </a:p>
          <a:p>
            <a:r>
              <a:rPr lang="da-DK" dirty="0"/>
              <a:t>Do basic data </a:t>
            </a:r>
            <a:r>
              <a:rPr lang="da-DK" dirty="0" err="1"/>
              <a:t>analysis</a:t>
            </a:r>
            <a:endParaRPr lang="da-DK" dirty="0"/>
          </a:p>
          <a:p>
            <a:r>
              <a:rPr lang="da-DK" dirty="0"/>
              <a:t>Work with resolution</a:t>
            </a:r>
            <a:endParaRPr dirty="0"/>
          </a:p>
        </p:txBody>
      </p:sp>
      <p:sp>
        <p:nvSpPr>
          <p:cNvPr id="16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4"/>
          <p:cNvSpPr txBox="1">
            <a:spLocks noGrp="1"/>
          </p:cNvSpPr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Time of </a:t>
            </a:r>
            <a:r>
              <a:rPr lang="da-DK" dirty="0" err="1"/>
              <a:t>flight</a:t>
            </a:r>
            <a:endParaRPr dirty="0"/>
          </a:p>
        </p:txBody>
      </p:sp>
      <p:sp>
        <p:nvSpPr>
          <p:cNvPr id="16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861BC0-E862-9F40-80F7-4C42AC7E9E5B}"/>
              </a:ext>
            </a:extLst>
          </p:cNvPr>
          <p:cNvSpPr/>
          <p:nvPr/>
        </p:nvSpPr>
        <p:spPr>
          <a:xfrm>
            <a:off x="1281374" y="5968806"/>
            <a:ext cx="1391170" cy="690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5ED0F5-4C62-8D4B-B23A-4F6B0384B666}"/>
              </a:ext>
            </a:extLst>
          </p:cNvPr>
          <p:cNvSpPr txBox="1"/>
          <p:nvPr/>
        </p:nvSpPr>
        <p:spPr>
          <a:xfrm>
            <a:off x="483080" y="5641675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87A2EA-12A0-5847-87B2-12C973350F2A}"/>
              </a:ext>
            </a:extLst>
          </p:cNvPr>
          <p:cNvCxnSpPr/>
          <p:nvPr/>
        </p:nvCxnSpPr>
        <p:spPr>
          <a:xfrm>
            <a:off x="1404460" y="5917048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54C13C-6822-1545-B0D7-41A34E43CBE0}"/>
              </a:ext>
            </a:extLst>
          </p:cNvPr>
          <p:cNvCxnSpPr/>
          <p:nvPr/>
        </p:nvCxnSpPr>
        <p:spPr>
          <a:xfrm>
            <a:off x="1404460" y="5508331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3160DE-D6FA-CA41-8BB6-5A3C9D4FE535}"/>
              </a:ext>
            </a:extLst>
          </p:cNvPr>
          <p:cNvCxnSpPr/>
          <p:nvPr/>
        </p:nvCxnSpPr>
        <p:spPr>
          <a:xfrm>
            <a:off x="1436650" y="2762655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D4C79A-F3F6-E44C-B501-88D489E0946C}"/>
              </a:ext>
            </a:extLst>
          </p:cNvPr>
          <p:cNvSpPr txBox="1"/>
          <p:nvPr/>
        </p:nvSpPr>
        <p:spPr>
          <a:xfrm>
            <a:off x="2773186" y="5776150"/>
            <a:ext cx="6492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207D2B-C879-D246-AEC6-9F5CDB1793D5}"/>
              </a:ext>
            </a:extLst>
          </p:cNvPr>
          <p:cNvSpPr txBox="1"/>
          <p:nvPr/>
        </p:nvSpPr>
        <p:spPr>
          <a:xfrm>
            <a:off x="483079" y="5258837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F2F4C4-0937-0B44-A376-FC40F1D7D033}"/>
              </a:ext>
            </a:extLst>
          </p:cNvPr>
          <p:cNvSpPr txBox="1"/>
          <p:nvPr/>
        </p:nvSpPr>
        <p:spPr>
          <a:xfrm>
            <a:off x="483079" y="2495908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B6F27E-B927-214D-AC59-EEA7F19B6D3E}"/>
              </a:ext>
            </a:extLst>
          </p:cNvPr>
          <p:cNvCxnSpPr>
            <a:cxnSpLocks/>
          </p:cNvCxnSpPr>
          <p:nvPr/>
        </p:nvCxnSpPr>
        <p:spPr>
          <a:xfrm flipV="1">
            <a:off x="1967423" y="2177486"/>
            <a:ext cx="0" cy="382582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A08E57-01B5-2949-BFC2-33985EF212D1}"/>
              </a:ext>
            </a:extLst>
          </p:cNvPr>
          <p:cNvSpPr txBox="1"/>
          <p:nvPr/>
        </p:nvSpPr>
        <p:spPr>
          <a:xfrm>
            <a:off x="1754340" y="1825860"/>
            <a:ext cx="10259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FF02DC-D0CC-1941-AD97-F9D1C6665777}"/>
              </a:ext>
            </a:extLst>
          </p:cNvPr>
          <p:cNvSpPr txBox="1"/>
          <p:nvPr/>
        </p:nvSpPr>
        <p:spPr>
          <a:xfrm>
            <a:off x="2757420" y="5276906"/>
            <a:ext cx="51456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6.5 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444761-8B82-DC4E-A43A-4586147345D6}"/>
              </a:ext>
            </a:extLst>
          </p:cNvPr>
          <p:cNvSpPr txBox="1"/>
          <p:nvPr/>
        </p:nvSpPr>
        <p:spPr>
          <a:xfrm>
            <a:off x="2678594" y="2521897"/>
            <a:ext cx="57066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v-SE" dirty="0"/>
              <a:t>160</a:t>
            </a: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38592921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4"/>
          <p:cNvSpPr txBox="1">
            <a:spLocks noGrp="1"/>
          </p:cNvSpPr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Time of </a:t>
            </a:r>
            <a:r>
              <a:rPr lang="da-DK" dirty="0" err="1"/>
              <a:t>flight</a:t>
            </a:r>
            <a:endParaRPr dirty="0"/>
          </a:p>
        </p:txBody>
      </p:sp>
      <p:sp>
        <p:nvSpPr>
          <p:cNvPr id="16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7C617-B6B8-E742-A6DE-E9DD603D338C}"/>
              </a:ext>
            </a:extLst>
          </p:cNvPr>
          <p:cNvCxnSpPr>
            <a:cxnSpLocks/>
          </p:cNvCxnSpPr>
          <p:nvPr/>
        </p:nvCxnSpPr>
        <p:spPr>
          <a:xfrm flipV="1">
            <a:off x="4547713" y="2177486"/>
            <a:ext cx="0" cy="382582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2ED533-9942-E342-A099-D8D0012992C2}"/>
              </a:ext>
            </a:extLst>
          </p:cNvPr>
          <p:cNvSpPr txBox="1"/>
          <p:nvPr/>
        </p:nvSpPr>
        <p:spPr>
          <a:xfrm>
            <a:off x="4334630" y="1825860"/>
            <a:ext cx="10259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C4301B-FEB4-E843-BD35-B29E5D70B60D}"/>
              </a:ext>
            </a:extLst>
          </p:cNvPr>
          <p:cNvCxnSpPr>
            <a:cxnSpLocks/>
          </p:cNvCxnSpPr>
          <p:nvPr/>
        </p:nvCxnSpPr>
        <p:spPr>
          <a:xfrm flipV="1">
            <a:off x="4542458" y="5990642"/>
            <a:ext cx="5568494" cy="1792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ABC3A8-1588-9C45-BA79-AFB33AF39726}"/>
              </a:ext>
            </a:extLst>
          </p:cNvPr>
          <p:cNvSpPr txBox="1"/>
          <p:nvPr/>
        </p:nvSpPr>
        <p:spPr>
          <a:xfrm>
            <a:off x="10189912" y="5883119"/>
            <a:ext cx="57708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7C7CF-011F-6948-8C86-B8FD73BB6C1A}"/>
              </a:ext>
            </a:extLst>
          </p:cNvPr>
          <p:cNvSpPr/>
          <p:nvPr/>
        </p:nvSpPr>
        <p:spPr>
          <a:xfrm>
            <a:off x="4576367" y="5963551"/>
            <a:ext cx="510640" cy="742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7ABF46-9B66-084D-967C-05E3F0F9F1DD}"/>
              </a:ext>
            </a:extLst>
          </p:cNvPr>
          <p:cNvSpPr/>
          <p:nvPr/>
        </p:nvSpPr>
        <p:spPr>
          <a:xfrm>
            <a:off x="7383139" y="5956968"/>
            <a:ext cx="510640" cy="742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8D68821-0174-774C-9D2B-9E57142719BA}"/>
              </a:ext>
            </a:extLst>
          </p:cNvPr>
          <p:cNvSpPr/>
          <p:nvPr/>
        </p:nvSpPr>
        <p:spPr>
          <a:xfrm>
            <a:off x="4579949" y="2762655"/>
            <a:ext cx="4564051" cy="3196594"/>
          </a:xfrm>
          <a:custGeom>
            <a:avLst/>
            <a:gdLst>
              <a:gd name="connsiteX0" fmla="*/ 0 w 4572000"/>
              <a:gd name="connsiteY0" fmla="*/ 3752194 h 3752194"/>
              <a:gd name="connsiteX1" fmla="*/ 105103 w 4572000"/>
              <a:gd name="connsiteY1" fmla="*/ 0 h 3752194"/>
              <a:gd name="connsiteX2" fmla="*/ 4572000 w 4572000"/>
              <a:gd name="connsiteY2" fmla="*/ 0 h 3752194"/>
              <a:gd name="connsiteX3" fmla="*/ 515007 w 4572000"/>
              <a:gd name="connsiteY3" fmla="*/ 3741683 h 3752194"/>
              <a:gd name="connsiteX4" fmla="*/ 0 w 4572000"/>
              <a:gd name="connsiteY4" fmla="*/ 3752194 h 375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3752194">
                <a:moveTo>
                  <a:pt x="0" y="3752194"/>
                </a:moveTo>
                <a:lnTo>
                  <a:pt x="105103" y="0"/>
                </a:lnTo>
                <a:lnTo>
                  <a:pt x="4572000" y="0"/>
                </a:lnTo>
                <a:lnTo>
                  <a:pt x="515007" y="3741683"/>
                </a:lnTo>
                <a:lnTo>
                  <a:pt x="0" y="3752194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C30E0B-B272-024F-9E04-75A51C5F60F2}"/>
              </a:ext>
            </a:extLst>
          </p:cNvPr>
          <p:cNvCxnSpPr>
            <a:cxnSpLocks/>
          </p:cNvCxnSpPr>
          <p:nvPr/>
        </p:nvCxnSpPr>
        <p:spPr>
          <a:xfrm>
            <a:off x="4536800" y="2748973"/>
            <a:ext cx="7497544" cy="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ys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9861BC0-E862-9F40-80F7-4C42AC7E9E5B}"/>
              </a:ext>
            </a:extLst>
          </p:cNvPr>
          <p:cNvSpPr/>
          <p:nvPr/>
        </p:nvSpPr>
        <p:spPr>
          <a:xfrm>
            <a:off x="1281374" y="5968806"/>
            <a:ext cx="1391170" cy="690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5ED0F5-4C62-8D4B-B23A-4F6B0384B666}"/>
              </a:ext>
            </a:extLst>
          </p:cNvPr>
          <p:cNvSpPr txBox="1"/>
          <p:nvPr/>
        </p:nvSpPr>
        <p:spPr>
          <a:xfrm>
            <a:off x="483080" y="5641675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87A2EA-12A0-5847-87B2-12C973350F2A}"/>
              </a:ext>
            </a:extLst>
          </p:cNvPr>
          <p:cNvCxnSpPr/>
          <p:nvPr/>
        </p:nvCxnSpPr>
        <p:spPr>
          <a:xfrm>
            <a:off x="1404460" y="5917048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54C13C-6822-1545-B0D7-41A34E43CBE0}"/>
              </a:ext>
            </a:extLst>
          </p:cNvPr>
          <p:cNvCxnSpPr/>
          <p:nvPr/>
        </p:nvCxnSpPr>
        <p:spPr>
          <a:xfrm>
            <a:off x="1404460" y="5508331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3160DE-D6FA-CA41-8BB6-5A3C9D4FE535}"/>
              </a:ext>
            </a:extLst>
          </p:cNvPr>
          <p:cNvCxnSpPr/>
          <p:nvPr/>
        </p:nvCxnSpPr>
        <p:spPr>
          <a:xfrm>
            <a:off x="1436650" y="2762655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D4C79A-F3F6-E44C-B501-88D489E0946C}"/>
              </a:ext>
            </a:extLst>
          </p:cNvPr>
          <p:cNvSpPr txBox="1"/>
          <p:nvPr/>
        </p:nvSpPr>
        <p:spPr>
          <a:xfrm>
            <a:off x="2773186" y="5776150"/>
            <a:ext cx="6492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207D2B-C879-D246-AEC6-9F5CDB1793D5}"/>
              </a:ext>
            </a:extLst>
          </p:cNvPr>
          <p:cNvSpPr txBox="1"/>
          <p:nvPr/>
        </p:nvSpPr>
        <p:spPr>
          <a:xfrm>
            <a:off x="483079" y="5258837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F2F4C4-0937-0B44-A376-FC40F1D7D033}"/>
              </a:ext>
            </a:extLst>
          </p:cNvPr>
          <p:cNvSpPr txBox="1"/>
          <p:nvPr/>
        </p:nvSpPr>
        <p:spPr>
          <a:xfrm>
            <a:off x="483079" y="2495908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B6F27E-B927-214D-AC59-EEA7F19B6D3E}"/>
              </a:ext>
            </a:extLst>
          </p:cNvPr>
          <p:cNvCxnSpPr>
            <a:cxnSpLocks/>
          </p:cNvCxnSpPr>
          <p:nvPr/>
        </p:nvCxnSpPr>
        <p:spPr>
          <a:xfrm flipV="1">
            <a:off x="1967423" y="2177486"/>
            <a:ext cx="0" cy="382582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A08E57-01B5-2949-BFC2-33985EF212D1}"/>
              </a:ext>
            </a:extLst>
          </p:cNvPr>
          <p:cNvSpPr txBox="1"/>
          <p:nvPr/>
        </p:nvSpPr>
        <p:spPr>
          <a:xfrm>
            <a:off x="1754340" y="1825860"/>
            <a:ext cx="10259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FF02DC-D0CC-1941-AD97-F9D1C6665777}"/>
              </a:ext>
            </a:extLst>
          </p:cNvPr>
          <p:cNvSpPr txBox="1"/>
          <p:nvPr/>
        </p:nvSpPr>
        <p:spPr>
          <a:xfrm>
            <a:off x="2757420" y="5276906"/>
            <a:ext cx="51456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6.5 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444761-8B82-DC4E-A43A-4586147345D6}"/>
              </a:ext>
            </a:extLst>
          </p:cNvPr>
          <p:cNvSpPr txBox="1"/>
          <p:nvPr/>
        </p:nvSpPr>
        <p:spPr>
          <a:xfrm>
            <a:off x="2678594" y="2521897"/>
            <a:ext cx="57066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v-SE" dirty="0"/>
              <a:t>160</a:t>
            </a: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32381717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4"/>
          <p:cNvSpPr txBox="1">
            <a:spLocks noGrp="1"/>
          </p:cNvSpPr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Time of </a:t>
            </a:r>
            <a:r>
              <a:rPr lang="da-DK" dirty="0" err="1"/>
              <a:t>flight</a:t>
            </a:r>
            <a:endParaRPr dirty="0"/>
          </a:p>
        </p:txBody>
      </p:sp>
      <p:sp>
        <p:nvSpPr>
          <p:cNvPr id="16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7C617-B6B8-E742-A6DE-E9DD603D338C}"/>
              </a:ext>
            </a:extLst>
          </p:cNvPr>
          <p:cNvCxnSpPr>
            <a:cxnSpLocks/>
          </p:cNvCxnSpPr>
          <p:nvPr/>
        </p:nvCxnSpPr>
        <p:spPr>
          <a:xfrm flipV="1">
            <a:off x="4547713" y="2177486"/>
            <a:ext cx="0" cy="382582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2ED533-9942-E342-A099-D8D0012992C2}"/>
              </a:ext>
            </a:extLst>
          </p:cNvPr>
          <p:cNvSpPr txBox="1"/>
          <p:nvPr/>
        </p:nvSpPr>
        <p:spPr>
          <a:xfrm>
            <a:off x="4334630" y="1825860"/>
            <a:ext cx="10259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C4301B-FEB4-E843-BD35-B29E5D70B60D}"/>
              </a:ext>
            </a:extLst>
          </p:cNvPr>
          <p:cNvCxnSpPr>
            <a:cxnSpLocks/>
          </p:cNvCxnSpPr>
          <p:nvPr/>
        </p:nvCxnSpPr>
        <p:spPr>
          <a:xfrm flipV="1">
            <a:off x="4542458" y="5990642"/>
            <a:ext cx="5568494" cy="1792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ABC3A8-1588-9C45-BA79-AFB33AF39726}"/>
              </a:ext>
            </a:extLst>
          </p:cNvPr>
          <p:cNvSpPr txBox="1"/>
          <p:nvPr/>
        </p:nvSpPr>
        <p:spPr>
          <a:xfrm>
            <a:off x="10189912" y="5883119"/>
            <a:ext cx="57708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7C7CF-011F-6948-8C86-B8FD73BB6C1A}"/>
              </a:ext>
            </a:extLst>
          </p:cNvPr>
          <p:cNvSpPr/>
          <p:nvPr/>
        </p:nvSpPr>
        <p:spPr>
          <a:xfrm>
            <a:off x="4576367" y="5963551"/>
            <a:ext cx="510640" cy="742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7ABF46-9B66-084D-967C-05E3F0F9F1DD}"/>
              </a:ext>
            </a:extLst>
          </p:cNvPr>
          <p:cNvSpPr/>
          <p:nvPr/>
        </p:nvSpPr>
        <p:spPr>
          <a:xfrm>
            <a:off x="7383139" y="5956968"/>
            <a:ext cx="510640" cy="742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8D68821-0174-774C-9D2B-9E57142719BA}"/>
              </a:ext>
            </a:extLst>
          </p:cNvPr>
          <p:cNvSpPr/>
          <p:nvPr/>
        </p:nvSpPr>
        <p:spPr>
          <a:xfrm>
            <a:off x="4579949" y="2762655"/>
            <a:ext cx="4564051" cy="3196594"/>
          </a:xfrm>
          <a:custGeom>
            <a:avLst/>
            <a:gdLst>
              <a:gd name="connsiteX0" fmla="*/ 0 w 4572000"/>
              <a:gd name="connsiteY0" fmla="*/ 3752194 h 3752194"/>
              <a:gd name="connsiteX1" fmla="*/ 105103 w 4572000"/>
              <a:gd name="connsiteY1" fmla="*/ 0 h 3752194"/>
              <a:gd name="connsiteX2" fmla="*/ 4572000 w 4572000"/>
              <a:gd name="connsiteY2" fmla="*/ 0 h 3752194"/>
              <a:gd name="connsiteX3" fmla="*/ 515007 w 4572000"/>
              <a:gd name="connsiteY3" fmla="*/ 3741683 h 3752194"/>
              <a:gd name="connsiteX4" fmla="*/ 0 w 4572000"/>
              <a:gd name="connsiteY4" fmla="*/ 3752194 h 375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3752194">
                <a:moveTo>
                  <a:pt x="0" y="3752194"/>
                </a:moveTo>
                <a:lnTo>
                  <a:pt x="105103" y="0"/>
                </a:lnTo>
                <a:lnTo>
                  <a:pt x="4572000" y="0"/>
                </a:lnTo>
                <a:lnTo>
                  <a:pt x="515007" y="3741683"/>
                </a:lnTo>
                <a:lnTo>
                  <a:pt x="0" y="3752194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0AFF8D-0955-654A-B19F-91A6640FA111}"/>
              </a:ext>
            </a:extLst>
          </p:cNvPr>
          <p:cNvCxnSpPr/>
          <p:nvPr/>
        </p:nvCxnSpPr>
        <p:spPr>
          <a:xfrm flipV="1">
            <a:off x="4831687" y="2780503"/>
            <a:ext cx="1306354" cy="317646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2AF1AAE-F2CD-0141-9E55-4C37446F0AE0}"/>
              </a:ext>
            </a:extLst>
          </p:cNvPr>
          <p:cNvCxnSpPr/>
          <p:nvPr/>
        </p:nvCxnSpPr>
        <p:spPr>
          <a:xfrm>
            <a:off x="5495374" y="4382814"/>
            <a:ext cx="33786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A07298-71B1-0142-B8E7-0252788F87FB}"/>
              </a:ext>
            </a:extLst>
          </p:cNvPr>
          <p:cNvCxnSpPr>
            <a:cxnSpLocks/>
          </p:cNvCxnSpPr>
          <p:nvPr/>
        </p:nvCxnSpPr>
        <p:spPr>
          <a:xfrm flipV="1">
            <a:off x="5826450" y="3615559"/>
            <a:ext cx="0" cy="77251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1B1BD6-4424-784F-A78D-EFE1969DFE83}"/>
              </a:ext>
            </a:extLst>
          </p:cNvPr>
          <p:cNvSpPr txBox="1"/>
          <p:nvPr/>
        </p:nvSpPr>
        <p:spPr>
          <a:xfrm>
            <a:off x="5888345" y="4214380"/>
            <a:ext cx="10259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v-SE" dirty="0"/>
              <a:t>v</a:t>
            </a: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C30E0B-B272-024F-9E04-75A51C5F60F2}"/>
              </a:ext>
            </a:extLst>
          </p:cNvPr>
          <p:cNvCxnSpPr>
            <a:cxnSpLocks/>
          </p:cNvCxnSpPr>
          <p:nvPr/>
        </p:nvCxnSpPr>
        <p:spPr>
          <a:xfrm>
            <a:off x="4536800" y="2748973"/>
            <a:ext cx="7497544" cy="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ys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7D2317C-90D6-4A45-8200-63D6FE52DC74}"/>
              </a:ext>
            </a:extLst>
          </p:cNvPr>
          <p:cNvSpPr/>
          <p:nvPr/>
        </p:nvSpPr>
        <p:spPr>
          <a:xfrm>
            <a:off x="1281374" y="5968806"/>
            <a:ext cx="1391170" cy="690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709132-E0C0-B840-A903-ABFA4324DF05}"/>
              </a:ext>
            </a:extLst>
          </p:cNvPr>
          <p:cNvSpPr txBox="1"/>
          <p:nvPr/>
        </p:nvSpPr>
        <p:spPr>
          <a:xfrm>
            <a:off x="483080" y="5641675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706223-E204-5A4E-BEEC-CA743879EDC5}"/>
              </a:ext>
            </a:extLst>
          </p:cNvPr>
          <p:cNvCxnSpPr/>
          <p:nvPr/>
        </p:nvCxnSpPr>
        <p:spPr>
          <a:xfrm>
            <a:off x="1404460" y="5917048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4F7CB2-8A6F-564E-8A71-24C539AE7DDA}"/>
              </a:ext>
            </a:extLst>
          </p:cNvPr>
          <p:cNvCxnSpPr/>
          <p:nvPr/>
        </p:nvCxnSpPr>
        <p:spPr>
          <a:xfrm>
            <a:off x="1404460" y="5508331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15C725-6F9C-444D-8AFF-1DC4DE56CA8A}"/>
              </a:ext>
            </a:extLst>
          </p:cNvPr>
          <p:cNvCxnSpPr/>
          <p:nvPr/>
        </p:nvCxnSpPr>
        <p:spPr>
          <a:xfrm>
            <a:off x="1436650" y="2762655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77E8522-4007-0D46-9638-285128DF228C}"/>
              </a:ext>
            </a:extLst>
          </p:cNvPr>
          <p:cNvSpPr txBox="1"/>
          <p:nvPr/>
        </p:nvSpPr>
        <p:spPr>
          <a:xfrm>
            <a:off x="2773186" y="5776150"/>
            <a:ext cx="6492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1BDF1-D3EF-F449-AED2-1843409EFE02}"/>
              </a:ext>
            </a:extLst>
          </p:cNvPr>
          <p:cNvSpPr txBox="1"/>
          <p:nvPr/>
        </p:nvSpPr>
        <p:spPr>
          <a:xfrm>
            <a:off x="483079" y="5258837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383DEE-7784-CC44-BA9E-EC9C2CD02A42}"/>
              </a:ext>
            </a:extLst>
          </p:cNvPr>
          <p:cNvSpPr txBox="1"/>
          <p:nvPr/>
        </p:nvSpPr>
        <p:spPr>
          <a:xfrm>
            <a:off x="483079" y="2495908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3523BD-F81C-E74B-8904-6B5FE88B4547}"/>
              </a:ext>
            </a:extLst>
          </p:cNvPr>
          <p:cNvCxnSpPr>
            <a:cxnSpLocks/>
          </p:cNvCxnSpPr>
          <p:nvPr/>
        </p:nvCxnSpPr>
        <p:spPr>
          <a:xfrm flipV="1">
            <a:off x="1967423" y="2177486"/>
            <a:ext cx="0" cy="382582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220215-FBA6-6644-919A-520346B29600}"/>
              </a:ext>
            </a:extLst>
          </p:cNvPr>
          <p:cNvSpPr txBox="1"/>
          <p:nvPr/>
        </p:nvSpPr>
        <p:spPr>
          <a:xfrm>
            <a:off x="1754340" y="1825860"/>
            <a:ext cx="10259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C27E8-2BCB-7244-9E07-DB5E4997EA01}"/>
              </a:ext>
            </a:extLst>
          </p:cNvPr>
          <p:cNvSpPr txBox="1"/>
          <p:nvPr/>
        </p:nvSpPr>
        <p:spPr>
          <a:xfrm>
            <a:off x="2757420" y="5276906"/>
            <a:ext cx="51456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6.5 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F0DF70-792D-1E4E-97BC-6C5EB80FD679}"/>
              </a:ext>
            </a:extLst>
          </p:cNvPr>
          <p:cNvSpPr txBox="1"/>
          <p:nvPr/>
        </p:nvSpPr>
        <p:spPr>
          <a:xfrm>
            <a:off x="2678594" y="2521897"/>
            <a:ext cx="57066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v-SE" dirty="0"/>
              <a:t>160</a:t>
            </a: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11603794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4"/>
          <p:cNvSpPr txBox="1">
            <a:spLocks noGrp="1"/>
          </p:cNvSpPr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Time of </a:t>
            </a:r>
            <a:r>
              <a:rPr lang="da-DK" dirty="0" err="1"/>
              <a:t>flight</a:t>
            </a:r>
            <a:endParaRPr dirty="0"/>
          </a:p>
        </p:txBody>
      </p:sp>
      <p:sp>
        <p:nvSpPr>
          <p:cNvPr id="16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7C617-B6B8-E742-A6DE-E9DD603D338C}"/>
              </a:ext>
            </a:extLst>
          </p:cNvPr>
          <p:cNvCxnSpPr>
            <a:cxnSpLocks/>
          </p:cNvCxnSpPr>
          <p:nvPr/>
        </p:nvCxnSpPr>
        <p:spPr>
          <a:xfrm flipV="1">
            <a:off x="4547713" y="2177486"/>
            <a:ext cx="0" cy="382582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2ED533-9942-E342-A099-D8D0012992C2}"/>
              </a:ext>
            </a:extLst>
          </p:cNvPr>
          <p:cNvSpPr txBox="1"/>
          <p:nvPr/>
        </p:nvSpPr>
        <p:spPr>
          <a:xfrm>
            <a:off x="4334630" y="1825860"/>
            <a:ext cx="10259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C4301B-FEB4-E843-BD35-B29E5D70B60D}"/>
              </a:ext>
            </a:extLst>
          </p:cNvPr>
          <p:cNvCxnSpPr>
            <a:cxnSpLocks/>
          </p:cNvCxnSpPr>
          <p:nvPr/>
        </p:nvCxnSpPr>
        <p:spPr>
          <a:xfrm flipV="1">
            <a:off x="4542458" y="5990642"/>
            <a:ext cx="5568494" cy="1792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ABC3A8-1588-9C45-BA79-AFB33AF39726}"/>
              </a:ext>
            </a:extLst>
          </p:cNvPr>
          <p:cNvSpPr txBox="1"/>
          <p:nvPr/>
        </p:nvSpPr>
        <p:spPr>
          <a:xfrm>
            <a:off x="10189912" y="5883119"/>
            <a:ext cx="57708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7C7CF-011F-6948-8C86-B8FD73BB6C1A}"/>
              </a:ext>
            </a:extLst>
          </p:cNvPr>
          <p:cNvSpPr/>
          <p:nvPr/>
        </p:nvSpPr>
        <p:spPr>
          <a:xfrm>
            <a:off x="4576367" y="5963551"/>
            <a:ext cx="510640" cy="742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7ABF46-9B66-084D-967C-05E3F0F9F1DD}"/>
              </a:ext>
            </a:extLst>
          </p:cNvPr>
          <p:cNvSpPr/>
          <p:nvPr/>
        </p:nvSpPr>
        <p:spPr>
          <a:xfrm>
            <a:off x="7383139" y="5956968"/>
            <a:ext cx="510640" cy="742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8D68821-0174-774C-9D2B-9E57142719BA}"/>
              </a:ext>
            </a:extLst>
          </p:cNvPr>
          <p:cNvSpPr/>
          <p:nvPr/>
        </p:nvSpPr>
        <p:spPr>
          <a:xfrm>
            <a:off x="4579949" y="2762655"/>
            <a:ext cx="4564051" cy="3196594"/>
          </a:xfrm>
          <a:custGeom>
            <a:avLst/>
            <a:gdLst>
              <a:gd name="connsiteX0" fmla="*/ 0 w 4572000"/>
              <a:gd name="connsiteY0" fmla="*/ 3752194 h 3752194"/>
              <a:gd name="connsiteX1" fmla="*/ 105103 w 4572000"/>
              <a:gd name="connsiteY1" fmla="*/ 0 h 3752194"/>
              <a:gd name="connsiteX2" fmla="*/ 4572000 w 4572000"/>
              <a:gd name="connsiteY2" fmla="*/ 0 h 3752194"/>
              <a:gd name="connsiteX3" fmla="*/ 515007 w 4572000"/>
              <a:gd name="connsiteY3" fmla="*/ 3741683 h 3752194"/>
              <a:gd name="connsiteX4" fmla="*/ 0 w 4572000"/>
              <a:gd name="connsiteY4" fmla="*/ 3752194 h 375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3752194">
                <a:moveTo>
                  <a:pt x="0" y="3752194"/>
                </a:moveTo>
                <a:lnTo>
                  <a:pt x="105103" y="0"/>
                </a:lnTo>
                <a:lnTo>
                  <a:pt x="4572000" y="0"/>
                </a:lnTo>
                <a:lnTo>
                  <a:pt x="515007" y="3741683"/>
                </a:lnTo>
                <a:lnTo>
                  <a:pt x="0" y="3752194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0AFF8D-0955-654A-B19F-91A6640FA11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094061" y="2774731"/>
            <a:ext cx="896836" cy="317556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2AF1AAE-F2CD-0141-9E55-4C37446F0AE0}"/>
              </a:ext>
            </a:extLst>
          </p:cNvPr>
          <p:cNvCxnSpPr>
            <a:cxnSpLocks/>
          </p:cNvCxnSpPr>
          <p:nvPr/>
        </p:nvCxnSpPr>
        <p:spPr>
          <a:xfrm>
            <a:off x="5574010" y="4288221"/>
            <a:ext cx="2907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A07298-71B1-0142-B8E7-0252788F87FB}"/>
              </a:ext>
            </a:extLst>
          </p:cNvPr>
          <p:cNvCxnSpPr>
            <a:cxnSpLocks/>
          </p:cNvCxnSpPr>
          <p:nvPr/>
        </p:nvCxnSpPr>
        <p:spPr>
          <a:xfrm flipV="1">
            <a:off x="5857981" y="3352800"/>
            <a:ext cx="0" cy="94067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1B1BD6-4424-784F-A78D-EFE1969DFE83}"/>
              </a:ext>
            </a:extLst>
          </p:cNvPr>
          <p:cNvSpPr txBox="1"/>
          <p:nvPr/>
        </p:nvSpPr>
        <p:spPr>
          <a:xfrm>
            <a:off x="5951407" y="3983152"/>
            <a:ext cx="17793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v-SE" dirty="0"/>
              <a:t>v</a:t>
            </a:r>
            <a:r>
              <a:rPr lang="sv-SE" baseline="-25000" dirty="0"/>
              <a:t>2</a:t>
            </a:r>
            <a:endParaRPr kumimoji="0" lang="sv-SE" sz="16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C30E0B-B272-024F-9E04-75A51C5F60F2}"/>
              </a:ext>
            </a:extLst>
          </p:cNvPr>
          <p:cNvCxnSpPr>
            <a:cxnSpLocks/>
          </p:cNvCxnSpPr>
          <p:nvPr/>
        </p:nvCxnSpPr>
        <p:spPr>
          <a:xfrm>
            <a:off x="4536800" y="2748973"/>
            <a:ext cx="7497544" cy="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ys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2D34F0-23F6-BB47-94E1-262DAC19D2BC}"/>
              </a:ext>
            </a:extLst>
          </p:cNvPr>
          <p:cNvCxnSpPr>
            <a:cxnSpLocks/>
          </p:cNvCxnSpPr>
          <p:nvPr/>
        </p:nvCxnSpPr>
        <p:spPr>
          <a:xfrm flipV="1">
            <a:off x="4602818" y="2795752"/>
            <a:ext cx="1367058" cy="313854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48599A-D1FC-FC49-A9B0-2318114A86D9}"/>
              </a:ext>
            </a:extLst>
          </p:cNvPr>
          <p:cNvSpPr txBox="1"/>
          <p:nvPr/>
        </p:nvSpPr>
        <p:spPr>
          <a:xfrm>
            <a:off x="4905628" y="5323220"/>
            <a:ext cx="17793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v-SE" dirty="0"/>
              <a:t>v</a:t>
            </a:r>
            <a:r>
              <a:rPr lang="sv-SE" baseline="-25000" dirty="0"/>
              <a:t>1</a:t>
            </a:r>
            <a:endParaRPr kumimoji="0" lang="sv-SE" sz="16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DFC246-680F-654A-BB0E-6C3AC876C55E}"/>
              </a:ext>
            </a:extLst>
          </p:cNvPr>
          <p:cNvCxnSpPr>
            <a:cxnSpLocks/>
          </p:cNvCxnSpPr>
          <p:nvPr/>
        </p:nvCxnSpPr>
        <p:spPr>
          <a:xfrm>
            <a:off x="4831687" y="5449614"/>
            <a:ext cx="2907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2D9E3B-5E63-5F48-9D28-6321FCD0DB0F}"/>
              </a:ext>
            </a:extLst>
          </p:cNvPr>
          <p:cNvCxnSpPr>
            <a:cxnSpLocks/>
          </p:cNvCxnSpPr>
          <p:nvPr/>
        </p:nvCxnSpPr>
        <p:spPr>
          <a:xfrm flipV="1">
            <a:off x="5115658" y="4750676"/>
            <a:ext cx="0" cy="70419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C27B6CF-B9CE-5041-9FF2-60D53B55F740}"/>
              </a:ext>
            </a:extLst>
          </p:cNvPr>
          <p:cNvSpPr/>
          <p:nvPr/>
        </p:nvSpPr>
        <p:spPr>
          <a:xfrm>
            <a:off x="1281374" y="5968806"/>
            <a:ext cx="1391170" cy="690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17BE62-AE75-034D-BE5C-D07A91E7CEBF}"/>
              </a:ext>
            </a:extLst>
          </p:cNvPr>
          <p:cNvSpPr txBox="1"/>
          <p:nvPr/>
        </p:nvSpPr>
        <p:spPr>
          <a:xfrm>
            <a:off x="483080" y="5641675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0A70023-45AA-3A47-A78E-73B0B843E51F}"/>
              </a:ext>
            </a:extLst>
          </p:cNvPr>
          <p:cNvCxnSpPr/>
          <p:nvPr/>
        </p:nvCxnSpPr>
        <p:spPr>
          <a:xfrm>
            <a:off x="1404460" y="5917048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8DC2664-6567-E141-8EDA-61D37FB7E999}"/>
              </a:ext>
            </a:extLst>
          </p:cNvPr>
          <p:cNvCxnSpPr/>
          <p:nvPr/>
        </p:nvCxnSpPr>
        <p:spPr>
          <a:xfrm>
            <a:off x="1404460" y="5508331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DCAD27-8A29-8C47-83F0-5727F618D04A}"/>
              </a:ext>
            </a:extLst>
          </p:cNvPr>
          <p:cNvCxnSpPr/>
          <p:nvPr/>
        </p:nvCxnSpPr>
        <p:spPr>
          <a:xfrm>
            <a:off x="1436650" y="2762655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595F50D-C7DC-6C4D-AC05-059D569B5086}"/>
              </a:ext>
            </a:extLst>
          </p:cNvPr>
          <p:cNvSpPr txBox="1"/>
          <p:nvPr/>
        </p:nvSpPr>
        <p:spPr>
          <a:xfrm>
            <a:off x="2773186" y="5776150"/>
            <a:ext cx="6492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52AABD-38F9-264C-AE23-CD6C7FC2D51F}"/>
              </a:ext>
            </a:extLst>
          </p:cNvPr>
          <p:cNvSpPr txBox="1"/>
          <p:nvPr/>
        </p:nvSpPr>
        <p:spPr>
          <a:xfrm>
            <a:off x="483079" y="5258837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8DDAC6-8596-C249-87E3-E83E84DE142A}"/>
              </a:ext>
            </a:extLst>
          </p:cNvPr>
          <p:cNvSpPr txBox="1"/>
          <p:nvPr/>
        </p:nvSpPr>
        <p:spPr>
          <a:xfrm>
            <a:off x="483079" y="2495908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Monitor3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4DBDEB3-761D-8345-BC6D-FE69D8550D78}"/>
              </a:ext>
            </a:extLst>
          </p:cNvPr>
          <p:cNvCxnSpPr>
            <a:cxnSpLocks/>
          </p:cNvCxnSpPr>
          <p:nvPr/>
        </p:nvCxnSpPr>
        <p:spPr>
          <a:xfrm flipV="1">
            <a:off x="1967423" y="2177486"/>
            <a:ext cx="0" cy="382582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C38E6E1-FE9D-2C4D-92A3-3F8F3B41B6C6}"/>
              </a:ext>
            </a:extLst>
          </p:cNvPr>
          <p:cNvSpPr txBox="1"/>
          <p:nvPr/>
        </p:nvSpPr>
        <p:spPr>
          <a:xfrm>
            <a:off x="1754340" y="1825860"/>
            <a:ext cx="10259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C6081E-D55C-4749-A529-217BBC0B61BE}"/>
              </a:ext>
            </a:extLst>
          </p:cNvPr>
          <p:cNvSpPr txBox="1"/>
          <p:nvPr/>
        </p:nvSpPr>
        <p:spPr>
          <a:xfrm>
            <a:off x="2757420" y="5276906"/>
            <a:ext cx="51456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6.5 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97BFB0-3B42-9D48-A33F-264507728487}"/>
              </a:ext>
            </a:extLst>
          </p:cNvPr>
          <p:cNvSpPr txBox="1"/>
          <p:nvPr/>
        </p:nvSpPr>
        <p:spPr>
          <a:xfrm>
            <a:off x="2678594" y="2521897"/>
            <a:ext cx="57066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v-SE" dirty="0"/>
              <a:t>160</a:t>
            </a: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5709942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4"/>
          <p:cNvSpPr txBox="1">
            <a:spLocks noGrp="1"/>
          </p:cNvSpPr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Time of </a:t>
            </a:r>
            <a:r>
              <a:rPr lang="da-DK" dirty="0" err="1"/>
              <a:t>flight</a:t>
            </a:r>
            <a:endParaRPr dirty="0"/>
          </a:p>
        </p:txBody>
      </p:sp>
      <p:sp>
        <p:nvSpPr>
          <p:cNvPr id="16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7C617-B6B8-E742-A6DE-E9DD603D338C}"/>
              </a:ext>
            </a:extLst>
          </p:cNvPr>
          <p:cNvCxnSpPr>
            <a:cxnSpLocks/>
          </p:cNvCxnSpPr>
          <p:nvPr/>
        </p:nvCxnSpPr>
        <p:spPr>
          <a:xfrm flipV="1">
            <a:off x="4547713" y="2177486"/>
            <a:ext cx="0" cy="382582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2ED533-9942-E342-A099-D8D0012992C2}"/>
              </a:ext>
            </a:extLst>
          </p:cNvPr>
          <p:cNvSpPr txBox="1"/>
          <p:nvPr/>
        </p:nvSpPr>
        <p:spPr>
          <a:xfrm>
            <a:off x="4334630" y="1825860"/>
            <a:ext cx="10259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C4301B-FEB4-E843-BD35-B29E5D70B60D}"/>
              </a:ext>
            </a:extLst>
          </p:cNvPr>
          <p:cNvCxnSpPr>
            <a:cxnSpLocks/>
          </p:cNvCxnSpPr>
          <p:nvPr/>
        </p:nvCxnSpPr>
        <p:spPr>
          <a:xfrm flipV="1">
            <a:off x="4542458" y="5990642"/>
            <a:ext cx="5568494" cy="1792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ABC3A8-1588-9C45-BA79-AFB33AF39726}"/>
              </a:ext>
            </a:extLst>
          </p:cNvPr>
          <p:cNvSpPr txBox="1"/>
          <p:nvPr/>
        </p:nvSpPr>
        <p:spPr>
          <a:xfrm>
            <a:off x="10189912" y="5883119"/>
            <a:ext cx="57708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7C7CF-011F-6948-8C86-B8FD73BB6C1A}"/>
              </a:ext>
            </a:extLst>
          </p:cNvPr>
          <p:cNvSpPr/>
          <p:nvPr/>
        </p:nvSpPr>
        <p:spPr>
          <a:xfrm>
            <a:off x="4576367" y="5963551"/>
            <a:ext cx="510640" cy="742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7ABF46-9B66-084D-967C-05E3F0F9F1DD}"/>
              </a:ext>
            </a:extLst>
          </p:cNvPr>
          <p:cNvSpPr/>
          <p:nvPr/>
        </p:nvSpPr>
        <p:spPr>
          <a:xfrm>
            <a:off x="7383139" y="5956968"/>
            <a:ext cx="510640" cy="742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C30E0B-B272-024F-9E04-75A51C5F60F2}"/>
              </a:ext>
            </a:extLst>
          </p:cNvPr>
          <p:cNvCxnSpPr>
            <a:cxnSpLocks/>
          </p:cNvCxnSpPr>
          <p:nvPr/>
        </p:nvCxnSpPr>
        <p:spPr>
          <a:xfrm>
            <a:off x="4542458" y="2702715"/>
            <a:ext cx="7497544" cy="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ys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D08FBFD0-E816-E845-AFD4-EF4D8166369D}"/>
              </a:ext>
            </a:extLst>
          </p:cNvPr>
          <p:cNvSpPr/>
          <p:nvPr/>
        </p:nvSpPr>
        <p:spPr>
          <a:xfrm>
            <a:off x="4561490" y="2722180"/>
            <a:ext cx="5255172" cy="3247697"/>
          </a:xfrm>
          <a:custGeom>
            <a:avLst/>
            <a:gdLst>
              <a:gd name="connsiteX0" fmla="*/ 0 w 4361793"/>
              <a:gd name="connsiteY0" fmla="*/ 3205656 h 3226676"/>
              <a:gd name="connsiteX1" fmla="*/ 4361793 w 4361793"/>
              <a:gd name="connsiteY1" fmla="*/ 10511 h 3226676"/>
              <a:gd name="connsiteX2" fmla="*/ 1334814 w 4361793"/>
              <a:gd name="connsiteY2" fmla="*/ 0 h 3226676"/>
              <a:gd name="connsiteX3" fmla="*/ 515007 w 4361793"/>
              <a:gd name="connsiteY3" fmla="*/ 3226676 h 3226676"/>
              <a:gd name="connsiteX4" fmla="*/ 0 w 4361793"/>
              <a:gd name="connsiteY4" fmla="*/ 3205656 h 3226676"/>
              <a:gd name="connsiteX0" fmla="*/ 0 w 4109545"/>
              <a:gd name="connsiteY0" fmla="*/ 3216166 h 3237186"/>
              <a:gd name="connsiteX1" fmla="*/ 4109545 w 4109545"/>
              <a:gd name="connsiteY1" fmla="*/ 0 h 3237186"/>
              <a:gd name="connsiteX2" fmla="*/ 1334814 w 4109545"/>
              <a:gd name="connsiteY2" fmla="*/ 10510 h 3237186"/>
              <a:gd name="connsiteX3" fmla="*/ 515007 w 4109545"/>
              <a:gd name="connsiteY3" fmla="*/ 3237186 h 3237186"/>
              <a:gd name="connsiteX4" fmla="*/ 0 w 4109545"/>
              <a:gd name="connsiteY4" fmla="*/ 3216166 h 3237186"/>
              <a:gd name="connsiteX0" fmla="*/ 0 w 4120055"/>
              <a:gd name="connsiteY0" fmla="*/ 3247697 h 3247697"/>
              <a:gd name="connsiteX1" fmla="*/ 4120055 w 4120055"/>
              <a:gd name="connsiteY1" fmla="*/ 0 h 3247697"/>
              <a:gd name="connsiteX2" fmla="*/ 1345324 w 4120055"/>
              <a:gd name="connsiteY2" fmla="*/ 10510 h 3247697"/>
              <a:gd name="connsiteX3" fmla="*/ 525517 w 4120055"/>
              <a:gd name="connsiteY3" fmla="*/ 3237186 h 3247697"/>
              <a:gd name="connsiteX4" fmla="*/ 0 w 4120055"/>
              <a:gd name="connsiteY4" fmla="*/ 3247697 h 3247697"/>
              <a:gd name="connsiteX0" fmla="*/ 0 w 5255172"/>
              <a:gd name="connsiteY0" fmla="*/ 3247697 h 3247697"/>
              <a:gd name="connsiteX1" fmla="*/ 5255172 w 5255172"/>
              <a:gd name="connsiteY1" fmla="*/ 0 h 3247697"/>
              <a:gd name="connsiteX2" fmla="*/ 1345324 w 5255172"/>
              <a:gd name="connsiteY2" fmla="*/ 10510 h 3247697"/>
              <a:gd name="connsiteX3" fmla="*/ 525517 w 5255172"/>
              <a:gd name="connsiteY3" fmla="*/ 3237186 h 3247697"/>
              <a:gd name="connsiteX4" fmla="*/ 0 w 5255172"/>
              <a:gd name="connsiteY4" fmla="*/ 3247697 h 324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5172" h="3247697">
                <a:moveTo>
                  <a:pt x="0" y="3247697"/>
                </a:moveTo>
                <a:lnTo>
                  <a:pt x="5255172" y="0"/>
                </a:lnTo>
                <a:lnTo>
                  <a:pt x="1345324" y="10510"/>
                </a:lnTo>
                <a:lnTo>
                  <a:pt x="525517" y="3237186"/>
                </a:lnTo>
                <a:lnTo>
                  <a:pt x="0" y="3247697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2CA58D-1453-0042-9FF5-4F6D2D24FF7F}"/>
              </a:ext>
            </a:extLst>
          </p:cNvPr>
          <p:cNvCxnSpPr>
            <a:cxnSpLocks/>
          </p:cNvCxnSpPr>
          <p:nvPr/>
        </p:nvCxnSpPr>
        <p:spPr>
          <a:xfrm flipV="1">
            <a:off x="4907617" y="2709086"/>
            <a:ext cx="2162712" cy="327776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150EEDD-2E45-A643-AE32-5D1245ED4C70}"/>
              </a:ext>
            </a:extLst>
          </p:cNvPr>
          <p:cNvCxnSpPr>
            <a:cxnSpLocks/>
          </p:cNvCxnSpPr>
          <p:nvPr/>
        </p:nvCxnSpPr>
        <p:spPr>
          <a:xfrm>
            <a:off x="6157525" y="4106844"/>
            <a:ext cx="33786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601B3C-7BA0-954B-B776-2C550A70A7B5}"/>
              </a:ext>
            </a:extLst>
          </p:cNvPr>
          <p:cNvCxnSpPr>
            <a:cxnSpLocks/>
          </p:cNvCxnSpPr>
          <p:nvPr/>
        </p:nvCxnSpPr>
        <p:spPr>
          <a:xfrm flipV="1">
            <a:off x="6488601" y="3615559"/>
            <a:ext cx="0" cy="49654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6FBE28F-EDB6-E443-B493-C932BFFCA660}"/>
              </a:ext>
            </a:extLst>
          </p:cNvPr>
          <p:cNvSpPr txBox="1"/>
          <p:nvPr/>
        </p:nvSpPr>
        <p:spPr>
          <a:xfrm>
            <a:off x="6550496" y="3938410"/>
            <a:ext cx="10259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v-SE" dirty="0"/>
              <a:t>v</a:t>
            </a: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3D8BC3-C908-824D-925C-9CB0339E316C}"/>
              </a:ext>
            </a:extLst>
          </p:cNvPr>
          <p:cNvCxnSpPr>
            <a:cxnSpLocks/>
          </p:cNvCxnSpPr>
          <p:nvPr/>
        </p:nvCxnSpPr>
        <p:spPr>
          <a:xfrm flipV="1">
            <a:off x="4542458" y="5570483"/>
            <a:ext cx="607611" cy="91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5A59D4-0E1A-0E46-8388-2CF1C614A45E}"/>
              </a:ext>
            </a:extLst>
          </p:cNvPr>
          <p:cNvCxnSpPr>
            <a:cxnSpLocks/>
          </p:cNvCxnSpPr>
          <p:nvPr/>
        </p:nvCxnSpPr>
        <p:spPr>
          <a:xfrm>
            <a:off x="5215832" y="5571393"/>
            <a:ext cx="2741919" cy="150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1D058C-030D-CF49-838B-A19C894718E0}"/>
              </a:ext>
            </a:extLst>
          </p:cNvPr>
          <p:cNvCxnSpPr>
            <a:cxnSpLocks/>
          </p:cNvCxnSpPr>
          <p:nvPr/>
        </p:nvCxnSpPr>
        <p:spPr>
          <a:xfrm>
            <a:off x="8037293" y="5575512"/>
            <a:ext cx="267794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8CF406E-A82B-7B4B-B7BC-2CDBB9A9B5F5}"/>
              </a:ext>
            </a:extLst>
          </p:cNvPr>
          <p:cNvSpPr/>
          <p:nvPr/>
        </p:nvSpPr>
        <p:spPr>
          <a:xfrm>
            <a:off x="1281374" y="5968806"/>
            <a:ext cx="1391170" cy="690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5A88FA-9092-2940-80EB-0F0515E3DD0F}"/>
              </a:ext>
            </a:extLst>
          </p:cNvPr>
          <p:cNvSpPr txBox="1"/>
          <p:nvPr/>
        </p:nvSpPr>
        <p:spPr>
          <a:xfrm>
            <a:off x="483080" y="5641675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F4ED3F-6E0D-944A-9326-7808068C23D1}"/>
              </a:ext>
            </a:extLst>
          </p:cNvPr>
          <p:cNvCxnSpPr/>
          <p:nvPr/>
        </p:nvCxnSpPr>
        <p:spPr>
          <a:xfrm>
            <a:off x="1404460" y="5917048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3363F9-B32A-9E40-9A2B-A9DB77C802EE}"/>
              </a:ext>
            </a:extLst>
          </p:cNvPr>
          <p:cNvCxnSpPr/>
          <p:nvPr/>
        </p:nvCxnSpPr>
        <p:spPr>
          <a:xfrm>
            <a:off x="1404460" y="5508331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A16CC2-92BD-1742-99A3-62F23D5A7A21}"/>
              </a:ext>
            </a:extLst>
          </p:cNvPr>
          <p:cNvCxnSpPr/>
          <p:nvPr/>
        </p:nvCxnSpPr>
        <p:spPr>
          <a:xfrm>
            <a:off x="1436650" y="2762655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66C529B-2053-0240-8B62-FF6D6399DE72}"/>
              </a:ext>
            </a:extLst>
          </p:cNvPr>
          <p:cNvSpPr txBox="1"/>
          <p:nvPr/>
        </p:nvSpPr>
        <p:spPr>
          <a:xfrm>
            <a:off x="2773186" y="5776150"/>
            <a:ext cx="6492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9F994C-B31B-EC41-84CD-F1D700B8C979}"/>
              </a:ext>
            </a:extLst>
          </p:cNvPr>
          <p:cNvSpPr txBox="1"/>
          <p:nvPr/>
        </p:nvSpPr>
        <p:spPr>
          <a:xfrm>
            <a:off x="483079" y="5258837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1D8D91-20FD-784E-9255-942A4374F9F0}"/>
              </a:ext>
            </a:extLst>
          </p:cNvPr>
          <p:cNvSpPr txBox="1"/>
          <p:nvPr/>
        </p:nvSpPr>
        <p:spPr>
          <a:xfrm>
            <a:off x="483079" y="2495908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882570B-4853-1D43-B6AE-15E7EB676C97}"/>
              </a:ext>
            </a:extLst>
          </p:cNvPr>
          <p:cNvCxnSpPr>
            <a:cxnSpLocks/>
          </p:cNvCxnSpPr>
          <p:nvPr/>
        </p:nvCxnSpPr>
        <p:spPr>
          <a:xfrm flipV="1">
            <a:off x="1967423" y="2177486"/>
            <a:ext cx="0" cy="382582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8A9C0A7-C52E-1C4F-A903-CE39ED67CF42}"/>
              </a:ext>
            </a:extLst>
          </p:cNvPr>
          <p:cNvSpPr txBox="1"/>
          <p:nvPr/>
        </p:nvSpPr>
        <p:spPr>
          <a:xfrm>
            <a:off x="1754340" y="1825860"/>
            <a:ext cx="10259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85E6E9-0243-B84A-A1EB-16B4AC0E1E34}"/>
              </a:ext>
            </a:extLst>
          </p:cNvPr>
          <p:cNvSpPr txBox="1"/>
          <p:nvPr/>
        </p:nvSpPr>
        <p:spPr>
          <a:xfrm>
            <a:off x="2757420" y="5276906"/>
            <a:ext cx="51456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6.5 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CBE8B8-32E0-634E-B33D-42D3C12C00DF}"/>
              </a:ext>
            </a:extLst>
          </p:cNvPr>
          <p:cNvSpPr txBox="1"/>
          <p:nvPr/>
        </p:nvSpPr>
        <p:spPr>
          <a:xfrm>
            <a:off x="2678594" y="2521897"/>
            <a:ext cx="57066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v-SE" dirty="0"/>
              <a:t>160</a:t>
            </a: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10210623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4"/>
          <p:cNvSpPr txBox="1">
            <a:spLocks noGrp="1"/>
          </p:cNvSpPr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Time of </a:t>
            </a:r>
            <a:r>
              <a:rPr lang="da-DK" dirty="0" err="1"/>
              <a:t>flight</a:t>
            </a:r>
            <a:endParaRPr dirty="0"/>
          </a:p>
        </p:txBody>
      </p:sp>
      <p:sp>
        <p:nvSpPr>
          <p:cNvPr id="16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7C617-B6B8-E742-A6DE-E9DD603D338C}"/>
              </a:ext>
            </a:extLst>
          </p:cNvPr>
          <p:cNvCxnSpPr>
            <a:cxnSpLocks/>
          </p:cNvCxnSpPr>
          <p:nvPr/>
        </p:nvCxnSpPr>
        <p:spPr>
          <a:xfrm flipV="1">
            <a:off x="4547713" y="2177486"/>
            <a:ext cx="0" cy="382582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2ED533-9942-E342-A099-D8D0012992C2}"/>
              </a:ext>
            </a:extLst>
          </p:cNvPr>
          <p:cNvSpPr txBox="1"/>
          <p:nvPr/>
        </p:nvSpPr>
        <p:spPr>
          <a:xfrm>
            <a:off x="4334630" y="1825860"/>
            <a:ext cx="10259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C4301B-FEB4-E843-BD35-B29E5D70B60D}"/>
              </a:ext>
            </a:extLst>
          </p:cNvPr>
          <p:cNvCxnSpPr>
            <a:cxnSpLocks/>
          </p:cNvCxnSpPr>
          <p:nvPr/>
        </p:nvCxnSpPr>
        <p:spPr>
          <a:xfrm flipV="1">
            <a:off x="4542458" y="5990642"/>
            <a:ext cx="5568494" cy="1792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ABC3A8-1588-9C45-BA79-AFB33AF39726}"/>
              </a:ext>
            </a:extLst>
          </p:cNvPr>
          <p:cNvSpPr txBox="1"/>
          <p:nvPr/>
        </p:nvSpPr>
        <p:spPr>
          <a:xfrm>
            <a:off x="10189912" y="5883119"/>
            <a:ext cx="57708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7C7CF-011F-6948-8C86-B8FD73BB6C1A}"/>
              </a:ext>
            </a:extLst>
          </p:cNvPr>
          <p:cNvSpPr/>
          <p:nvPr/>
        </p:nvSpPr>
        <p:spPr>
          <a:xfrm>
            <a:off x="4576367" y="5963551"/>
            <a:ext cx="510640" cy="742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7ABF46-9B66-084D-967C-05E3F0F9F1DD}"/>
              </a:ext>
            </a:extLst>
          </p:cNvPr>
          <p:cNvSpPr/>
          <p:nvPr/>
        </p:nvSpPr>
        <p:spPr>
          <a:xfrm>
            <a:off x="7383139" y="5956968"/>
            <a:ext cx="510640" cy="742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C30E0B-B272-024F-9E04-75A51C5F60F2}"/>
              </a:ext>
            </a:extLst>
          </p:cNvPr>
          <p:cNvCxnSpPr>
            <a:cxnSpLocks/>
          </p:cNvCxnSpPr>
          <p:nvPr/>
        </p:nvCxnSpPr>
        <p:spPr>
          <a:xfrm>
            <a:off x="4542458" y="2702715"/>
            <a:ext cx="7497544" cy="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ys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D08FBFD0-E816-E845-AFD4-EF4D8166369D}"/>
              </a:ext>
            </a:extLst>
          </p:cNvPr>
          <p:cNvSpPr/>
          <p:nvPr/>
        </p:nvSpPr>
        <p:spPr>
          <a:xfrm>
            <a:off x="4561490" y="2722180"/>
            <a:ext cx="5255172" cy="3247697"/>
          </a:xfrm>
          <a:custGeom>
            <a:avLst/>
            <a:gdLst>
              <a:gd name="connsiteX0" fmla="*/ 0 w 4361793"/>
              <a:gd name="connsiteY0" fmla="*/ 3205656 h 3226676"/>
              <a:gd name="connsiteX1" fmla="*/ 4361793 w 4361793"/>
              <a:gd name="connsiteY1" fmla="*/ 10511 h 3226676"/>
              <a:gd name="connsiteX2" fmla="*/ 1334814 w 4361793"/>
              <a:gd name="connsiteY2" fmla="*/ 0 h 3226676"/>
              <a:gd name="connsiteX3" fmla="*/ 515007 w 4361793"/>
              <a:gd name="connsiteY3" fmla="*/ 3226676 h 3226676"/>
              <a:gd name="connsiteX4" fmla="*/ 0 w 4361793"/>
              <a:gd name="connsiteY4" fmla="*/ 3205656 h 3226676"/>
              <a:gd name="connsiteX0" fmla="*/ 0 w 4109545"/>
              <a:gd name="connsiteY0" fmla="*/ 3216166 h 3237186"/>
              <a:gd name="connsiteX1" fmla="*/ 4109545 w 4109545"/>
              <a:gd name="connsiteY1" fmla="*/ 0 h 3237186"/>
              <a:gd name="connsiteX2" fmla="*/ 1334814 w 4109545"/>
              <a:gd name="connsiteY2" fmla="*/ 10510 h 3237186"/>
              <a:gd name="connsiteX3" fmla="*/ 515007 w 4109545"/>
              <a:gd name="connsiteY3" fmla="*/ 3237186 h 3237186"/>
              <a:gd name="connsiteX4" fmla="*/ 0 w 4109545"/>
              <a:gd name="connsiteY4" fmla="*/ 3216166 h 3237186"/>
              <a:gd name="connsiteX0" fmla="*/ 0 w 4120055"/>
              <a:gd name="connsiteY0" fmla="*/ 3247697 h 3247697"/>
              <a:gd name="connsiteX1" fmla="*/ 4120055 w 4120055"/>
              <a:gd name="connsiteY1" fmla="*/ 0 h 3247697"/>
              <a:gd name="connsiteX2" fmla="*/ 1345324 w 4120055"/>
              <a:gd name="connsiteY2" fmla="*/ 10510 h 3247697"/>
              <a:gd name="connsiteX3" fmla="*/ 525517 w 4120055"/>
              <a:gd name="connsiteY3" fmla="*/ 3237186 h 3247697"/>
              <a:gd name="connsiteX4" fmla="*/ 0 w 4120055"/>
              <a:gd name="connsiteY4" fmla="*/ 3247697 h 3247697"/>
              <a:gd name="connsiteX0" fmla="*/ 0 w 5255172"/>
              <a:gd name="connsiteY0" fmla="*/ 3247697 h 3247697"/>
              <a:gd name="connsiteX1" fmla="*/ 5255172 w 5255172"/>
              <a:gd name="connsiteY1" fmla="*/ 0 h 3247697"/>
              <a:gd name="connsiteX2" fmla="*/ 1345324 w 5255172"/>
              <a:gd name="connsiteY2" fmla="*/ 10510 h 3247697"/>
              <a:gd name="connsiteX3" fmla="*/ 525517 w 5255172"/>
              <a:gd name="connsiteY3" fmla="*/ 3237186 h 3247697"/>
              <a:gd name="connsiteX4" fmla="*/ 0 w 5255172"/>
              <a:gd name="connsiteY4" fmla="*/ 3247697 h 324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5172" h="3247697">
                <a:moveTo>
                  <a:pt x="0" y="3247697"/>
                </a:moveTo>
                <a:lnTo>
                  <a:pt x="5255172" y="0"/>
                </a:lnTo>
                <a:lnTo>
                  <a:pt x="1345324" y="10510"/>
                </a:lnTo>
                <a:lnTo>
                  <a:pt x="525517" y="3237186"/>
                </a:lnTo>
                <a:lnTo>
                  <a:pt x="0" y="3247697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2CA58D-1453-0042-9FF5-4F6D2D24FF7F}"/>
              </a:ext>
            </a:extLst>
          </p:cNvPr>
          <p:cNvCxnSpPr>
            <a:cxnSpLocks/>
          </p:cNvCxnSpPr>
          <p:nvPr/>
        </p:nvCxnSpPr>
        <p:spPr>
          <a:xfrm flipV="1">
            <a:off x="4698124" y="2731072"/>
            <a:ext cx="4315710" cy="322829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40CCBFB9-69BF-5F42-A304-A01406A7E01B}"/>
              </a:ext>
            </a:extLst>
          </p:cNvPr>
          <p:cNvSpPr/>
          <p:nvPr/>
        </p:nvSpPr>
        <p:spPr>
          <a:xfrm>
            <a:off x="7375701" y="2719908"/>
            <a:ext cx="5255172" cy="3247697"/>
          </a:xfrm>
          <a:custGeom>
            <a:avLst/>
            <a:gdLst>
              <a:gd name="connsiteX0" fmla="*/ 0 w 4361793"/>
              <a:gd name="connsiteY0" fmla="*/ 3205656 h 3226676"/>
              <a:gd name="connsiteX1" fmla="*/ 4361793 w 4361793"/>
              <a:gd name="connsiteY1" fmla="*/ 10511 h 3226676"/>
              <a:gd name="connsiteX2" fmla="*/ 1334814 w 4361793"/>
              <a:gd name="connsiteY2" fmla="*/ 0 h 3226676"/>
              <a:gd name="connsiteX3" fmla="*/ 515007 w 4361793"/>
              <a:gd name="connsiteY3" fmla="*/ 3226676 h 3226676"/>
              <a:gd name="connsiteX4" fmla="*/ 0 w 4361793"/>
              <a:gd name="connsiteY4" fmla="*/ 3205656 h 3226676"/>
              <a:gd name="connsiteX0" fmla="*/ 0 w 4109545"/>
              <a:gd name="connsiteY0" fmla="*/ 3216166 h 3237186"/>
              <a:gd name="connsiteX1" fmla="*/ 4109545 w 4109545"/>
              <a:gd name="connsiteY1" fmla="*/ 0 h 3237186"/>
              <a:gd name="connsiteX2" fmla="*/ 1334814 w 4109545"/>
              <a:gd name="connsiteY2" fmla="*/ 10510 h 3237186"/>
              <a:gd name="connsiteX3" fmla="*/ 515007 w 4109545"/>
              <a:gd name="connsiteY3" fmla="*/ 3237186 h 3237186"/>
              <a:gd name="connsiteX4" fmla="*/ 0 w 4109545"/>
              <a:gd name="connsiteY4" fmla="*/ 3216166 h 3237186"/>
              <a:gd name="connsiteX0" fmla="*/ 0 w 4120055"/>
              <a:gd name="connsiteY0" fmla="*/ 3247697 h 3247697"/>
              <a:gd name="connsiteX1" fmla="*/ 4120055 w 4120055"/>
              <a:gd name="connsiteY1" fmla="*/ 0 h 3247697"/>
              <a:gd name="connsiteX2" fmla="*/ 1345324 w 4120055"/>
              <a:gd name="connsiteY2" fmla="*/ 10510 h 3247697"/>
              <a:gd name="connsiteX3" fmla="*/ 525517 w 4120055"/>
              <a:gd name="connsiteY3" fmla="*/ 3237186 h 3247697"/>
              <a:gd name="connsiteX4" fmla="*/ 0 w 4120055"/>
              <a:gd name="connsiteY4" fmla="*/ 3247697 h 3247697"/>
              <a:gd name="connsiteX0" fmla="*/ 0 w 5255172"/>
              <a:gd name="connsiteY0" fmla="*/ 3247697 h 3247697"/>
              <a:gd name="connsiteX1" fmla="*/ 5255172 w 5255172"/>
              <a:gd name="connsiteY1" fmla="*/ 0 h 3247697"/>
              <a:gd name="connsiteX2" fmla="*/ 1345324 w 5255172"/>
              <a:gd name="connsiteY2" fmla="*/ 10510 h 3247697"/>
              <a:gd name="connsiteX3" fmla="*/ 525517 w 5255172"/>
              <a:gd name="connsiteY3" fmla="*/ 3237186 h 3247697"/>
              <a:gd name="connsiteX4" fmla="*/ 0 w 5255172"/>
              <a:gd name="connsiteY4" fmla="*/ 3247697 h 324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5172" h="3247697">
                <a:moveTo>
                  <a:pt x="0" y="3247697"/>
                </a:moveTo>
                <a:lnTo>
                  <a:pt x="5255172" y="0"/>
                </a:lnTo>
                <a:lnTo>
                  <a:pt x="1345324" y="10510"/>
                </a:lnTo>
                <a:lnTo>
                  <a:pt x="525517" y="3237186"/>
                </a:lnTo>
                <a:lnTo>
                  <a:pt x="0" y="3247697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29B2D-5ACE-654E-A575-466F73FE1DAC}"/>
              </a:ext>
            </a:extLst>
          </p:cNvPr>
          <p:cNvCxnSpPr>
            <a:cxnSpLocks/>
          </p:cNvCxnSpPr>
          <p:nvPr/>
        </p:nvCxnSpPr>
        <p:spPr>
          <a:xfrm flipV="1">
            <a:off x="7830207" y="2690649"/>
            <a:ext cx="1187669" cy="330024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5ADD98-698A-E244-B591-144BE00FC291}"/>
              </a:ext>
            </a:extLst>
          </p:cNvPr>
          <p:cNvSpPr txBox="1"/>
          <p:nvPr/>
        </p:nvSpPr>
        <p:spPr>
          <a:xfrm>
            <a:off x="8975834" y="2217682"/>
            <a:ext cx="546537" cy="423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6A0667-33A7-1944-BE68-8C52842B25FA}"/>
              </a:ext>
            </a:extLst>
          </p:cNvPr>
          <p:cNvCxnSpPr>
            <a:cxnSpLocks/>
          </p:cNvCxnSpPr>
          <p:nvPr/>
        </p:nvCxnSpPr>
        <p:spPr>
          <a:xfrm flipV="1">
            <a:off x="4542458" y="5570483"/>
            <a:ext cx="607611" cy="91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B63ECA-33B9-C24F-AD9D-D1A688259880}"/>
              </a:ext>
            </a:extLst>
          </p:cNvPr>
          <p:cNvCxnSpPr>
            <a:cxnSpLocks/>
          </p:cNvCxnSpPr>
          <p:nvPr/>
        </p:nvCxnSpPr>
        <p:spPr>
          <a:xfrm>
            <a:off x="5215832" y="5571393"/>
            <a:ext cx="2741919" cy="150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7525DC-54F0-2446-B4CA-D1CC475E8A80}"/>
              </a:ext>
            </a:extLst>
          </p:cNvPr>
          <p:cNvCxnSpPr>
            <a:cxnSpLocks/>
          </p:cNvCxnSpPr>
          <p:nvPr/>
        </p:nvCxnSpPr>
        <p:spPr>
          <a:xfrm>
            <a:off x="8037293" y="5575512"/>
            <a:ext cx="267794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0A38E14-4A70-584A-858B-C7393B9859E4}"/>
              </a:ext>
            </a:extLst>
          </p:cNvPr>
          <p:cNvSpPr/>
          <p:nvPr/>
        </p:nvSpPr>
        <p:spPr>
          <a:xfrm>
            <a:off x="1281374" y="5968806"/>
            <a:ext cx="1391170" cy="690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50A398-0BFF-6244-863D-508601522FE3}"/>
              </a:ext>
            </a:extLst>
          </p:cNvPr>
          <p:cNvSpPr txBox="1"/>
          <p:nvPr/>
        </p:nvSpPr>
        <p:spPr>
          <a:xfrm>
            <a:off x="483080" y="5641675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56AEF7-5BC2-C64B-BD96-743FC1FC04EC}"/>
              </a:ext>
            </a:extLst>
          </p:cNvPr>
          <p:cNvCxnSpPr/>
          <p:nvPr/>
        </p:nvCxnSpPr>
        <p:spPr>
          <a:xfrm>
            <a:off x="1404460" y="5917048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DBABF29-1C9B-244A-9598-C3F17A1BBA4F}"/>
              </a:ext>
            </a:extLst>
          </p:cNvPr>
          <p:cNvCxnSpPr/>
          <p:nvPr/>
        </p:nvCxnSpPr>
        <p:spPr>
          <a:xfrm>
            <a:off x="1404460" y="5508331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3627A7-68AB-4D41-AFE3-9C7C8249920E}"/>
              </a:ext>
            </a:extLst>
          </p:cNvPr>
          <p:cNvCxnSpPr/>
          <p:nvPr/>
        </p:nvCxnSpPr>
        <p:spPr>
          <a:xfrm>
            <a:off x="1436650" y="2762655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C52639E-7665-7344-992B-5512D78102D3}"/>
              </a:ext>
            </a:extLst>
          </p:cNvPr>
          <p:cNvSpPr txBox="1"/>
          <p:nvPr/>
        </p:nvSpPr>
        <p:spPr>
          <a:xfrm>
            <a:off x="2773186" y="5776150"/>
            <a:ext cx="6492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3BAC8D-13F9-D741-BFEB-2B132AFF5D71}"/>
              </a:ext>
            </a:extLst>
          </p:cNvPr>
          <p:cNvSpPr txBox="1"/>
          <p:nvPr/>
        </p:nvSpPr>
        <p:spPr>
          <a:xfrm>
            <a:off x="483079" y="5258837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02D47A-0784-F84A-899B-1360DAAABAA2}"/>
              </a:ext>
            </a:extLst>
          </p:cNvPr>
          <p:cNvSpPr txBox="1"/>
          <p:nvPr/>
        </p:nvSpPr>
        <p:spPr>
          <a:xfrm>
            <a:off x="483079" y="2495908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Monitor3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C2F55B9-36F5-CB48-B4EC-82216F8C154A}"/>
              </a:ext>
            </a:extLst>
          </p:cNvPr>
          <p:cNvCxnSpPr>
            <a:cxnSpLocks/>
          </p:cNvCxnSpPr>
          <p:nvPr/>
        </p:nvCxnSpPr>
        <p:spPr>
          <a:xfrm flipV="1">
            <a:off x="1967423" y="2177486"/>
            <a:ext cx="0" cy="382582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9A99DB-ECA5-E942-B5B5-3898AF700798}"/>
              </a:ext>
            </a:extLst>
          </p:cNvPr>
          <p:cNvSpPr txBox="1"/>
          <p:nvPr/>
        </p:nvSpPr>
        <p:spPr>
          <a:xfrm>
            <a:off x="1754340" y="1825860"/>
            <a:ext cx="10259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B9DDDE-04B9-FB44-9583-B9D2CCCC582A}"/>
              </a:ext>
            </a:extLst>
          </p:cNvPr>
          <p:cNvSpPr txBox="1"/>
          <p:nvPr/>
        </p:nvSpPr>
        <p:spPr>
          <a:xfrm>
            <a:off x="2757420" y="5276906"/>
            <a:ext cx="51456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6.5 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6451C1-0C20-F24D-AEE6-51DF616B52F7}"/>
              </a:ext>
            </a:extLst>
          </p:cNvPr>
          <p:cNvSpPr txBox="1"/>
          <p:nvPr/>
        </p:nvSpPr>
        <p:spPr>
          <a:xfrm>
            <a:off x="2678594" y="2521897"/>
            <a:ext cx="57066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v-SE" dirty="0"/>
              <a:t>160</a:t>
            </a: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12853418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4"/>
          <p:cNvSpPr txBox="1">
            <a:spLocks noGrp="1"/>
          </p:cNvSpPr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Time of </a:t>
            </a:r>
            <a:r>
              <a:rPr lang="da-DK" dirty="0" err="1"/>
              <a:t>flight</a:t>
            </a:r>
            <a:endParaRPr dirty="0"/>
          </a:p>
        </p:txBody>
      </p:sp>
      <p:sp>
        <p:nvSpPr>
          <p:cNvPr id="164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4866A-C714-EC4B-AC6D-ABAAEC2FD82F}"/>
              </a:ext>
            </a:extLst>
          </p:cNvPr>
          <p:cNvSpPr/>
          <p:nvPr/>
        </p:nvSpPr>
        <p:spPr>
          <a:xfrm>
            <a:off x="1281374" y="5968806"/>
            <a:ext cx="1391170" cy="690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B76C1-58AB-6644-9644-F478C5AFF2EB}"/>
              </a:ext>
            </a:extLst>
          </p:cNvPr>
          <p:cNvSpPr txBox="1"/>
          <p:nvPr/>
        </p:nvSpPr>
        <p:spPr>
          <a:xfrm>
            <a:off x="483080" y="5641675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9E823F-58A7-7C4B-B432-3E1A0A41A666}"/>
              </a:ext>
            </a:extLst>
          </p:cNvPr>
          <p:cNvCxnSpPr/>
          <p:nvPr/>
        </p:nvCxnSpPr>
        <p:spPr>
          <a:xfrm>
            <a:off x="1404460" y="5917048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AF89E6-7822-6C4A-8E10-99858501017B}"/>
              </a:ext>
            </a:extLst>
          </p:cNvPr>
          <p:cNvCxnSpPr/>
          <p:nvPr/>
        </p:nvCxnSpPr>
        <p:spPr>
          <a:xfrm>
            <a:off x="1404460" y="5508331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8AEF1-8BF3-BB44-84DF-E4B3D8E9EDBD}"/>
              </a:ext>
            </a:extLst>
          </p:cNvPr>
          <p:cNvCxnSpPr/>
          <p:nvPr/>
        </p:nvCxnSpPr>
        <p:spPr>
          <a:xfrm>
            <a:off x="1436650" y="2762655"/>
            <a:ext cx="112143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9CAC17-0DD2-724F-B5E2-3D80DDE55207}"/>
              </a:ext>
            </a:extLst>
          </p:cNvPr>
          <p:cNvSpPr txBox="1"/>
          <p:nvPr/>
        </p:nvSpPr>
        <p:spPr>
          <a:xfrm>
            <a:off x="2773186" y="5776150"/>
            <a:ext cx="6492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CD265-D623-5045-901A-23C86E45F549}"/>
              </a:ext>
            </a:extLst>
          </p:cNvPr>
          <p:cNvSpPr txBox="1"/>
          <p:nvPr/>
        </p:nvSpPr>
        <p:spPr>
          <a:xfrm>
            <a:off x="483079" y="5258837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05497B-1497-6242-987F-E4B8AB8F0317}"/>
              </a:ext>
            </a:extLst>
          </p:cNvPr>
          <p:cNvSpPr txBox="1"/>
          <p:nvPr/>
        </p:nvSpPr>
        <p:spPr>
          <a:xfrm>
            <a:off x="483079" y="2495908"/>
            <a:ext cx="79829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Monitor3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51B903-4E7A-2F43-B4F9-BE89A7D43B11}"/>
              </a:ext>
            </a:extLst>
          </p:cNvPr>
          <p:cNvCxnSpPr>
            <a:cxnSpLocks/>
          </p:cNvCxnSpPr>
          <p:nvPr/>
        </p:nvCxnSpPr>
        <p:spPr>
          <a:xfrm flipV="1">
            <a:off x="1967423" y="2177486"/>
            <a:ext cx="0" cy="382582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9DAF28-93FA-4E4B-8DB3-280A1E409A92}"/>
              </a:ext>
            </a:extLst>
          </p:cNvPr>
          <p:cNvSpPr txBox="1"/>
          <p:nvPr/>
        </p:nvSpPr>
        <p:spPr>
          <a:xfrm>
            <a:off x="1754340" y="1825860"/>
            <a:ext cx="10259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77C617-B6B8-E742-A6DE-E9DD603D338C}"/>
              </a:ext>
            </a:extLst>
          </p:cNvPr>
          <p:cNvCxnSpPr>
            <a:cxnSpLocks/>
          </p:cNvCxnSpPr>
          <p:nvPr/>
        </p:nvCxnSpPr>
        <p:spPr>
          <a:xfrm flipV="1">
            <a:off x="4547713" y="2177486"/>
            <a:ext cx="0" cy="382582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2ED533-9942-E342-A099-D8D0012992C2}"/>
              </a:ext>
            </a:extLst>
          </p:cNvPr>
          <p:cNvSpPr txBox="1"/>
          <p:nvPr/>
        </p:nvSpPr>
        <p:spPr>
          <a:xfrm>
            <a:off x="4334630" y="1825860"/>
            <a:ext cx="10259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C4301B-FEB4-E843-BD35-B29E5D70B60D}"/>
              </a:ext>
            </a:extLst>
          </p:cNvPr>
          <p:cNvCxnSpPr>
            <a:cxnSpLocks/>
          </p:cNvCxnSpPr>
          <p:nvPr/>
        </p:nvCxnSpPr>
        <p:spPr>
          <a:xfrm flipV="1">
            <a:off x="4542458" y="5990642"/>
            <a:ext cx="5568494" cy="1792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ABC3A8-1588-9C45-BA79-AFB33AF39726}"/>
              </a:ext>
            </a:extLst>
          </p:cNvPr>
          <p:cNvSpPr txBox="1"/>
          <p:nvPr/>
        </p:nvSpPr>
        <p:spPr>
          <a:xfrm>
            <a:off x="10189912" y="5883119"/>
            <a:ext cx="57708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7C7CF-011F-6948-8C86-B8FD73BB6C1A}"/>
              </a:ext>
            </a:extLst>
          </p:cNvPr>
          <p:cNvSpPr/>
          <p:nvPr/>
        </p:nvSpPr>
        <p:spPr>
          <a:xfrm>
            <a:off x="4576367" y="5963551"/>
            <a:ext cx="510640" cy="742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7ABF46-9B66-084D-967C-05E3F0F9F1DD}"/>
              </a:ext>
            </a:extLst>
          </p:cNvPr>
          <p:cNvSpPr/>
          <p:nvPr/>
        </p:nvSpPr>
        <p:spPr>
          <a:xfrm>
            <a:off x="7383139" y="5956968"/>
            <a:ext cx="510640" cy="742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C9797-C711-7441-8F29-19DDAFA7ED4D}"/>
              </a:ext>
            </a:extLst>
          </p:cNvPr>
          <p:cNvSpPr txBox="1"/>
          <p:nvPr/>
        </p:nvSpPr>
        <p:spPr>
          <a:xfrm>
            <a:off x="2757420" y="5276906"/>
            <a:ext cx="51456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6.5 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63EA0C-98E8-3E4B-AE5B-A80DC3BE5F67}"/>
              </a:ext>
            </a:extLst>
          </p:cNvPr>
          <p:cNvSpPr txBox="1"/>
          <p:nvPr/>
        </p:nvSpPr>
        <p:spPr>
          <a:xfrm>
            <a:off x="2678594" y="2521897"/>
            <a:ext cx="57066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v-SE" dirty="0"/>
              <a:t>160</a:t>
            </a: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C30E0B-B272-024F-9E04-75A51C5F60F2}"/>
              </a:ext>
            </a:extLst>
          </p:cNvPr>
          <p:cNvCxnSpPr>
            <a:cxnSpLocks/>
          </p:cNvCxnSpPr>
          <p:nvPr/>
        </p:nvCxnSpPr>
        <p:spPr>
          <a:xfrm>
            <a:off x="4542458" y="2702715"/>
            <a:ext cx="7497544" cy="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ys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6A0667-33A7-1944-BE68-8C52842B25FA}"/>
              </a:ext>
            </a:extLst>
          </p:cNvPr>
          <p:cNvCxnSpPr>
            <a:cxnSpLocks/>
          </p:cNvCxnSpPr>
          <p:nvPr/>
        </p:nvCxnSpPr>
        <p:spPr>
          <a:xfrm flipV="1">
            <a:off x="4542458" y="5570483"/>
            <a:ext cx="607611" cy="91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B63ECA-33B9-C24F-AD9D-D1A688259880}"/>
              </a:ext>
            </a:extLst>
          </p:cNvPr>
          <p:cNvCxnSpPr>
            <a:cxnSpLocks/>
          </p:cNvCxnSpPr>
          <p:nvPr/>
        </p:nvCxnSpPr>
        <p:spPr>
          <a:xfrm>
            <a:off x="5215832" y="5571393"/>
            <a:ext cx="2741919" cy="150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7525DC-54F0-2446-B4CA-D1CC475E8A80}"/>
              </a:ext>
            </a:extLst>
          </p:cNvPr>
          <p:cNvCxnSpPr>
            <a:cxnSpLocks/>
          </p:cNvCxnSpPr>
          <p:nvPr/>
        </p:nvCxnSpPr>
        <p:spPr>
          <a:xfrm>
            <a:off x="8062007" y="5575512"/>
            <a:ext cx="267794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F294E4-215A-E145-AA59-20DF3BADB6F3}"/>
              </a:ext>
            </a:extLst>
          </p:cNvPr>
          <p:cNvCxnSpPr>
            <a:cxnSpLocks/>
          </p:cNvCxnSpPr>
          <p:nvPr/>
        </p:nvCxnSpPr>
        <p:spPr>
          <a:xfrm>
            <a:off x="4546577" y="4315122"/>
            <a:ext cx="1118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4122B-8387-864B-B163-CDC5E0BF26B4}"/>
              </a:ext>
            </a:extLst>
          </p:cNvPr>
          <p:cNvCxnSpPr>
            <a:cxnSpLocks/>
          </p:cNvCxnSpPr>
          <p:nvPr/>
        </p:nvCxnSpPr>
        <p:spPr>
          <a:xfrm flipV="1">
            <a:off x="6818909" y="4312508"/>
            <a:ext cx="1645469" cy="673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6490C8C-96B9-DE49-9236-BD54E94B47F5}"/>
              </a:ext>
            </a:extLst>
          </p:cNvPr>
          <p:cNvCxnSpPr>
            <a:cxnSpLocks/>
          </p:cNvCxnSpPr>
          <p:nvPr/>
        </p:nvCxnSpPr>
        <p:spPr>
          <a:xfrm>
            <a:off x="9705451" y="4328417"/>
            <a:ext cx="898578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B2495A72-B7F3-7541-908C-0D3DECA9AF00}"/>
              </a:ext>
            </a:extLst>
          </p:cNvPr>
          <p:cNvSpPr/>
          <p:nvPr/>
        </p:nvSpPr>
        <p:spPr>
          <a:xfrm>
            <a:off x="4584356" y="2743201"/>
            <a:ext cx="4399006" cy="3274542"/>
          </a:xfrm>
          <a:custGeom>
            <a:avLst/>
            <a:gdLst>
              <a:gd name="connsiteX0" fmla="*/ 0 w 4757351"/>
              <a:gd name="connsiteY0" fmla="*/ 3249827 h 3286897"/>
              <a:gd name="connsiteX1" fmla="*/ 4757351 w 4757351"/>
              <a:gd name="connsiteY1" fmla="*/ 12356 h 3286897"/>
              <a:gd name="connsiteX2" fmla="*/ 1470454 w 4757351"/>
              <a:gd name="connsiteY2" fmla="*/ 0 h 3286897"/>
              <a:gd name="connsiteX3" fmla="*/ 506627 w 4757351"/>
              <a:gd name="connsiteY3" fmla="*/ 3286897 h 3286897"/>
              <a:gd name="connsiteX0" fmla="*/ 0 w 4757351"/>
              <a:gd name="connsiteY0" fmla="*/ 3274540 h 3311610"/>
              <a:gd name="connsiteX1" fmla="*/ 4757351 w 4757351"/>
              <a:gd name="connsiteY1" fmla="*/ 37069 h 3311610"/>
              <a:gd name="connsiteX2" fmla="*/ 1668162 w 4757351"/>
              <a:gd name="connsiteY2" fmla="*/ 0 h 3311610"/>
              <a:gd name="connsiteX3" fmla="*/ 506627 w 4757351"/>
              <a:gd name="connsiteY3" fmla="*/ 3311610 h 3311610"/>
              <a:gd name="connsiteX0" fmla="*/ 0 w 4436076"/>
              <a:gd name="connsiteY0" fmla="*/ 3274541 h 3311611"/>
              <a:gd name="connsiteX1" fmla="*/ 4436076 w 4436076"/>
              <a:gd name="connsiteY1" fmla="*/ 0 h 3311611"/>
              <a:gd name="connsiteX2" fmla="*/ 1668162 w 4436076"/>
              <a:gd name="connsiteY2" fmla="*/ 1 h 3311611"/>
              <a:gd name="connsiteX3" fmla="*/ 506627 w 4436076"/>
              <a:gd name="connsiteY3" fmla="*/ 3311611 h 3311611"/>
              <a:gd name="connsiteX0" fmla="*/ 0 w 4423720"/>
              <a:gd name="connsiteY0" fmla="*/ 3311612 h 3311612"/>
              <a:gd name="connsiteX1" fmla="*/ 4423720 w 4423720"/>
              <a:gd name="connsiteY1" fmla="*/ 0 h 3311612"/>
              <a:gd name="connsiteX2" fmla="*/ 1655806 w 4423720"/>
              <a:gd name="connsiteY2" fmla="*/ 1 h 3311612"/>
              <a:gd name="connsiteX3" fmla="*/ 494271 w 4423720"/>
              <a:gd name="connsiteY3" fmla="*/ 3311611 h 3311612"/>
              <a:gd name="connsiteX0" fmla="*/ 0 w 4423720"/>
              <a:gd name="connsiteY0" fmla="*/ 3311612 h 3311612"/>
              <a:gd name="connsiteX1" fmla="*/ 4423720 w 4423720"/>
              <a:gd name="connsiteY1" fmla="*/ 0 h 3311612"/>
              <a:gd name="connsiteX2" fmla="*/ 1655806 w 4423720"/>
              <a:gd name="connsiteY2" fmla="*/ 1 h 3311612"/>
              <a:gd name="connsiteX3" fmla="*/ 469558 w 4423720"/>
              <a:gd name="connsiteY3" fmla="*/ 3237471 h 3311612"/>
              <a:gd name="connsiteX0" fmla="*/ 0 w 4399006"/>
              <a:gd name="connsiteY0" fmla="*/ 3274542 h 3274542"/>
              <a:gd name="connsiteX1" fmla="*/ 4399006 w 4399006"/>
              <a:gd name="connsiteY1" fmla="*/ 0 h 3274542"/>
              <a:gd name="connsiteX2" fmla="*/ 1631092 w 4399006"/>
              <a:gd name="connsiteY2" fmla="*/ 1 h 3274542"/>
              <a:gd name="connsiteX3" fmla="*/ 444844 w 4399006"/>
              <a:gd name="connsiteY3" fmla="*/ 3237471 h 327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006" h="3274542">
                <a:moveTo>
                  <a:pt x="0" y="3274542"/>
                </a:moveTo>
                <a:lnTo>
                  <a:pt x="4399006" y="0"/>
                </a:lnTo>
                <a:lnTo>
                  <a:pt x="1631092" y="1"/>
                </a:lnTo>
                <a:lnTo>
                  <a:pt x="444844" y="3237471"/>
                </a:lnTo>
              </a:path>
            </a:pathLst>
          </a:custGeom>
          <a:solidFill>
            <a:schemeClr val="accent1">
              <a:lumMod val="75000"/>
              <a:alpha val="31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6337E7A-8282-7A48-A1C0-57F49C12D013}"/>
              </a:ext>
            </a:extLst>
          </p:cNvPr>
          <p:cNvSpPr/>
          <p:nvPr/>
        </p:nvSpPr>
        <p:spPr>
          <a:xfrm>
            <a:off x="7421487" y="2714782"/>
            <a:ext cx="4399006" cy="3274542"/>
          </a:xfrm>
          <a:custGeom>
            <a:avLst/>
            <a:gdLst>
              <a:gd name="connsiteX0" fmla="*/ 0 w 4757351"/>
              <a:gd name="connsiteY0" fmla="*/ 3249827 h 3286897"/>
              <a:gd name="connsiteX1" fmla="*/ 4757351 w 4757351"/>
              <a:gd name="connsiteY1" fmla="*/ 12356 h 3286897"/>
              <a:gd name="connsiteX2" fmla="*/ 1470454 w 4757351"/>
              <a:gd name="connsiteY2" fmla="*/ 0 h 3286897"/>
              <a:gd name="connsiteX3" fmla="*/ 506627 w 4757351"/>
              <a:gd name="connsiteY3" fmla="*/ 3286897 h 3286897"/>
              <a:gd name="connsiteX0" fmla="*/ 0 w 4757351"/>
              <a:gd name="connsiteY0" fmla="*/ 3274540 h 3311610"/>
              <a:gd name="connsiteX1" fmla="*/ 4757351 w 4757351"/>
              <a:gd name="connsiteY1" fmla="*/ 37069 h 3311610"/>
              <a:gd name="connsiteX2" fmla="*/ 1668162 w 4757351"/>
              <a:gd name="connsiteY2" fmla="*/ 0 h 3311610"/>
              <a:gd name="connsiteX3" fmla="*/ 506627 w 4757351"/>
              <a:gd name="connsiteY3" fmla="*/ 3311610 h 3311610"/>
              <a:gd name="connsiteX0" fmla="*/ 0 w 4436076"/>
              <a:gd name="connsiteY0" fmla="*/ 3274541 h 3311611"/>
              <a:gd name="connsiteX1" fmla="*/ 4436076 w 4436076"/>
              <a:gd name="connsiteY1" fmla="*/ 0 h 3311611"/>
              <a:gd name="connsiteX2" fmla="*/ 1668162 w 4436076"/>
              <a:gd name="connsiteY2" fmla="*/ 1 h 3311611"/>
              <a:gd name="connsiteX3" fmla="*/ 506627 w 4436076"/>
              <a:gd name="connsiteY3" fmla="*/ 3311611 h 3311611"/>
              <a:gd name="connsiteX0" fmla="*/ 0 w 4423720"/>
              <a:gd name="connsiteY0" fmla="*/ 3311612 h 3311612"/>
              <a:gd name="connsiteX1" fmla="*/ 4423720 w 4423720"/>
              <a:gd name="connsiteY1" fmla="*/ 0 h 3311612"/>
              <a:gd name="connsiteX2" fmla="*/ 1655806 w 4423720"/>
              <a:gd name="connsiteY2" fmla="*/ 1 h 3311612"/>
              <a:gd name="connsiteX3" fmla="*/ 494271 w 4423720"/>
              <a:gd name="connsiteY3" fmla="*/ 3311611 h 3311612"/>
              <a:gd name="connsiteX0" fmla="*/ 0 w 4423720"/>
              <a:gd name="connsiteY0" fmla="*/ 3311612 h 3311612"/>
              <a:gd name="connsiteX1" fmla="*/ 4423720 w 4423720"/>
              <a:gd name="connsiteY1" fmla="*/ 0 h 3311612"/>
              <a:gd name="connsiteX2" fmla="*/ 1655806 w 4423720"/>
              <a:gd name="connsiteY2" fmla="*/ 1 h 3311612"/>
              <a:gd name="connsiteX3" fmla="*/ 469558 w 4423720"/>
              <a:gd name="connsiteY3" fmla="*/ 3237471 h 3311612"/>
              <a:gd name="connsiteX0" fmla="*/ 0 w 4399006"/>
              <a:gd name="connsiteY0" fmla="*/ 3274542 h 3274542"/>
              <a:gd name="connsiteX1" fmla="*/ 4399006 w 4399006"/>
              <a:gd name="connsiteY1" fmla="*/ 0 h 3274542"/>
              <a:gd name="connsiteX2" fmla="*/ 1631092 w 4399006"/>
              <a:gd name="connsiteY2" fmla="*/ 1 h 3274542"/>
              <a:gd name="connsiteX3" fmla="*/ 444844 w 4399006"/>
              <a:gd name="connsiteY3" fmla="*/ 3237471 h 327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006" h="3274542">
                <a:moveTo>
                  <a:pt x="0" y="3274542"/>
                </a:moveTo>
                <a:lnTo>
                  <a:pt x="4399006" y="0"/>
                </a:lnTo>
                <a:lnTo>
                  <a:pt x="1631092" y="1"/>
                </a:lnTo>
                <a:lnTo>
                  <a:pt x="444844" y="3237471"/>
                </a:lnTo>
              </a:path>
            </a:pathLst>
          </a:custGeom>
          <a:solidFill>
            <a:schemeClr val="accent1">
              <a:lumMod val="75000"/>
              <a:alpha val="31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F9D33DC9-6D1C-BD4F-86AB-F48DA4F74D3A}"/>
              </a:ext>
            </a:extLst>
          </p:cNvPr>
          <p:cNvSpPr/>
          <p:nvPr/>
        </p:nvSpPr>
        <p:spPr>
          <a:xfrm rot="16200000">
            <a:off x="7507131" y="1180392"/>
            <a:ext cx="209341" cy="2743123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52D5FE-A907-964D-8BE6-83A8CBED81C6}"/>
                  </a:ext>
                </a:extLst>
              </p:cNvPr>
              <p:cNvSpPr txBox="1"/>
              <p:nvPr/>
            </p:nvSpPr>
            <p:spPr>
              <a:xfrm>
                <a:off x="7018638" y="1964725"/>
                <a:ext cx="1186248" cy="461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sv-SE" sz="3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∆</m:t>
                      </m:r>
                      <m:r>
                        <a:rPr kumimoji="0" lang="sv-SE" sz="3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𝜆</m:t>
                      </m:r>
                    </m:oMath>
                  </m:oMathPara>
                </a14:m>
                <a:endParaRPr kumimoji="0" lang="sv-SE" sz="3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52D5FE-A907-964D-8BE6-83A8CBED8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38" y="1964725"/>
                <a:ext cx="1186248" cy="461665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076AA855-E763-FE47-9FC1-F62E707112F9}"/>
              </a:ext>
            </a:extLst>
          </p:cNvPr>
          <p:cNvSpPr txBox="1"/>
          <p:nvPr/>
        </p:nvSpPr>
        <p:spPr>
          <a:xfrm>
            <a:off x="8091487" y="1714649"/>
            <a:ext cx="2710250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Wavelength</a:t>
            </a:r>
            <a:r>
              <a:rPr kumimoji="0" lang="sv-SE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band</a:t>
            </a:r>
          </a:p>
        </p:txBody>
      </p:sp>
    </p:spTree>
    <p:extLst>
      <p:ext uri="{BB962C8B-B14F-4D97-AF65-F5344CB8AC3E}">
        <p14:creationId xmlns:p14="http://schemas.microsoft.com/office/powerpoint/2010/main" val="18812244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204</Words>
  <Application>Microsoft Macintosh PowerPoint</Application>
  <PresentationFormat>Custom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Verdana</vt:lpstr>
      <vt:lpstr>Blank</vt:lpstr>
      <vt:lpstr>Time of flight diffractometer</vt:lpstr>
      <vt:lpstr>Larger exercise – More time</vt:lpstr>
      <vt:lpstr>Time of flight</vt:lpstr>
      <vt:lpstr>Time of flight</vt:lpstr>
      <vt:lpstr>Time of flight</vt:lpstr>
      <vt:lpstr>Time of flight</vt:lpstr>
      <vt:lpstr>Time of flight</vt:lpstr>
      <vt:lpstr>Time of flight</vt:lpstr>
      <vt:lpstr>Time of flight</vt:lpstr>
      <vt:lpstr>Time of flight powder exercise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Guides and gravity in McStas</dc:title>
  <cp:lastModifiedBy>Microsoft Office User</cp:lastModifiedBy>
  <cp:revision>18</cp:revision>
  <cp:lastPrinted>2022-05-19T12:29:12Z</cp:lastPrinted>
  <dcterms:modified xsi:type="dcterms:W3CDTF">2022-06-03T07:24:47Z</dcterms:modified>
</cp:coreProperties>
</file>