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3.png" ContentType="image/png"/>
  <Override PartName="/ppt/media/image119.png" ContentType="image/png"/>
  <Override PartName="/ppt/media/image118.png" ContentType="image/png"/>
  <Override PartName="/ppt/media/image116.png" ContentType="image/png"/>
  <Override PartName="/ppt/media/image113.tif" ContentType="image/tiff"/>
  <Override PartName="/ppt/media/image109.png" ContentType="image/png"/>
  <Override PartName="/ppt/media/image105.tif" ContentType="image/tiff"/>
  <Override PartName="/ppt/media/image117.png" ContentType="image/png"/>
  <Override PartName="/ppt/media/image99.png" ContentType="image/png"/>
  <Override PartName="/ppt/media/image98.tif" ContentType="image/tiff"/>
  <Override PartName="/ppt/media/image115.png" ContentType="image/png"/>
  <Override PartName="/ppt/media/image97.png" ContentType="image/png"/>
  <Override PartName="/ppt/media/image95.png" ContentType="image/png"/>
  <Override PartName="/ppt/media/image94.png" ContentType="image/png"/>
  <Override PartName="/ppt/media/image111.png" ContentType="image/png"/>
  <Override PartName="/ppt/media/image93.png" ContentType="image/png"/>
  <Override PartName="/ppt/media/image110.png" ContentType="image/png"/>
  <Override PartName="/ppt/media/image92.png" ContentType="image/png"/>
  <Override PartName="/ppt/media/image90.png" ContentType="image/png"/>
  <Override PartName="/ppt/media/image106.png" ContentType="image/png"/>
  <Override PartName="/ppt/media/image88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7.tif" ContentType="image/tiff"/>
  <Override PartName="/ppt/media/image121.png" ContentType="image/png"/>
  <Override PartName="/ppt/media/image12.png" ContentType="image/png"/>
  <Override PartName="/ppt/media/image37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104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103.png" ContentType="image/png"/>
  <Override PartName="/ppt/media/image85.png" ContentType="image/png"/>
  <Override PartName="/ppt/media/image4.png" ContentType="image/png"/>
  <Override PartName="/ppt/media/image102.png" ContentType="image/png"/>
  <Override PartName="/ppt/media/image84.png" ContentType="image/png"/>
  <Override PartName="/ppt/media/image3.png" ContentType="image/png"/>
  <Override PartName="/ppt/media/image100.png" ContentType="image/png"/>
  <Override PartName="/ppt/media/image82.png" ContentType="image/png"/>
  <Override PartName="/ppt/media/image1.png" ContentType="image/png"/>
  <Override PartName="/ppt/media/image101.png" ContentType="image/png"/>
  <Override PartName="/ppt/media/image83.png" ContentType="image/png"/>
  <Override PartName="/ppt/media/image2.png" ContentType="image/png"/>
  <Override PartName="/ppt/media/image108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20.png" ContentType="image/png"/>
  <Override PartName="/ppt/media/image11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30.png" ContentType="image/png"/>
  <Override PartName="/ppt/media/image55.png" ContentType="image/png"/>
  <Override PartName="/ppt/media/image112.tif" ContentType="image/tiff"/>
  <Override PartName="/ppt/media/image29.png" ContentType="image/png"/>
  <Override PartName="/ppt/media/image28.png" ContentType="image/png"/>
  <Override PartName="/ppt/media/image91.tif" ContentType="image/tiff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20.png" ContentType="image/png"/>
  <Override PartName="/ppt/media/image45.png" ContentType="image/png"/>
  <Override PartName="/ppt/media/image114.png" ContentType="image/png"/>
  <Override PartName="/ppt/media/image96.png" ContentType="image/png"/>
  <Override PartName="/ppt/media/image70.tif" ContentType="image/tiff"/>
  <Override PartName="/ppt/media/image19.png" ContentType="image/png"/>
  <Override PartName="/ppt/media/image18.png" ContentType="image/png"/>
  <Override PartName="/ppt/media/image17.png" ContentType="image/png"/>
  <Override PartName="/ppt/media/image124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22.png" ContentType="image/png"/>
  <Override PartName="/ppt/media/image13.png" ContentType="image/png"/>
  <Override PartName="/ppt/media/image38.png" ContentType="image/png"/>
  <Override PartName="/ppt/media/image107.png" ContentType="image/png"/>
  <Override PartName="/ppt/media/image89.png" ContentType="image/png"/>
  <Override PartName="/ppt/media/image8.png" ContentType="image/png"/>
  <Override PartName="/ppt/media/image63.tif" ContentType="image/tiff"/>
  <Override PartName="/ppt/media/image35.tif" ContentType="image/tiff"/>
  <Override PartName="/ppt/media/image27.tif" ContentType="image/tiff"/>
  <Override PartName="/ppt/media/image47.png" ContentType="image/png"/>
  <Override PartName="/ppt/media/image21.tif" ContentType="image/tiff"/>
  <Override PartName="/ppt/media/image14.tif" ContentType="image/tiff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3.png" ContentType="image/png"/>
  <Override PartName="/ppt/media/image42.tif" ContentType="image/tiff"/>
  <Override PartName="/ppt/media/image68.png" ContentType="image/png"/>
  <Override PartName="/ppt/media/image44.png" ContentType="image/png"/>
  <Override PartName="/ppt/media/image69.png" ContentType="image/png"/>
  <Override PartName="/ppt/media/image46.png" ContentType="image/png"/>
  <Override PartName="/ppt/media/image49.tif" ContentType="image/tiff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56.tif" ContentType="image/tiff"/>
  <Override PartName="/ppt/media/image62.png" ContentType="image/png"/>
  <Override PartName="/ppt/media/image67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7.tif" ContentType="image/tiff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</p:sldIdLst>
  <p:sldSz cx="121793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9230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4"/>
          <p:cNvSpPr>
            <a:spLocks noGrp="1"/>
          </p:cNvSpPr>
          <p:nvPr>
            <p:ph type="body"/>
          </p:nvPr>
        </p:nvSpPr>
        <p:spPr>
          <a:xfrm>
            <a:off x="807156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5"/>
          <p:cNvSpPr>
            <a:spLocks noGrp="1"/>
          </p:cNvSpPr>
          <p:nvPr>
            <p:ph type="body"/>
          </p:nvPr>
        </p:nvSpPr>
        <p:spPr>
          <a:xfrm>
            <a:off x="17748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6"/>
          <p:cNvSpPr>
            <a:spLocks noGrp="1"/>
          </p:cNvSpPr>
          <p:nvPr>
            <p:ph type="body"/>
          </p:nvPr>
        </p:nvSpPr>
        <p:spPr>
          <a:xfrm>
            <a:off x="49230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7"/>
          <p:cNvSpPr>
            <a:spLocks noGrp="1"/>
          </p:cNvSpPr>
          <p:nvPr>
            <p:ph type="body"/>
          </p:nvPr>
        </p:nvSpPr>
        <p:spPr>
          <a:xfrm>
            <a:off x="807156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230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07156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7748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49230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807156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9230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7156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17748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9230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7156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9230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807156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17748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49230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807156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9230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807156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17748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49230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807156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9230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807156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17748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 type="body"/>
          </p:nvPr>
        </p:nvSpPr>
        <p:spPr>
          <a:xfrm>
            <a:off x="49230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 type="body"/>
          </p:nvPr>
        </p:nvSpPr>
        <p:spPr>
          <a:xfrm>
            <a:off x="807156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9230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807156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body"/>
          </p:nvPr>
        </p:nvSpPr>
        <p:spPr>
          <a:xfrm>
            <a:off x="17748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6"/>
          <p:cNvSpPr>
            <a:spLocks noGrp="1"/>
          </p:cNvSpPr>
          <p:nvPr>
            <p:ph type="body"/>
          </p:nvPr>
        </p:nvSpPr>
        <p:spPr>
          <a:xfrm>
            <a:off x="49230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7"/>
          <p:cNvSpPr>
            <a:spLocks noGrp="1"/>
          </p:cNvSpPr>
          <p:nvPr>
            <p:ph type="body"/>
          </p:nvPr>
        </p:nvSpPr>
        <p:spPr>
          <a:xfrm>
            <a:off x="807156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49230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807156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body"/>
          </p:nvPr>
        </p:nvSpPr>
        <p:spPr>
          <a:xfrm>
            <a:off x="17748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 type="body"/>
          </p:nvPr>
        </p:nvSpPr>
        <p:spPr>
          <a:xfrm>
            <a:off x="49230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 type="body"/>
          </p:nvPr>
        </p:nvSpPr>
        <p:spPr>
          <a:xfrm>
            <a:off x="807156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subTitle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ubTitle"/>
          </p:nvPr>
        </p:nvSpPr>
        <p:spPr>
          <a:xfrm>
            <a:off x="1774800" y="426240"/>
            <a:ext cx="9312120" cy="45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1774800" y="4080600"/>
            <a:ext cx="931212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6546600" y="17064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5"/>
          <p:cNvSpPr>
            <a:spLocks noGrp="1"/>
          </p:cNvSpPr>
          <p:nvPr>
            <p:ph type="body"/>
          </p:nvPr>
        </p:nvSpPr>
        <p:spPr>
          <a:xfrm>
            <a:off x="6546600" y="4080600"/>
            <a:ext cx="45442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492300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 type="body"/>
          </p:nvPr>
        </p:nvSpPr>
        <p:spPr>
          <a:xfrm>
            <a:off x="8071560" y="17064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5"/>
          <p:cNvSpPr>
            <a:spLocks noGrp="1"/>
          </p:cNvSpPr>
          <p:nvPr>
            <p:ph type="body"/>
          </p:nvPr>
        </p:nvSpPr>
        <p:spPr>
          <a:xfrm>
            <a:off x="17748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6"/>
          <p:cNvSpPr>
            <a:spLocks noGrp="1"/>
          </p:cNvSpPr>
          <p:nvPr>
            <p:ph type="body"/>
          </p:nvPr>
        </p:nvSpPr>
        <p:spPr>
          <a:xfrm>
            <a:off x="492300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7"/>
          <p:cNvSpPr>
            <a:spLocks noGrp="1"/>
          </p:cNvSpPr>
          <p:nvPr>
            <p:ph type="body"/>
          </p:nvPr>
        </p:nvSpPr>
        <p:spPr>
          <a:xfrm>
            <a:off x="8071560" y="4080600"/>
            <a:ext cx="2998080" cy="216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ubTitle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tif"/><Relationship Id="rId16" Type="http://schemas.openxmlformats.org/officeDocument/2006/relationships/slideLayout" Target="../slideLayouts/slideLayout1.xml"/><Relationship Id="rId17" Type="http://schemas.openxmlformats.org/officeDocument/2006/relationships/slideLayout" Target="../slideLayouts/slideLayout2.xml"/><Relationship Id="rId18" Type="http://schemas.openxmlformats.org/officeDocument/2006/relationships/slideLayout" Target="../slideLayouts/slideLayout3.xml"/><Relationship Id="rId19" Type="http://schemas.openxmlformats.org/officeDocument/2006/relationships/slideLayout" Target="../slideLayouts/slideLayout4.xml"/><Relationship Id="rId2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8.xml"/><Relationship Id="rId24" Type="http://schemas.openxmlformats.org/officeDocument/2006/relationships/slideLayout" Target="../slideLayouts/slideLayout9.xml"/><Relationship Id="rId25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11.xml"/><Relationship Id="rId2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tif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tif"/><Relationship Id="rId15" Type="http://schemas.openxmlformats.org/officeDocument/2006/relationships/image" Target="../media/image28.png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tif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tif"/><Relationship Id="rId16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tif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tif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tif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tif"/><Relationship Id="rId16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tif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tif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tif"/><Relationship Id="rId16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tif"/><Relationship Id="rId9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tif"/><Relationship Id="rId9" Type="http://schemas.openxmlformats.org/officeDocument/2006/relationships/image" Target="../media/image113.tif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19.png"/><Relationship Id="rId16" Type="http://schemas.openxmlformats.org/officeDocument/2006/relationships/image" Target="../media/image120.png"/><Relationship Id="rId17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03.xml"/><Relationship Id="rId24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7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8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1" name="PSI-Logo_trans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5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6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9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0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PlaceHolder 15"/>
          <p:cNvSpPr>
            <a:spLocks noGrp="1"/>
          </p:cNvSpPr>
          <p:nvPr>
            <p:ph type="title"/>
          </p:nvPr>
        </p:nvSpPr>
        <p:spPr>
          <a:xfrm>
            <a:off x="249840" y="3545280"/>
            <a:ext cx="10839600" cy="270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93000"/>
              </a:lnSpc>
            </a:pP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6"/>
          <p:cNvSpPr>
            <a:spLocks noGrp="1"/>
          </p:cNvSpPr>
          <p:nvPr>
            <p:ph type="body"/>
          </p:nvPr>
        </p:nvSpPr>
        <p:spPr>
          <a:xfrm>
            <a:off x="246960" y="1704960"/>
            <a:ext cx="10839600" cy="1660320"/>
          </a:xfrm>
          <a:prstGeom prst="rect">
            <a:avLst/>
          </a:prstGeom>
        </p:spPr>
        <p:txBody>
          <a:bodyPr lIns="0" rIns="0" tIns="0" bIns="0" anchor="b">
            <a:normAutofit fontScale="57000"/>
          </a:bodyPr>
          <a:p>
            <a:pPr>
              <a:lnSpc>
                <a:spcPct val="11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 lvl="1" marL="546120" indent="-329760">
              <a:lnSpc>
                <a:spcPct val="11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 lvl="2" marL="747720" indent="-329760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 lvl="3" marL="960120" indent="-329760">
              <a:lnSpc>
                <a:spcPct val="11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 lvl="4" marL="1158120" indent="-329760">
              <a:lnSpc>
                <a:spcPct val="11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7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fld id="{B84CAEA0-658D-42B0-B490-974487EAD7C9}" type="slidenum"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GB" sz="700" spc="-1" strike="noStrike">
              <a:latin typeface="Times New Roman"/>
            </a:endParaRPr>
          </a:p>
        </p:txBody>
      </p:sp>
      <p:pic>
        <p:nvPicPr>
          <p:cNvPr id="24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25" name="Group 18"/>
          <p:cNvGrpSpPr/>
          <p:nvPr/>
        </p:nvGrpSpPr>
        <p:grpSpPr>
          <a:xfrm>
            <a:off x="11017800" y="228960"/>
            <a:ext cx="1149840" cy="6269040"/>
            <a:chOff x="11017800" y="228960"/>
            <a:chExt cx="1149840" cy="6269040"/>
          </a:xfrm>
        </p:grpSpPr>
        <p:grpSp>
          <p:nvGrpSpPr>
            <p:cNvPr id="26" name="Group 19"/>
            <p:cNvGrpSpPr/>
            <p:nvPr/>
          </p:nvGrpSpPr>
          <p:grpSpPr>
            <a:xfrm>
              <a:off x="11091600" y="5391720"/>
              <a:ext cx="1059840" cy="1106280"/>
              <a:chOff x="11091600" y="5391720"/>
              <a:chExt cx="1059840" cy="1106280"/>
            </a:xfrm>
          </p:grpSpPr>
          <p:sp>
            <p:nvSpPr>
              <p:cNvPr id="27" name="CustomShape 20"/>
              <p:cNvSpPr/>
              <p:nvPr/>
            </p:nvSpPr>
            <p:spPr>
              <a:xfrm>
                <a:off x="11095200" y="6053040"/>
                <a:ext cx="170640" cy="249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11802600" y="6063120"/>
                <a:ext cx="239760" cy="2289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9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11091600" y="5391720"/>
                <a:ext cx="1059840" cy="6228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0" name="PSI-Logo_trans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11486520" y="6123600"/>
                <a:ext cx="298440" cy="1090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1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11283120" y="6050880"/>
                <a:ext cx="187200" cy="2545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2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11405520" y="6278760"/>
                <a:ext cx="407520" cy="21924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33" name="Image" descr=""/>
            <p:cNvPicPr/>
            <p:nvPr/>
          </p:nvPicPr>
          <p:blipFill>
            <a:blip r:embed="rId15"/>
            <a:stretch/>
          </p:blipFill>
          <p:spPr>
            <a:xfrm>
              <a:off x="11017800" y="228960"/>
              <a:ext cx="1103760" cy="40266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4" name="CustomShape 21"/>
            <p:cNvSpPr/>
            <p:nvPr/>
          </p:nvSpPr>
          <p:spPr>
            <a:xfrm>
              <a:off x="11029680" y="4385160"/>
              <a:ext cx="1137960" cy="817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670" spc="-1" strike="noStrike"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6"/>
    <p:sldLayoutId id="2147483650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  <p:sldLayoutId id="2147483660" r:id="rId2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4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5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77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78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79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80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1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2" name="PSI-Logo_trans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3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4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85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86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87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15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16"/>
          <p:cNvSpPr>
            <a:spLocks noGrp="1"/>
          </p:cNvSpPr>
          <p:nvPr>
            <p:ph type="body"/>
          </p:nvPr>
        </p:nvSpPr>
        <p:spPr>
          <a:xfrm>
            <a:off x="1774800" y="1706400"/>
            <a:ext cx="931212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14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156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82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1026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7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fld id="{E4C3A9F3-9302-4018-8C8C-E58BA3585888}" type="slidenum"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GB" sz="700" spc="-1" strike="noStrike">
              <a:latin typeface="Times New Roman"/>
            </a:endParaRPr>
          </a:p>
        </p:txBody>
      </p:sp>
      <p:grpSp>
        <p:nvGrpSpPr>
          <p:cNvPr id="95" name="Group 18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96" name="Group 19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97" name="CustomShape 20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8" name="logoill.pdf" descr=""/>
              <p:cNvPicPr/>
              <p:nvPr/>
            </p:nvPicPr>
            <p:blipFill>
              <a:blip r:embed="rId9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9" name="mcstas-logo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0" name="PSI-Logo_trans.png" descr=""/>
              <p:cNvPicPr/>
              <p:nvPr/>
            </p:nvPicPr>
            <p:blipFill>
              <a:blip r:embed="rId11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1" name="ku-logo.pdf" descr=""/>
              <p:cNvPicPr/>
              <p:nvPr/>
            </p:nvPicPr>
            <p:blipFill>
              <a:blip r:embed="rId12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2" name="ESS_Logo_Frugal_Blue_cmyk.png" descr=""/>
              <p:cNvPicPr/>
              <p:nvPr/>
            </p:nvPicPr>
            <p:blipFill>
              <a:blip r:embed="rId13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03" name="Image" descr=""/>
            <p:cNvPicPr/>
            <p:nvPr/>
          </p:nvPicPr>
          <p:blipFill>
            <a:blip r:embed="rId14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04" name="CustomShape 21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pic>
        <p:nvPicPr>
          <p:cNvPr id="105" name="ESS.png" descr=""/>
          <p:cNvPicPr/>
          <p:nvPr/>
        </p:nvPicPr>
        <p:blipFill>
          <a:blip r:embed="rId15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45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46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148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149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150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51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2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3" name="PSI-Logo_trans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4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5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56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57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58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15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16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409640" cy="454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14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156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82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1026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7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fld id="{A62C8452-0973-479A-96C0-7D7DB40C2C4E}" type="slidenum"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GB" sz="700" spc="-1" strike="noStrike">
              <a:latin typeface="Times New Roman"/>
            </a:endParaRPr>
          </a:p>
        </p:txBody>
      </p:sp>
      <p:pic>
        <p:nvPicPr>
          <p:cNvPr id="166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167" name="Group 18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168" name="Group 19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169" name="CustomShape 20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0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71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72" name="PSI-Logo_trans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73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74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75" name="Image" descr=""/>
            <p:cNvPicPr/>
            <p:nvPr/>
          </p:nvPicPr>
          <p:blipFill>
            <a:blip r:embed="rId15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76" name="CustomShape 21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16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17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219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220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221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22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23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24" name="PSI-Logo_trans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25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26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227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28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229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32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33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PlaceHolder 15"/>
          <p:cNvSpPr>
            <a:spLocks noGrp="1"/>
          </p:cNvSpPr>
          <p:nvPr>
            <p:ph type="title"/>
          </p:nvPr>
        </p:nvSpPr>
        <p:spPr>
          <a:xfrm>
            <a:off x="1774800" y="426240"/>
            <a:ext cx="6048360" cy="9723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6"/>
          <p:cNvSpPr>
            <a:spLocks noGrp="1"/>
          </p:cNvSpPr>
          <p:nvPr>
            <p:ph type="body"/>
          </p:nvPr>
        </p:nvSpPr>
        <p:spPr>
          <a:xfrm>
            <a:off x="1774800" y="1706400"/>
            <a:ext cx="604836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14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156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82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1026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17"/>
          <p:cNvSpPr>
            <a:spLocks noGrp="1"/>
          </p:cNvSpPr>
          <p:nvPr>
            <p:ph type="body"/>
          </p:nvPr>
        </p:nvSpPr>
        <p:spPr>
          <a:xfrm>
            <a:off x="8331120" y="849600"/>
            <a:ext cx="3858840" cy="25052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18"/>
          <p:cNvSpPr>
            <a:spLocks noGrp="1"/>
          </p:cNvSpPr>
          <p:nvPr>
            <p:ph type="body"/>
          </p:nvPr>
        </p:nvSpPr>
        <p:spPr>
          <a:xfrm>
            <a:off x="8331120" y="3563640"/>
            <a:ext cx="3858840" cy="25052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19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fld id="{DB62CA30-0B8A-4EFF-870D-A1042771539C}" type="slidenum"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GB" sz="700" spc="-1" strike="noStrike">
              <a:latin typeface="Times New Roman"/>
            </a:endParaRPr>
          </a:p>
        </p:txBody>
      </p:sp>
      <p:pic>
        <p:nvPicPr>
          <p:cNvPr id="239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240" name="Group 20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241" name="Group 21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242" name="CustomShape 22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43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44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45" name="PSI-Logo_trans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46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47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248" name="Image" descr=""/>
            <p:cNvPicPr/>
            <p:nvPr/>
          </p:nvPicPr>
          <p:blipFill>
            <a:blip r:embed="rId15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49" name="CustomShape 23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89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90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1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292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293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294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5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96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97" name="PSI-Logo_trans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98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99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300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01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302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05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06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PlaceHolder 15"/>
          <p:cNvSpPr>
            <a:spLocks noGrp="1"/>
          </p:cNvSpPr>
          <p:nvPr>
            <p:ph type="title"/>
          </p:nvPr>
        </p:nvSpPr>
        <p:spPr>
          <a:xfrm>
            <a:off x="4221360" y="426240"/>
            <a:ext cx="6865560" cy="9723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16"/>
          <p:cNvSpPr>
            <a:spLocks noGrp="1"/>
          </p:cNvSpPr>
          <p:nvPr>
            <p:ph type="body"/>
          </p:nvPr>
        </p:nvSpPr>
        <p:spPr>
          <a:xfrm>
            <a:off x="4221360" y="1706400"/>
            <a:ext cx="6865560" cy="45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14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156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82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1026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17"/>
          <p:cNvSpPr>
            <a:spLocks noGrp="1"/>
          </p:cNvSpPr>
          <p:nvPr>
            <p:ph type="body"/>
          </p:nvPr>
        </p:nvSpPr>
        <p:spPr>
          <a:xfrm>
            <a:off x="0" y="1314360"/>
            <a:ext cx="3707640" cy="24548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18"/>
          <p:cNvSpPr>
            <a:spLocks noGrp="1"/>
          </p:cNvSpPr>
          <p:nvPr>
            <p:ph type="body"/>
          </p:nvPr>
        </p:nvSpPr>
        <p:spPr>
          <a:xfrm>
            <a:off x="0" y="3968280"/>
            <a:ext cx="3707640" cy="24548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19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fld id="{21C64E4E-AB48-4F6C-A801-6F31A75C1F92}" type="slidenum"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GB" sz="700" spc="-1" strike="noStrike">
              <a:latin typeface="Times New Roman"/>
            </a:endParaRPr>
          </a:p>
        </p:txBody>
      </p:sp>
      <p:pic>
        <p:nvPicPr>
          <p:cNvPr id="312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313" name="Group 20"/>
          <p:cNvGrpSpPr/>
          <p:nvPr/>
        </p:nvGrpSpPr>
        <p:grpSpPr>
          <a:xfrm>
            <a:off x="11017800" y="228960"/>
            <a:ext cx="1149840" cy="6269040"/>
            <a:chOff x="11017800" y="228960"/>
            <a:chExt cx="1149840" cy="6269040"/>
          </a:xfrm>
        </p:grpSpPr>
        <p:grpSp>
          <p:nvGrpSpPr>
            <p:cNvPr id="314" name="Group 21"/>
            <p:cNvGrpSpPr/>
            <p:nvPr/>
          </p:nvGrpSpPr>
          <p:grpSpPr>
            <a:xfrm>
              <a:off x="11091600" y="5391720"/>
              <a:ext cx="1059840" cy="1106280"/>
              <a:chOff x="11091600" y="5391720"/>
              <a:chExt cx="1059840" cy="1106280"/>
            </a:xfrm>
          </p:grpSpPr>
          <p:sp>
            <p:nvSpPr>
              <p:cNvPr id="315" name="CustomShape 22"/>
              <p:cNvSpPr/>
              <p:nvPr/>
            </p:nvSpPr>
            <p:spPr>
              <a:xfrm>
                <a:off x="11095200" y="6053040"/>
                <a:ext cx="170640" cy="249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16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11802600" y="6063120"/>
                <a:ext cx="239760" cy="2289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17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11091600" y="5391720"/>
                <a:ext cx="1059840" cy="6228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18" name="PSI-Logo_trans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11486520" y="6123600"/>
                <a:ext cx="298440" cy="1090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19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11283120" y="6050880"/>
                <a:ext cx="187200" cy="2545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20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11405520" y="6278760"/>
                <a:ext cx="407520" cy="21924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321" name="Image" descr=""/>
            <p:cNvPicPr/>
            <p:nvPr/>
          </p:nvPicPr>
          <p:blipFill>
            <a:blip r:embed="rId15"/>
            <a:stretch/>
          </p:blipFill>
          <p:spPr>
            <a:xfrm>
              <a:off x="11017800" y="228960"/>
              <a:ext cx="1103760" cy="40266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22" name="CustomShape 23"/>
            <p:cNvSpPr/>
            <p:nvPr/>
          </p:nvSpPr>
          <p:spPr>
            <a:xfrm>
              <a:off x="11029680" y="4385160"/>
              <a:ext cx="1137960" cy="817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670" spc="-1" strike="noStrike"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62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63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4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365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366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367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8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69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70" name="PSI-Logo_trans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71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372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373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74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375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78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79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PlaceHolder 15"/>
          <p:cNvSpPr>
            <a:spLocks noGrp="1"/>
          </p:cNvSpPr>
          <p:nvPr>
            <p:ph type="title"/>
          </p:nvPr>
        </p:nvSpPr>
        <p:spPr>
          <a:xfrm>
            <a:off x="247680" y="980640"/>
            <a:ext cx="3740040" cy="4176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16"/>
          <p:cNvSpPr>
            <a:spLocks noGrp="1"/>
          </p:cNvSpPr>
          <p:nvPr>
            <p:ph type="body"/>
          </p:nvPr>
        </p:nvSpPr>
        <p:spPr>
          <a:xfrm>
            <a:off x="247680" y="4407120"/>
            <a:ext cx="3740040" cy="184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198000" indent="-1976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1" marL="414000" indent="-1976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615600" indent="-1976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828000" indent="-1976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4" marL="1026000" indent="-19764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17"/>
          <p:cNvSpPr>
            <a:spLocks noGrp="1"/>
          </p:cNvSpPr>
          <p:nvPr>
            <p:ph type="body"/>
          </p:nvPr>
        </p:nvSpPr>
        <p:spPr>
          <a:xfrm>
            <a:off x="4222800" y="979200"/>
            <a:ext cx="3740040" cy="417240"/>
          </a:xfrm>
          <a:prstGeom prst="rect">
            <a:avLst/>
          </a:prstGeom>
        </p:spPr>
        <p:txBody>
          <a:bodyPr lIns="0" rIns="0" tIns="0" bIns="0" anchor="b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18"/>
          <p:cNvSpPr>
            <a:spLocks noGrp="1"/>
          </p:cNvSpPr>
          <p:nvPr>
            <p:ph type="body"/>
          </p:nvPr>
        </p:nvSpPr>
        <p:spPr>
          <a:xfrm>
            <a:off x="8197920" y="979200"/>
            <a:ext cx="3740040" cy="417240"/>
          </a:xfrm>
          <a:prstGeom prst="rect">
            <a:avLst/>
          </a:prstGeom>
        </p:spPr>
        <p:txBody>
          <a:bodyPr lIns="0" rIns="0" tIns="0" bIns="0" anchor="b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19"/>
          <p:cNvSpPr>
            <a:spLocks noGrp="1"/>
          </p:cNvSpPr>
          <p:nvPr>
            <p:ph type="body"/>
          </p:nvPr>
        </p:nvSpPr>
        <p:spPr>
          <a:xfrm>
            <a:off x="247680" y="1546200"/>
            <a:ext cx="3740040" cy="26636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0"/>
          <p:cNvSpPr>
            <a:spLocks noGrp="1"/>
          </p:cNvSpPr>
          <p:nvPr>
            <p:ph type="body"/>
          </p:nvPr>
        </p:nvSpPr>
        <p:spPr>
          <a:xfrm>
            <a:off x="4223160" y="1548720"/>
            <a:ext cx="3740040" cy="26636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1"/>
          <p:cNvSpPr>
            <a:spLocks noGrp="1"/>
          </p:cNvSpPr>
          <p:nvPr>
            <p:ph type="body"/>
          </p:nvPr>
        </p:nvSpPr>
        <p:spPr>
          <a:xfrm>
            <a:off x="8198640" y="1546200"/>
            <a:ext cx="3740040" cy="26636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2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fld id="{F71E7012-2D7C-483C-B565-E40F931D912B}" type="slidenum"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GB" sz="700" spc="-1" strike="noStrike">
              <a:latin typeface="Times New Roman"/>
            </a:endParaRPr>
          </a:p>
        </p:txBody>
      </p:sp>
      <p:pic>
        <p:nvPicPr>
          <p:cNvPr id="388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pic>
        <p:nvPicPr>
          <p:cNvPr id="389" name="csns_logo.png" descr=""/>
          <p:cNvPicPr/>
          <p:nvPr/>
        </p:nvPicPr>
        <p:blipFill>
          <a:blip r:embed="rId10"/>
          <a:stretch/>
        </p:blipFill>
        <p:spPr>
          <a:xfrm>
            <a:off x="3988440" y="209520"/>
            <a:ext cx="365004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390" name="Group 23"/>
          <p:cNvGrpSpPr/>
          <p:nvPr/>
        </p:nvGrpSpPr>
        <p:grpSpPr>
          <a:xfrm>
            <a:off x="3113280" y="252000"/>
            <a:ext cx="689760" cy="720000"/>
            <a:chOff x="3113280" y="252000"/>
            <a:chExt cx="689760" cy="720000"/>
          </a:xfrm>
        </p:grpSpPr>
        <p:sp>
          <p:nvSpPr>
            <p:cNvPr id="391" name="CustomShape 24"/>
            <p:cNvSpPr/>
            <p:nvPr/>
          </p:nvSpPr>
          <p:spPr>
            <a:xfrm>
              <a:off x="3115800" y="682560"/>
              <a:ext cx="110880" cy="16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92" name="logoill.pdf" descr=""/>
            <p:cNvPicPr/>
            <p:nvPr/>
          </p:nvPicPr>
          <p:blipFill>
            <a:blip r:embed="rId11"/>
            <a:stretch/>
          </p:blipFill>
          <p:spPr>
            <a:xfrm>
              <a:off x="3575880" y="689040"/>
              <a:ext cx="155880" cy="1490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93" name="mcstas-logo.pdf" descr=""/>
            <p:cNvPicPr/>
            <p:nvPr/>
          </p:nvPicPr>
          <p:blipFill>
            <a:blip r:embed="rId12"/>
            <a:stretch/>
          </p:blipFill>
          <p:spPr>
            <a:xfrm>
              <a:off x="3113280" y="252000"/>
              <a:ext cx="689760" cy="40500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94" name="PSI-Logo_trans.png" descr=""/>
            <p:cNvPicPr/>
            <p:nvPr/>
          </p:nvPicPr>
          <p:blipFill>
            <a:blip r:embed="rId13"/>
            <a:stretch/>
          </p:blipFill>
          <p:spPr>
            <a:xfrm>
              <a:off x="3370320" y="728640"/>
              <a:ext cx="194040" cy="7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95" name="ku-logo.pdf" descr=""/>
            <p:cNvPicPr/>
            <p:nvPr/>
          </p:nvPicPr>
          <p:blipFill>
            <a:blip r:embed="rId14"/>
            <a:stretch/>
          </p:blipFill>
          <p:spPr>
            <a:xfrm>
              <a:off x="3237840" y="681120"/>
              <a:ext cx="121680" cy="16560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96" name="ESS_Logo_Frugal_Blue_cmyk.png" descr=""/>
            <p:cNvPicPr/>
            <p:nvPr/>
          </p:nvPicPr>
          <p:blipFill>
            <a:blip r:embed="rId15"/>
            <a:stretch/>
          </p:blipFill>
          <p:spPr>
            <a:xfrm>
              <a:off x="3317760" y="829440"/>
              <a:ext cx="265320" cy="14256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397" name="CustomShape 25"/>
          <p:cNvSpPr/>
          <p:nvPr/>
        </p:nvSpPr>
        <p:spPr>
          <a:xfrm>
            <a:off x="1925640" y="155160"/>
            <a:ext cx="1002240" cy="72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 algn="ctr">
              <a:lnSpc>
                <a:spcPct val="110000"/>
              </a:lnSpc>
            </a:pPr>
            <a:r>
              <a:rPr b="1" i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2019 CSNS</a:t>
            </a:r>
            <a:br/>
            <a:r>
              <a:rPr b="1" i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McStas School</a:t>
            </a:r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437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438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9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440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441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442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43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44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45" name="PSI-Logo_trans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46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47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448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449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450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453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454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PlaceHolder 15"/>
          <p:cNvSpPr>
            <a:spLocks noGrp="1"/>
          </p:cNvSpPr>
          <p:nvPr>
            <p:ph type="title"/>
          </p:nvPr>
        </p:nvSpPr>
        <p:spPr>
          <a:xfrm>
            <a:off x="1774800" y="426240"/>
            <a:ext cx="9312120" cy="9723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16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fld id="{2F5476AB-46E8-4AC5-8D4C-8BB555FB459D}" type="slidenum"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GB" sz="700" spc="-1" strike="noStrike">
              <a:latin typeface="Times New Roman"/>
            </a:endParaRPr>
          </a:p>
        </p:txBody>
      </p:sp>
      <p:pic>
        <p:nvPicPr>
          <p:cNvPr id="457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458" name="Group 17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459" name="Group 18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460" name="CustomShape 19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61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62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63" name="PSI-Logo_trans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64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465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466" name="Image" descr=""/>
            <p:cNvPicPr/>
            <p:nvPr/>
          </p:nvPicPr>
          <p:blipFill>
            <a:blip r:embed="rId15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467" name="CustomShape 20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468" name="PlaceHolder 21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3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509" name="CustomShape 5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0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511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512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513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14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15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16" name="PSI-Logo_trans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17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18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519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520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521" name="PlaceHolder 10"/>
          <p:cNvSpPr>
            <a:spLocks noGrp="1"/>
          </p:cNvSpPr>
          <p:nvPr>
            <p:ph type="sldNum"/>
          </p:nvPr>
        </p:nvSpPr>
        <p:spPr>
          <a:xfrm>
            <a:off x="11506320" y="663624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fld id="{ED181AA9-B76E-4FAA-B189-439A06F444D0}" type="slidenum"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522" name="PlaceHolder 1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0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1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 hidden="1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" hidden="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3" hidden="1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563" name="CustomShape 4" hidden="1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564" name="CustomShape 5" hidden="1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960" cy="611640"/>
          </a:xfrm>
          <a:prstGeom prst="rect">
            <a:avLst/>
          </a:prstGeom>
          <a:ln w="12600">
            <a:noFill/>
          </a:ln>
        </p:spPr>
      </p:pic>
      <p:grpSp>
        <p:nvGrpSpPr>
          <p:cNvPr id="566" name="Group 6"/>
          <p:cNvGrpSpPr/>
          <p:nvPr/>
        </p:nvGrpSpPr>
        <p:grpSpPr>
          <a:xfrm>
            <a:off x="297000" y="988920"/>
            <a:ext cx="1012320" cy="5522040"/>
            <a:chOff x="297000" y="988920"/>
            <a:chExt cx="1012320" cy="5522040"/>
          </a:xfrm>
        </p:grpSpPr>
        <p:grpSp>
          <p:nvGrpSpPr>
            <p:cNvPr id="567" name="Group 7"/>
            <p:cNvGrpSpPr/>
            <p:nvPr/>
          </p:nvGrpSpPr>
          <p:grpSpPr>
            <a:xfrm>
              <a:off x="361800" y="5536440"/>
              <a:ext cx="933480" cy="974520"/>
              <a:chOff x="361800" y="5536440"/>
              <a:chExt cx="933480" cy="974520"/>
            </a:xfrm>
          </p:grpSpPr>
          <p:sp>
            <p:nvSpPr>
              <p:cNvPr id="568" name="CustomShape 8"/>
              <p:cNvSpPr/>
              <p:nvPr/>
            </p:nvSpPr>
            <p:spPr>
              <a:xfrm>
                <a:off x="365040" y="6118920"/>
                <a:ext cx="15012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6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960" cy="201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7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480" cy="54828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71" name="PSI-Logo_trans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800" cy="961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7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880" cy="223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57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920" cy="19296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57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2000" cy="35467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575" name="CustomShape 9"/>
            <p:cNvSpPr/>
            <p:nvPr/>
          </p:nvSpPr>
          <p:spPr>
            <a:xfrm>
              <a:off x="307080" y="4649760"/>
              <a:ext cx="1002240" cy="72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576" name="CustomShape 10"/>
          <p:cNvSpPr/>
          <p:nvPr/>
        </p:nvSpPr>
        <p:spPr>
          <a:xfrm>
            <a:off x="252000" y="252000"/>
            <a:ext cx="4194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1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2"/>
          <p:cNvSpPr/>
          <p:nvPr/>
        </p:nvSpPr>
        <p:spPr>
          <a:xfrm>
            <a:off x="1774800" y="6645960"/>
            <a:ext cx="339660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DTU Fysik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579" name="CustomShape 13"/>
          <p:cNvSpPr/>
          <p:nvPr/>
        </p:nvSpPr>
        <p:spPr>
          <a:xfrm>
            <a:off x="251280" y="6645960"/>
            <a:ext cx="1103760" cy="1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580" name="CustomShape 14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5"/>
          <p:cNvSpPr/>
          <p:nvPr/>
        </p:nvSpPr>
        <p:spPr>
          <a:xfrm>
            <a:off x="0" y="0"/>
            <a:ext cx="12192840" cy="6861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16"/>
          <p:cNvSpPr/>
          <p:nvPr/>
        </p:nvSpPr>
        <p:spPr>
          <a:xfrm>
            <a:off x="4870440" y="1651320"/>
            <a:ext cx="2387880" cy="348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PlaceHolder 17"/>
          <p:cNvSpPr>
            <a:spLocks noGrp="1"/>
          </p:cNvSpPr>
          <p:nvPr>
            <p:ph type="sldNum"/>
          </p:nvPr>
        </p:nvSpPr>
        <p:spPr>
          <a:xfrm rot="10800000">
            <a:off x="126720" y="6976080"/>
            <a:ext cx="126720" cy="12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fld id="{BC5DFE9A-44B0-4E70-8E63-3EA2E71697EE}" type="slidenum">
              <a:rPr b="1" lang="en-GB" sz="7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GB" sz="700" spc="-1" strike="noStrike">
              <a:latin typeface="Times New Roman"/>
            </a:endParaRPr>
          </a:p>
        </p:txBody>
      </p:sp>
      <p:sp>
        <p:nvSpPr>
          <p:cNvPr id="584" name="CustomShape 18"/>
          <p:cNvSpPr/>
          <p:nvPr/>
        </p:nvSpPr>
        <p:spPr>
          <a:xfrm>
            <a:off x="0" y="6541200"/>
            <a:ext cx="12192840" cy="316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9"/>
          <p:cNvSpPr/>
          <p:nvPr/>
        </p:nvSpPr>
        <p:spPr>
          <a:xfrm>
            <a:off x="0" y="0"/>
            <a:ext cx="12192840" cy="500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6" name="Image" descr=""/>
          <p:cNvPicPr/>
          <p:nvPr/>
        </p:nvPicPr>
        <p:blipFill>
          <a:blip r:embed="rId9"/>
          <a:stretch/>
        </p:blipFill>
        <p:spPr>
          <a:xfrm>
            <a:off x="604800" y="2381400"/>
            <a:ext cx="3885840" cy="2095200"/>
          </a:xfrm>
          <a:prstGeom prst="rect">
            <a:avLst/>
          </a:prstGeom>
          <a:ln w="12600">
            <a:noFill/>
          </a:ln>
        </p:spPr>
      </p:pic>
      <p:grpSp>
        <p:nvGrpSpPr>
          <p:cNvPr id="587" name="Group 20"/>
          <p:cNvGrpSpPr/>
          <p:nvPr/>
        </p:nvGrpSpPr>
        <p:grpSpPr>
          <a:xfrm>
            <a:off x="7638480" y="2159280"/>
            <a:ext cx="4399920" cy="2273040"/>
            <a:chOff x="7638480" y="2159280"/>
            <a:chExt cx="4399920" cy="2273040"/>
          </a:xfrm>
        </p:grpSpPr>
        <p:pic>
          <p:nvPicPr>
            <p:cNvPr id="588" name="csns_logo.png" descr=""/>
            <p:cNvPicPr/>
            <p:nvPr/>
          </p:nvPicPr>
          <p:blipFill>
            <a:blip r:embed="rId10"/>
            <a:srcRect l="31661" t="0" r="0" b="0"/>
            <a:stretch/>
          </p:blipFill>
          <p:spPr>
            <a:xfrm>
              <a:off x="7638480" y="3353040"/>
              <a:ext cx="4399920" cy="1079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589" name="csns_logo.png" descr=""/>
            <p:cNvPicPr/>
            <p:nvPr/>
          </p:nvPicPr>
          <p:blipFill>
            <a:blip r:embed="rId11"/>
            <a:srcRect l="0" t="0" r="71761" b="0"/>
            <a:stretch/>
          </p:blipFill>
          <p:spPr>
            <a:xfrm>
              <a:off x="8929440" y="2159280"/>
              <a:ext cx="1818720" cy="1079280"/>
            </a:xfrm>
            <a:prstGeom prst="rect">
              <a:avLst/>
            </a:prstGeom>
            <a:ln w="12600">
              <a:noFill/>
            </a:ln>
          </p:spPr>
        </p:pic>
      </p:grpSp>
      <p:grpSp>
        <p:nvGrpSpPr>
          <p:cNvPr id="590" name="Group 21"/>
          <p:cNvGrpSpPr/>
          <p:nvPr/>
        </p:nvGrpSpPr>
        <p:grpSpPr>
          <a:xfrm>
            <a:off x="3041280" y="4876200"/>
            <a:ext cx="1302480" cy="1359720"/>
            <a:chOff x="3041280" y="4876200"/>
            <a:chExt cx="1302480" cy="1359720"/>
          </a:xfrm>
        </p:grpSpPr>
        <p:sp>
          <p:nvSpPr>
            <p:cNvPr id="591" name="CustomShape 22"/>
            <p:cNvSpPr/>
            <p:nvPr/>
          </p:nvSpPr>
          <p:spPr>
            <a:xfrm>
              <a:off x="3045600" y="5689080"/>
              <a:ext cx="209520" cy="30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92" name="logoill.pdf" descr=""/>
            <p:cNvPicPr/>
            <p:nvPr/>
          </p:nvPicPr>
          <p:blipFill>
            <a:blip r:embed="rId12"/>
            <a:stretch/>
          </p:blipFill>
          <p:spPr>
            <a:xfrm>
              <a:off x="3914640" y="5701320"/>
              <a:ext cx="294480" cy="2815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593" name="mcstas-logo.pdf" descr=""/>
            <p:cNvPicPr/>
            <p:nvPr/>
          </p:nvPicPr>
          <p:blipFill>
            <a:blip r:embed="rId13"/>
            <a:stretch/>
          </p:blipFill>
          <p:spPr>
            <a:xfrm>
              <a:off x="3041280" y="4876200"/>
              <a:ext cx="1302480" cy="7653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594" name="PSI-Logo_trans.png" descr=""/>
            <p:cNvPicPr/>
            <p:nvPr/>
          </p:nvPicPr>
          <p:blipFill>
            <a:blip r:embed="rId14"/>
            <a:stretch/>
          </p:blipFill>
          <p:spPr>
            <a:xfrm>
              <a:off x="3526560" y="5776200"/>
              <a:ext cx="366840" cy="133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595" name="ku-logo.pdf" descr=""/>
            <p:cNvPicPr/>
            <p:nvPr/>
          </p:nvPicPr>
          <p:blipFill>
            <a:blip r:embed="rId15"/>
            <a:stretch/>
          </p:blipFill>
          <p:spPr>
            <a:xfrm>
              <a:off x="3276360" y="5686560"/>
              <a:ext cx="230040" cy="3128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596" name="ESS_Logo_Frugal_Blue_cmyk.png" descr=""/>
            <p:cNvPicPr/>
            <p:nvPr/>
          </p:nvPicPr>
          <p:blipFill>
            <a:blip r:embed="rId16"/>
            <a:stretch/>
          </p:blipFill>
          <p:spPr>
            <a:xfrm>
              <a:off x="3426840" y="5966640"/>
              <a:ext cx="501120" cy="26928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597" name="CustomShape 23"/>
          <p:cNvSpPr/>
          <p:nvPr/>
        </p:nvSpPr>
        <p:spPr>
          <a:xfrm>
            <a:off x="7342920" y="5196240"/>
            <a:ext cx="2610360" cy="72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94000"/>
          </a:bodyPr>
          <a:p>
            <a:pPr algn="ctr">
              <a:lnSpc>
                <a:spcPct val="110000"/>
              </a:lnSpc>
            </a:pPr>
            <a:r>
              <a:rPr b="1" i="1" lang="en-GB" sz="2370" spc="-1" strike="noStrike">
                <a:solidFill>
                  <a:srgbClr val="000000"/>
                </a:solidFill>
                <a:latin typeface="Arial"/>
                <a:ea typeface="Arial"/>
              </a:rPr>
              <a:t>2019 CSNS</a:t>
            </a:r>
            <a:br/>
            <a:r>
              <a:rPr b="1" i="1" lang="en-GB" sz="2370" spc="-1" strike="noStrike">
                <a:solidFill>
                  <a:srgbClr val="000000"/>
                </a:solidFill>
                <a:latin typeface="Arial"/>
                <a:ea typeface="Arial"/>
              </a:rPr>
              <a:t>McStas School</a:t>
            </a:r>
            <a:endParaRPr b="0" lang="en-GB" sz="2370" spc="-1" strike="noStrike">
              <a:latin typeface="Arial"/>
            </a:endParaRPr>
          </a:p>
        </p:txBody>
      </p:sp>
      <p:sp>
        <p:nvSpPr>
          <p:cNvPr id="598" name="PlaceHolder 24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0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5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  <p:sldLayoutId id="2147483763" r:id="rId27"/>
    <p:sldLayoutId id="2147483764" r:id="rId2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 txBox="1"/>
          <p:nvPr/>
        </p:nvSpPr>
        <p:spPr>
          <a:xfrm>
            <a:off x="1774800" y="426240"/>
            <a:ext cx="9312120" cy="97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</a:rPr>
              <a:t>Write your own McStas component </a:t>
            </a:r>
            <a:endParaRPr b="1" lang="en-GB" sz="30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37" name="TextShape 2"/>
          <p:cNvSpPr txBox="1"/>
          <p:nvPr/>
        </p:nvSpPr>
        <p:spPr>
          <a:xfrm>
            <a:off x="1774800" y="1706400"/>
            <a:ext cx="9312120" cy="2541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Aim: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Write a component that models a semi-permeable mirror. i.e. a mirror with reflectivity&lt;1, which also uses focused sampling.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endParaRPr b="0" lang="en-GB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Hints: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Step by step instructions in README on github / 5_Friday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Start with an 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Arm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– it has most of the McStas structure present already.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Focused sampling is governed by: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38" name="TextShape 3"/>
          <p:cNvSpPr txBox="1"/>
          <p:nvPr/>
        </p:nvSpPr>
        <p:spPr>
          <a:xfrm>
            <a:off x="11506320" y="663624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fld id="{5AF84888-0A77-4B1E-87CD-B6EF5C8BC7BE}" type="slidenum"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fld>
            <a:endParaRPr b="0" lang="en-GB" sz="700" spc="-1" strike="noStrike">
              <a:latin typeface="Times New Roman"/>
            </a:endParaRPr>
          </a:p>
        </p:txBody>
      </p:sp>
      <p:grpSp>
        <p:nvGrpSpPr>
          <p:cNvPr id="639" name="Group 4"/>
          <p:cNvGrpSpPr/>
          <p:nvPr/>
        </p:nvGrpSpPr>
        <p:grpSpPr>
          <a:xfrm>
            <a:off x="2448000" y="4464000"/>
            <a:ext cx="1235880" cy="633960"/>
            <a:chOff x="2448000" y="4464000"/>
            <a:chExt cx="1235880" cy="633960"/>
          </a:xfrm>
        </p:grpSpPr>
        <p:pic>
          <p:nvPicPr>
            <p:cNvPr id="640" name="" descr=""/>
            <p:cNvPicPr/>
            <p:nvPr/>
          </p:nvPicPr>
          <p:blipFill>
            <a:blip r:embed="rId1"/>
            <a:stretch/>
          </p:blipFill>
          <p:spPr>
            <a:xfrm>
              <a:off x="2448000" y="4464000"/>
              <a:ext cx="1235880" cy="633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41" name="TextShape 5"/>
          <p:cNvSpPr txBox="1"/>
          <p:nvPr/>
        </p:nvSpPr>
        <p:spPr>
          <a:xfrm>
            <a:off x="5419440" y="4501800"/>
            <a:ext cx="27165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: weight multiplier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: physical probability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: Monte Carlo probability </a:t>
            </a:r>
            <a:endParaRPr b="0" lang="en-GB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42" name="Formula 6"/>
              <p:cNvSpPr txBox="1"/>
              <p:nvPr/>
            </p:nvSpPr>
            <p:spPr>
              <a:xfrm>
                <a:off x="5750280" y="325836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grpSp>
        <p:nvGrpSpPr>
          <p:cNvPr id="643" name="Group 7"/>
          <p:cNvGrpSpPr/>
          <p:nvPr/>
        </p:nvGrpSpPr>
        <p:grpSpPr>
          <a:xfrm>
            <a:off x="5178600" y="4608000"/>
            <a:ext cx="240840" cy="163440"/>
            <a:chOff x="5178600" y="4608000"/>
            <a:chExt cx="240840" cy="163440"/>
          </a:xfrm>
        </p:grpSpPr>
        <p:pic>
          <p:nvPicPr>
            <p:cNvPr id="644" name="" descr=""/>
            <p:cNvPicPr/>
            <p:nvPr/>
          </p:nvPicPr>
          <p:blipFill>
            <a:blip r:embed="rId2"/>
            <a:stretch/>
          </p:blipFill>
          <p:spPr>
            <a:xfrm>
              <a:off x="5178600" y="4608000"/>
              <a:ext cx="240840" cy="1634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45" name="Group 8"/>
          <p:cNvGrpSpPr/>
          <p:nvPr/>
        </p:nvGrpSpPr>
        <p:grpSpPr>
          <a:xfrm>
            <a:off x="5199840" y="5099400"/>
            <a:ext cx="219600" cy="192600"/>
            <a:chOff x="5199840" y="5099400"/>
            <a:chExt cx="219600" cy="192600"/>
          </a:xfrm>
        </p:grpSpPr>
        <p:pic>
          <p:nvPicPr>
            <p:cNvPr id="646" name="" descr=""/>
            <p:cNvPicPr/>
            <p:nvPr/>
          </p:nvPicPr>
          <p:blipFill>
            <a:blip r:embed="rId3"/>
            <a:stretch/>
          </p:blipFill>
          <p:spPr>
            <a:xfrm>
              <a:off x="5199840" y="5099400"/>
              <a:ext cx="219600" cy="192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47" name="Group 9"/>
          <p:cNvGrpSpPr/>
          <p:nvPr/>
        </p:nvGrpSpPr>
        <p:grpSpPr>
          <a:xfrm>
            <a:off x="5040000" y="5544000"/>
            <a:ext cx="440640" cy="250920"/>
            <a:chOff x="5040000" y="5544000"/>
            <a:chExt cx="440640" cy="250920"/>
          </a:xfrm>
        </p:grpSpPr>
        <p:pic>
          <p:nvPicPr>
            <p:cNvPr id="648" name="" descr=""/>
            <p:cNvPicPr/>
            <p:nvPr/>
          </p:nvPicPr>
          <p:blipFill>
            <a:blip r:embed="rId4"/>
            <a:stretch/>
          </p:blipFill>
          <p:spPr>
            <a:xfrm>
              <a:off x="5040000" y="5544000"/>
              <a:ext cx="440640" cy="2509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LibreOffice/6.1.5.2$Linux_X86_64 LibreOffice_project/10$Build-2</Application>
  <Words>16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2019-03-29T00:30:18Z</dcterms:modified>
  <cp:revision>3</cp:revision>
  <dc:subject/>
  <dc:title>McStas 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