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9270840" y="6282179"/>
            <a:ext cx="1336620" cy="558533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1493" tIns="41493" rIns="41493" bIns="41493" anchor="ctr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3" name="Line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xfrm>
            <a:off x="1617587" y="175450"/>
            <a:ext cx="8232759" cy="72271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b="0" i="1" sz="3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idx="1"/>
          </p:nvPr>
        </p:nvSpPr>
        <p:spPr>
          <a:xfrm>
            <a:off x="1667576" y="1307600"/>
            <a:ext cx="8132782" cy="5062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00025" indent="-200025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1pPr>
            <a:lvl2pPr marL="685800" indent="-228600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2pPr>
            <a:lvl3pPr marL="1181100" indent="-266700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3pPr>
            <a:lvl4pPr marL="1691639" indent="-320039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4pPr>
            <a:lvl5pPr marL="2148839" indent="-320039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581648" y="6544836"/>
            <a:ext cx="320402" cy="303634"/>
          </a:xfrm>
          <a:prstGeom prst="rect">
            <a:avLst/>
          </a:prstGeom>
        </p:spPr>
        <p:txBody>
          <a:bodyPr lIns="40840" tIns="40840" rIns="40840" bIns="40840" anchor="t"/>
          <a:lstStyle>
            <a:lvl1pPr defTabSz="829875">
              <a:spcBef>
                <a:spcPts val="0"/>
              </a:spcBef>
              <a:defRPr b="0" i="1"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"/>
          <p:cNvGrpSpPr/>
          <p:nvPr/>
        </p:nvGrpSpPr>
        <p:grpSpPr>
          <a:xfrm>
            <a:off x="9395812" y="6356991"/>
            <a:ext cx="1086676" cy="408908"/>
            <a:chOff x="0" y="0"/>
            <a:chExt cx="1086674" cy="408906"/>
          </a:xfrm>
        </p:grpSpPr>
        <p:pic>
          <p:nvPicPr>
            <p:cNvPr id="258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607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746" y="0"/>
              <a:ext cx="759929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64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62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5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6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dy Level One…"/>
          <p:cNvSpPr txBox="1"/>
          <p:nvPr>
            <p:ph type="body" idx="1"/>
          </p:nvPr>
        </p:nvSpPr>
        <p:spPr>
          <a:xfrm>
            <a:off x="2373775" y="1632793"/>
            <a:ext cx="7290001" cy="5257354"/>
          </a:xfrm>
          <a:prstGeom prst="rect">
            <a:avLst/>
          </a:prstGeom>
          <a:ln w="3175">
            <a:round/>
          </a:ln>
        </p:spPr>
        <p:txBody>
          <a:bodyPr/>
          <a:lstStyle>
            <a:lvl1pPr marL="9048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714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5243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28650" indent="-85725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048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2373775" y="-1"/>
            <a:ext cx="7290001" cy="1449002"/>
          </a:xfrm>
          <a:prstGeom prst="rect">
            <a:avLst/>
          </a:prstGeom>
          <a:ln w="3175">
            <a:round/>
          </a:ln>
        </p:spPr>
        <p:txBody>
          <a:bodyPr/>
          <a:lstStyle>
            <a:lvl1pPr defTabSz="910828">
              <a:defRPr i="1" sz="20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682212" y="6661926"/>
            <a:ext cx="141883" cy="127001"/>
          </a:xfrm>
          <a:prstGeom prst="rect">
            <a:avLst/>
          </a:prstGeom>
          <a:ln w="3175">
            <a:round/>
          </a:ln>
        </p:spPr>
        <p:txBody>
          <a:bodyPr anchor="t"/>
          <a:lstStyle>
            <a:lvl1pPr defTabSz="455414">
              <a:spcBef>
                <a:spcPts val="0"/>
              </a:spcBef>
              <a:buClr>
                <a:srgbClr val="9A9A9A"/>
              </a:buClr>
              <a:defRPr b="0" i="1"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"/>
          <p:cNvGrpSpPr/>
          <p:nvPr/>
        </p:nvGrpSpPr>
        <p:grpSpPr>
          <a:xfrm>
            <a:off x="7296794" y="6365985"/>
            <a:ext cx="3005437" cy="421929"/>
            <a:chOff x="0" y="0"/>
            <a:chExt cx="3005435" cy="421927"/>
          </a:xfrm>
        </p:grpSpPr>
        <p:pic>
          <p:nvPicPr>
            <p:cNvPr id="277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3140" y="63389"/>
              <a:ext cx="502296" cy="295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593" y="43327"/>
              <a:ext cx="352138" cy="33660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9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3783" y="130523"/>
              <a:ext cx="439708" cy="16097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305" y="23205"/>
              <a:ext cx="276035" cy="375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6885" y="23673"/>
              <a:ext cx="257978" cy="37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21928" cy="421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06" y="42662"/>
              <a:ext cx="625556" cy="33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88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86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91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53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60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54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55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6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7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8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9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8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8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8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8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8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8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0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9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16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0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11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2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3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4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5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2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0644799" y="935881"/>
            <a:ext cx="1506786" cy="5584238"/>
            <a:chOff x="0" y="0"/>
            <a:chExt cx="1506784" cy="5584236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38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45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39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40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1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2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3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4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67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2021 ISI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2021 ISIS</a:t>
            </a:r>
            <a:br/>
            <a:r>
              <a:t>McStas School</a:t>
            </a:r>
          </a:p>
        </p:txBody>
      </p:sp>
      <p:sp>
        <p:nvSpPr>
          <p:cNvPr id="17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91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98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92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93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4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5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6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7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Background"/>
          <p:cNvSpPr/>
          <p:nvPr/>
        </p:nvSpPr>
        <p:spPr>
          <a:xfrm>
            <a:off x="-6950" y="-3775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1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26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7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22257" r="0" b="16155"/>
          <a:stretch>
            <a:fillRect/>
          </a:stretch>
        </p:blipFill>
        <p:spPr>
          <a:xfrm>
            <a:off x="8273504" y="423664"/>
            <a:ext cx="2633470" cy="601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44" name="Group"/>
          <p:cNvGrpSpPr/>
          <p:nvPr/>
        </p:nvGrpSpPr>
        <p:grpSpPr>
          <a:xfrm>
            <a:off x="9015165" y="667543"/>
            <a:ext cx="1309558" cy="5677965"/>
            <a:chOff x="0" y="0"/>
            <a:chExt cx="1309557" cy="5677963"/>
          </a:xfrm>
        </p:grpSpPr>
        <p:sp>
          <p:nvSpPr>
            <p:cNvPr id="236" name="2021 Virtual ISIS McStas School"/>
            <p:cNvSpPr txBox="1"/>
            <p:nvPr/>
          </p:nvSpPr>
          <p:spPr>
            <a:xfrm>
              <a:off x="0" y="4613972"/>
              <a:ext cx="1220404" cy="1063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2336">
                <a:lnSpc>
                  <a:spcPct val="110000"/>
                </a:lnSpc>
                <a:spcBef>
                  <a:spcPts val="0"/>
                </a:spcBef>
                <a:defRPr b="1" i="1" sz="1628">
                  <a:solidFill>
                    <a:srgbClr val="FFFFFF"/>
                  </a:solidFill>
                </a:defRPr>
              </a:pPr>
              <a:r>
                <a:t>2021 Virtual ISIS</a:t>
              </a:r>
              <a:br/>
              <a:r>
                <a:t>McStas School</a:t>
              </a: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561795" y="0"/>
              <a:ext cx="747763" cy="780617"/>
              <a:chOff x="0" y="0"/>
              <a:chExt cx="747761" cy="780616"/>
            </a:xfrm>
          </p:grpSpPr>
          <p:sp>
            <p:nvSpPr>
              <p:cNvPr id="237" name="Logo color"/>
              <p:cNvSpPr/>
              <p:nvPr/>
            </p:nvSpPr>
            <p:spPr>
              <a:xfrm>
                <a:off x="2583" y="466495"/>
                <a:ext cx="120556" cy="175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38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1364" y="473511"/>
                <a:ext cx="169266" cy="1617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47762" cy="439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78535" y="516362"/>
                <a:ext cx="210689" cy="771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4982" y="464940"/>
                <a:ext cx="132265" cy="179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1429" y="625775"/>
                <a:ext cx="287763" cy="1548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0" r="77004" b="0"/>
          <a:stretch>
            <a:fillRect/>
          </a:stretch>
        </p:blipFill>
        <p:spPr>
          <a:xfrm>
            <a:off x="8859663" y="694923"/>
            <a:ext cx="636353" cy="63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sp>
        <p:nvSpPr>
          <p:cNvPr id="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pic - this is the front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- this is the front page</a:t>
            </a:r>
          </a:p>
        </p:txBody>
      </p:sp>
      <p:sp>
        <p:nvSpPr>
          <p:cNvPr id="301" name="Autho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4" name="Picture Placeholder 9" descr="Picture Placeholder 9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5" name="Picture Placeholder 11" descr="Picture Placeholder 11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0" name="Picture Placeholder 9" descr="Picture Placeholder 9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21" name="Picture Placeholder 11" descr="Picture Placeholder 11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6" name="Text Placeholder 18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327" name="Text Placeholder 22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pic>
        <p:nvPicPr>
          <p:cNvPr id="328" name="Picture Placeholder 8" descr="Picture Placeholder 8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29" name="Picture Placeholder 8" descr="Picture Placeholder 8"/>
          <p:cNvPicPr>
            <a:picLocks noChangeAspect="1"/>
          </p:cNvPicPr>
          <p:nvPr>
            <p:ph type="pic" idx="2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30" name="Picture Placeholder 8" descr="Picture Placeholder 8"/>
          <p:cNvPicPr>
            <a:picLocks noChangeAspect="1"/>
          </p:cNvPicPr>
          <p:nvPr>
            <p:ph type="pic" idx="25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