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Shape 20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9" name="Shape 20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7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8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2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8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9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280" cy="2090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PlaceHolder 3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0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1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2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1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0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2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328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329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3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4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4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4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2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5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360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361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362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363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7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7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7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8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8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8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4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9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2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0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1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3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1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9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2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3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4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3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2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4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8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5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6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6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3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6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1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7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7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8" name="PlaceHolder 3"/>
          <p:cNvSpPr/>
          <p:nvPr>
            <p:ph type="body" sz="half" idx="21"/>
          </p:nvPr>
        </p:nvSpPr>
        <p:spPr>
          <a:xfrm>
            <a:off x="5152319" y="1769040"/>
            <a:ext cx="4426562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4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8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9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9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3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49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1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0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1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1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2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1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2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3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642" cy="251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4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4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9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5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7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5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PlaceHolder 3"/>
          <p:cNvSpPr/>
          <p:nvPr/>
        </p:nvSpPr>
        <p:spPr>
          <a:xfrm>
            <a:off x="5152319" y="1769040"/>
            <a:ext cx="4426562" cy="4384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65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5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4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7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7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0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58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8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58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9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4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5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96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0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0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1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1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1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2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2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27" name="PlaceHolder 4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6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3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4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2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4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0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5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6" name="Body Level One…"/>
          <p:cNvSpPr txBox="1"/>
          <p:nvPr>
            <p:ph type="body" sz="half" idx="1"/>
          </p:nvPr>
        </p:nvSpPr>
        <p:spPr>
          <a:xfrm>
            <a:off x="504000" y="1769040"/>
            <a:ext cx="9071280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7" name="PlaceHolder 3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6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6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7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7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2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7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0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6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8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88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89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6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9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0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0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4" name="Group 6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0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2" name="CustomShape 7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1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1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9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0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1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2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23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7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7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3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5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3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3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8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4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6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4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7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4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5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2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6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6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5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7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3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7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7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9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8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9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4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9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0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0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80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8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81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2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3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82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1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3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7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8" name="PlaceHolder 3"/>
          <p:cNvSpPr/>
          <p:nvPr>
            <p:ph type="body" sz="half" idx="21"/>
          </p:nvPr>
        </p:nvSpPr>
        <p:spPr>
          <a:xfrm>
            <a:off x="5152319" y="1769040"/>
            <a:ext cx="4426562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8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84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5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3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85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1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6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6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7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87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7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8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1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88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9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89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894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642" cy="251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0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9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1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7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922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4" name="PlaceHolder 3"/>
          <p:cNvSpPr/>
          <p:nvPr/>
        </p:nvSpPr>
        <p:spPr>
          <a:xfrm>
            <a:off x="5152319" y="1769040"/>
            <a:ext cx="4426562" cy="4384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25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9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9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3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7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3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0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4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8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4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4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5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56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9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6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6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7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1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7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9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98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8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98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87" name="PlaceHolder 4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9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9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0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0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2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0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0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1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01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6" name="Body Level One…"/>
          <p:cNvSpPr txBox="1"/>
          <p:nvPr>
            <p:ph type="body" sz="half" idx="1"/>
          </p:nvPr>
        </p:nvSpPr>
        <p:spPr>
          <a:xfrm>
            <a:off x="504000" y="1769040"/>
            <a:ext cx="9071280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7" name="PlaceHolder 3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3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2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3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3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2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3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0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4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4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48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49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0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5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4" name="Group 4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6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2" name="CustomShape 5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7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07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9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0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1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2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83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0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7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9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9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8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0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6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0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4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1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2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2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5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3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3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3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38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9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4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5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5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5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4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5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2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6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6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6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8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9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0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0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PlaceHolder 3"/>
          <p:cNvSpPr/>
          <p:nvPr>
            <p:ph type="body" sz="half" idx="21"/>
          </p:nvPr>
        </p:nvSpPr>
        <p:spPr>
          <a:xfrm>
            <a:off x="5152319" y="1769040"/>
            <a:ext cx="4426562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7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8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3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18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1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19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9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9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7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8" name="PlaceHolder 3"/>
          <p:cNvSpPr/>
          <p:nvPr>
            <p:ph type="body" sz="half" idx="21"/>
          </p:nvPr>
        </p:nvSpPr>
        <p:spPr>
          <a:xfrm>
            <a:off x="5152319" y="1769040"/>
            <a:ext cx="4426562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0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1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3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1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1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2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2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3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3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1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4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9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5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5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54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642" cy="251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6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6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6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9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7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7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8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282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4" name="PlaceHolder 3"/>
          <p:cNvSpPr/>
          <p:nvPr/>
        </p:nvSpPr>
        <p:spPr>
          <a:xfrm>
            <a:off x="5152319" y="1769040"/>
            <a:ext cx="4426562" cy="4384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285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99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9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7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29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0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0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0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8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0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313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4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5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316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2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2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3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1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3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9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4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34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347" name="PlaceHolder 4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3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5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6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6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2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6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0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7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7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37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6" name="Body Level One…"/>
          <p:cNvSpPr txBox="1"/>
          <p:nvPr>
            <p:ph type="body" sz="half" idx="1"/>
          </p:nvPr>
        </p:nvSpPr>
        <p:spPr>
          <a:xfrm>
            <a:off x="504000" y="1769040"/>
            <a:ext cx="9071280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7" name="PlaceHolder 3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3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8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9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9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2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9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0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0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0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08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09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4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1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2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2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4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2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2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3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3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0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1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2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443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7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5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5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5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5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0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2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8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6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6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6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6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2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3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4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7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2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8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85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7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8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5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9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3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9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9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98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9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0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1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1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4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1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2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2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2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2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8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3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4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4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3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4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1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5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5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7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8" name="PlaceHolder 3"/>
          <p:cNvSpPr/>
          <p:nvPr>
            <p:ph type="body" sz="half" idx="21"/>
          </p:nvPr>
        </p:nvSpPr>
        <p:spPr>
          <a:xfrm>
            <a:off x="5152319" y="1769040"/>
            <a:ext cx="4426562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5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6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7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7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5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7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3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7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1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8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9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9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0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1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0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9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1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614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642" cy="251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2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2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2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2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9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3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7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3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642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4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4" name="PlaceHolder 3"/>
          <p:cNvSpPr/>
          <p:nvPr/>
        </p:nvSpPr>
        <p:spPr>
          <a:xfrm>
            <a:off x="5152319" y="1769040"/>
            <a:ext cx="4426562" cy="4384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645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6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9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5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7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5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0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6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8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6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673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4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5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676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6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8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68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9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1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9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9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0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0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0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07" name="PlaceHolder 4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7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71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2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2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2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72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0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3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3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6" name="Body Level One…"/>
          <p:cNvSpPr txBox="1"/>
          <p:nvPr>
            <p:ph type="body" sz="half" idx="1"/>
          </p:nvPr>
        </p:nvSpPr>
        <p:spPr>
          <a:xfrm>
            <a:off x="504000" y="1769040"/>
            <a:ext cx="9071280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7" name="PlaceHolder 3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7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74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5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5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4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2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75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0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6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63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6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68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69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7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5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5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6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642" cy="2512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77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8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8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8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4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789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0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1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2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7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9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6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797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9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0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1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2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03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8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1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7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812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5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1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18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9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8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7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3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828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9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0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1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3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34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5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836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7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84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5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5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85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5" name="Body Level One…"/>
          <p:cNvSpPr txBox="1"/>
          <p:nvPr>
            <p:ph type="body" idx="1"/>
          </p:nvPr>
        </p:nvSpPr>
        <p:spPr>
          <a:xfrm>
            <a:off x="504000" y="1769040"/>
            <a:ext cx="9071280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69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86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7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6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7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872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3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4" name="PlaceHolder 3"/>
          <p:cNvSpPr/>
          <p:nvPr>
            <p:ph type="body" sz="half" idx="21"/>
          </p:nvPr>
        </p:nvSpPr>
        <p:spPr>
          <a:xfrm>
            <a:off x="5152319" y="1769040"/>
            <a:ext cx="4426562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8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88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8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8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891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9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5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00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1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2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3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0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06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7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908" name="Body Level One…"/>
          <p:cNvSpPr txBox="1"/>
          <p:nvPr>
            <p:ph type="body" sz="quarter" idx="1"/>
          </p:nvPr>
        </p:nvSpPr>
        <p:spPr>
          <a:xfrm>
            <a:off x="1439999" y="-38161"/>
            <a:ext cx="5903642" cy="2512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1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2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2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92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2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7" name="PlaceHolder 3"/>
          <p:cNvSpPr/>
          <p:nvPr/>
        </p:nvSpPr>
        <p:spPr>
          <a:xfrm>
            <a:off x="5152319" y="1769040"/>
            <a:ext cx="4426562" cy="4384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28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3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4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4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94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6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48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6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5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6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6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96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6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7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68" name="PlaceHolder 4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8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PlaceHolder 3"/>
          <p:cNvSpPr/>
          <p:nvPr/>
        </p:nvSpPr>
        <p:spPr>
          <a:xfrm>
            <a:off x="5152319" y="1769040"/>
            <a:ext cx="4426562" cy="43840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05" name="PlaceHolder 4"/>
          <p:cNvSpPr/>
          <p:nvPr>
            <p:ph type="body" sz="quarter" idx="21"/>
          </p:nvPr>
        </p:nvSpPr>
        <p:spPr>
          <a:xfrm>
            <a:off x="503999" y="4058999"/>
            <a:ext cx="4426562" cy="2090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7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98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8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98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6" name="Body Level One…"/>
          <p:cNvSpPr txBox="1"/>
          <p:nvPr>
            <p:ph type="body" sz="half" idx="1"/>
          </p:nvPr>
        </p:nvSpPr>
        <p:spPr>
          <a:xfrm>
            <a:off x="504000" y="1769040"/>
            <a:ext cx="9071280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7" name="PlaceHolder 3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19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1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99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9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00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02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00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07" name="PlaceHolder 4"/>
          <p:cNvSpPr/>
          <p:nvPr/>
        </p:nvSpPr>
        <p:spPr>
          <a:xfrm>
            <a:off x="503999" y="4058999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08" name="PlaceHolder 5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2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017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8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9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0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02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3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4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025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6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088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indent="0">
              <a:spcBef>
                <a:spcPts val="0"/>
              </a:spcBef>
              <a:buClrTx/>
              <a:buFontTx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7" name="PlaceHolder 3"/>
          <p:cNvSpPr/>
          <p:nvPr/>
        </p:nvSpPr>
        <p:spPr>
          <a:xfrm>
            <a:off x="357119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28" name="PlaceHolder 4"/>
          <p:cNvSpPr/>
          <p:nvPr/>
        </p:nvSpPr>
        <p:spPr>
          <a:xfrm>
            <a:off x="6638039" y="1769040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29" name="PlaceHolder 5"/>
          <p:cNvSpPr/>
          <p:nvPr/>
        </p:nvSpPr>
        <p:spPr>
          <a:xfrm>
            <a:off x="503999" y="4058999"/>
            <a:ext cx="292068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30" name="PlaceHolder 6"/>
          <p:cNvSpPr/>
          <p:nvPr/>
        </p:nvSpPr>
        <p:spPr>
          <a:xfrm>
            <a:off x="3571199" y="4058999"/>
            <a:ext cx="2920681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31" name="PlaceHolder 7"/>
          <p:cNvSpPr/>
          <p:nvPr>
            <p:ph type="body" sz="quarter" idx="21"/>
          </p:nvPr>
        </p:nvSpPr>
        <p:spPr>
          <a:xfrm>
            <a:off x="6638039" y="4058999"/>
            <a:ext cx="2920681" cy="209088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/>
            </a:pPr>
          </a:p>
        </p:txBody>
      </p:sp>
      <p:sp>
        <p:nvSpPr>
          <p:cNvPr id="20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9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1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0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2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2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half" idx="1"/>
          </p:nvPr>
        </p:nvSpPr>
        <p:spPr>
          <a:xfrm>
            <a:off x="504000" y="1769040"/>
            <a:ext cx="4426561" cy="43840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36" name="PlaceHolder 4"/>
          <p:cNvSpPr/>
          <p:nvPr>
            <p:ph type="body" sz="quarter" idx="21"/>
          </p:nvPr>
        </p:nvSpPr>
        <p:spPr>
          <a:xfrm>
            <a:off x="5152319" y="4058999"/>
            <a:ext cx="4426562" cy="2090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45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4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1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256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6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/>
          <p:nvPr>
            <p:ph type="title"/>
          </p:nvPr>
        </p:nvSpPr>
        <p:spPr>
          <a:xfrm>
            <a:off x="1439999" y="-38161"/>
            <a:ext cx="5903642" cy="541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561" cy="2090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PlaceHolder 3"/>
          <p:cNvSpPr/>
          <p:nvPr/>
        </p:nvSpPr>
        <p:spPr>
          <a:xfrm>
            <a:off x="5152319" y="1769040"/>
            <a:ext cx="4426562" cy="2090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marL="431999" indent="-323640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267" name="PlaceHolder 4"/>
          <p:cNvSpPr/>
          <p:nvPr>
            <p:ph type="body" sz="half" idx="21"/>
          </p:nvPr>
        </p:nvSpPr>
        <p:spPr>
          <a:xfrm>
            <a:off x="504000" y="4058999"/>
            <a:ext cx="9071280" cy="20908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1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<Relationship Id="rId22" Type="http://schemas.openxmlformats.org/officeDocument/2006/relationships/slideLayout" Target="../slideLayouts/slideLayout13.xml"/><Relationship Id="rId23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15.xml"/><Relationship Id="rId25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17.xml"/><Relationship Id="rId27" Type="http://schemas.openxmlformats.org/officeDocument/2006/relationships/slideLayout" Target="../slideLayouts/slideLayout18.xml"/><Relationship Id="rId28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30.xml"/><Relationship Id="rId4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33.xml"/><Relationship Id="rId43" Type="http://schemas.openxmlformats.org/officeDocument/2006/relationships/slideLayout" Target="../slideLayouts/slideLayout34.xml"/><Relationship Id="rId44" Type="http://schemas.openxmlformats.org/officeDocument/2006/relationships/slideLayout" Target="../slideLayouts/slideLayout35.xml"/><Relationship Id="rId4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37.xml"/><Relationship Id="rId47" Type="http://schemas.openxmlformats.org/officeDocument/2006/relationships/slideLayout" Target="../slideLayouts/slideLayout38.xml"/><Relationship Id="rId48" Type="http://schemas.openxmlformats.org/officeDocument/2006/relationships/slideLayout" Target="../slideLayouts/slideLayout39.xml"/><Relationship Id="rId49" Type="http://schemas.openxmlformats.org/officeDocument/2006/relationships/slideLayout" Target="../slideLayouts/slideLayout40.xml"/><Relationship Id="rId50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42.xml"/><Relationship Id="rId52" Type="http://schemas.openxmlformats.org/officeDocument/2006/relationships/slideLayout" Target="../slideLayouts/slideLayout43.xml"/><Relationship Id="rId53" Type="http://schemas.openxmlformats.org/officeDocument/2006/relationships/slideLayout" Target="../slideLayouts/slideLayout44.xml"/><Relationship Id="rId54" Type="http://schemas.openxmlformats.org/officeDocument/2006/relationships/slideLayout" Target="../slideLayouts/slideLayout45.xml"/><Relationship Id="rId5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47.xml"/><Relationship Id="rId57" Type="http://schemas.openxmlformats.org/officeDocument/2006/relationships/slideLayout" Target="../slideLayouts/slideLayout48.xml"/><Relationship Id="rId5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50.xml"/><Relationship Id="rId60" Type="http://schemas.openxmlformats.org/officeDocument/2006/relationships/slideLayout" Target="../slideLayouts/slideLayout51.xml"/><Relationship Id="rId6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53.xml"/><Relationship Id="rId63" Type="http://schemas.openxmlformats.org/officeDocument/2006/relationships/slideLayout" Target="../slideLayouts/slideLayout54.xml"/><Relationship Id="rId64" Type="http://schemas.openxmlformats.org/officeDocument/2006/relationships/slideLayout" Target="../slideLayouts/slideLayout55.xml"/><Relationship Id="rId6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58.xml"/><Relationship Id="rId68" Type="http://schemas.openxmlformats.org/officeDocument/2006/relationships/slideLayout" Target="../slideLayouts/slideLayout59.xml"/><Relationship Id="rId69" Type="http://schemas.openxmlformats.org/officeDocument/2006/relationships/slideLayout" Target="../slideLayouts/slideLayout60.xml"/><Relationship Id="rId70" Type="http://schemas.openxmlformats.org/officeDocument/2006/relationships/slideLayout" Target="../slideLayouts/slideLayout61.xml"/><Relationship Id="rId7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63.xml"/><Relationship Id="rId73" Type="http://schemas.openxmlformats.org/officeDocument/2006/relationships/slideLayout" Target="../slideLayouts/slideLayout64.xml"/><Relationship Id="rId74" Type="http://schemas.openxmlformats.org/officeDocument/2006/relationships/slideLayout" Target="../slideLayouts/slideLayout65.xml"/><Relationship Id="rId7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68.xml"/><Relationship Id="rId78" Type="http://schemas.openxmlformats.org/officeDocument/2006/relationships/slideLayout" Target="../slideLayouts/slideLayout69.xml"/><Relationship Id="rId79" Type="http://schemas.openxmlformats.org/officeDocument/2006/relationships/slideLayout" Target="../slideLayouts/slideLayout70.xml"/><Relationship Id="rId80" Type="http://schemas.openxmlformats.org/officeDocument/2006/relationships/slideLayout" Target="../slideLayouts/slideLayout71.xml"/><Relationship Id="rId81" Type="http://schemas.openxmlformats.org/officeDocument/2006/relationships/slideLayout" Target="../slideLayouts/slideLayout7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1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3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CustomShape 2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" name="mcxtrace-logo-1.pdf" descr="mcxtrace-logo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88039" y="41040"/>
            <a:ext cx="1132201" cy="6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3120" y="27720"/>
            <a:ext cx="1262521" cy="69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7160" y="0"/>
            <a:ext cx="371521" cy="5036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Group 5"/>
          <p:cNvGrpSpPr/>
          <p:nvPr/>
        </p:nvGrpSpPr>
        <p:grpSpPr>
          <a:xfrm>
            <a:off x="35999" y="0"/>
            <a:ext cx="1642681" cy="547921"/>
            <a:chOff x="0" y="0"/>
            <a:chExt cx="1642680" cy="547920"/>
          </a:xfrm>
        </p:grpSpPr>
        <p:pic>
          <p:nvPicPr>
            <p:cNvPr id="14" name="image1.pdf" descr="image1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36000"/>
              <a:ext cx="35964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1159" y="0"/>
              <a:ext cx="371521" cy="5036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47" b="0"/>
            <a:stretch>
              <a:fillRect/>
            </a:stretch>
          </p:blipFill>
          <p:spPr>
            <a:xfrm>
              <a:off x="372959" y="22320"/>
              <a:ext cx="884881" cy="4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CustomShape 6"/>
            <p:cNvSpPr/>
            <p:nvPr/>
          </p:nvSpPr>
          <p:spPr>
            <a:xfrm>
              <a:off x="7199" y="35999"/>
              <a:ext cx="345241" cy="50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02399" y="27719"/>
              <a:ext cx="382681" cy="520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88039" y="64799"/>
            <a:ext cx="1132201" cy="77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86959" y="772200"/>
            <a:ext cx="1134721" cy="54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 txBox="1"/>
          <p:nvPr>
            <p:ph type="title"/>
          </p:nvPr>
        </p:nvSpPr>
        <p:spPr>
          <a:xfrm>
            <a:off x="503555" y="247720"/>
            <a:ext cx="9063990" cy="1369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503555" y="1616916"/>
            <a:ext cx="9063990" cy="527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7217621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76" r:id="rId37"/>
    <p:sldLayoutId id="2147483677" r:id="rId38"/>
    <p:sldLayoutId id="2147483678" r:id="rId39"/>
    <p:sldLayoutId id="2147483679" r:id="rId40"/>
    <p:sldLayoutId id="2147483680" r:id="rId41"/>
    <p:sldLayoutId id="2147483681" r:id="rId42"/>
    <p:sldLayoutId id="2147483682" r:id="rId43"/>
    <p:sldLayoutId id="2147483683" r:id="rId44"/>
    <p:sldLayoutId id="2147483684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3" r:id="rId54"/>
    <p:sldLayoutId id="2147483694" r:id="rId55"/>
    <p:sldLayoutId id="2147483695" r:id="rId56"/>
    <p:sldLayoutId id="2147483696" r:id="rId57"/>
    <p:sldLayoutId id="2147483697" r:id="rId58"/>
    <p:sldLayoutId id="2147483698" r:id="rId59"/>
    <p:sldLayoutId id="2147483699" r:id="rId60"/>
    <p:sldLayoutId id="2147483700" r:id="rId61"/>
    <p:sldLayoutId id="2147483701" r:id="rId62"/>
    <p:sldLayoutId id="2147483702" r:id="rId63"/>
    <p:sldLayoutId id="2147483703" r:id="rId64"/>
    <p:sldLayoutId id="2147483704" r:id="rId65"/>
    <p:sldLayoutId id="2147483705" r:id="rId66"/>
    <p:sldLayoutId id="2147483706" r:id="rId67"/>
    <p:sldLayoutId id="2147483707" r:id="rId68"/>
    <p:sldLayoutId id="2147483708" r:id="rId69"/>
    <p:sldLayoutId id="2147483709" r:id="rId70"/>
    <p:sldLayoutId id="2147483710" r:id="rId71"/>
    <p:sldLayoutId id="2147483711" r:id="rId72"/>
    <p:sldLayoutId id="2147483712" r:id="rId73"/>
    <p:sldLayoutId id="2147483713" r:id="rId74"/>
    <p:sldLayoutId id="2147483714" r:id="rId75"/>
    <p:sldLayoutId id="2147483715" r:id="rId76"/>
    <p:sldLayoutId id="2147483716" r:id="rId77"/>
    <p:sldLayoutId id="2147483717" r:id="rId78"/>
    <p:sldLayoutId id="2147483718" r:id="rId79"/>
    <p:sldLayoutId id="2147483719" r:id="rId80"/>
    <p:sldLayoutId id="2147483720" r:id="rId8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64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54035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100835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51236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94436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mailto:pkwi@fysik.dtu.dk" TargetMode="External"/><Relationship Id="rId4" Type="http://schemas.openxmlformats.org/officeDocument/2006/relationships/hyperlink" Target="mailto:emmanuel.farhi@synchrotron-soleil.fr" TargetMode="External"/><Relationship Id="rId5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indico.synchrotron-soleil.fr/event/37/timetable/?layout=room#20220309.detailed" TargetMode="External"/><Relationship Id="rId3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indico.synchrotron-soleil.fr/event/37/timetable/?layout=room#20220309.detailed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github.com/McStasMcXtrace/Schools/tree/master/SOLEIL_March_202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1" name="image5.pdf" descr="image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040" y="215999"/>
            <a:ext cx="4723561" cy="27806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2" name="CustomShape 1"/>
          <p:cNvSpPr txBox="1"/>
          <p:nvPr/>
        </p:nvSpPr>
        <p:spPr>
          <a:xfrm>
            <a:off x="1079999" y="3103559"/>
            <a:ext cx="8046002" cy="40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pc="-1" sz="1600">
                <a:solidFill>
                  <a:srgbClr val="666666"/>
                </a:solidFill>
              </a:defRPr>
            </a:lvl1pPr>
          </a:lstStyle>
          <a:p>
            <a:pPr/>
            <a:r>
              <a:t>Powered by McStas technology</a:t>
            </a:r>
          </a:p>
        </p:txBody>
      </p:sp>
      <p:sp>
        <p:nvSpPr>
          <p:cNvPr id="2043" name="CustomShape 2"/>
          <p:cNvSpPr txBox="1"/>
          <p:nvPr/>
        </p:nvSpPr>
        <p:spPr>
          <a:xfrm>
            <a:off x="863999" y="3745440"/>
            <a:ext cx="8346962" cy="63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 algn="ctr">
              <a:defRPr spc="-1" sz="2000"/>
            </a:pPr>
            <a:r>
              <a:t>Tutorial Workshop @ SOLEIL Mar. 9</a:t>
            </a:r>
            <a:r>
              <a:rPr baseline="100999"/>
              <a:t>th</a:t>
            </a:r>
            <a:r>
              <a:t>- 11</a:t>
            </a:r>
            <a:r>
              <a:rPr baseline="100999"/>
              <a:t>th</a:t>
            </a:r>
            <a:r>
              <a:t> 2022</a:t>
            </a:r>
          </a:p>
        </p:txBody>
      </p:sp>
      <p:sp>
        <p:nvSpPr>
          <p:cNvPr id="2044" name="CustomShape 3"/>
          <p:cNvSpPr txBox="1"/>
          <p:nvPr/>
        </p:nvSpPr>
        <p:spPr>
          <a:xfrm>
            <a:off x="1727999" y="5063399"/>
            <a:ext cx="6768001" cy="88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spc="-1"/>
            </a:pPr>
            <a:r>
              <a:t>Peter K Willendrup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pkwi@fysik.dtu.dk</a:t>
            </a:r>
            <a:r>
              <a:t>)</a:t>
            </a:r>
          </a:p>
          <a:p>
            <a:pPr algn="ctr">
              <a:defRPr spc="-1"/>
            </a:pPr>
            <a:r>
              <a:t>Emmanuel Farhi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emmanuel.farhi@synchrotron-soleil.fr</a:t>
            </a:r>
            <a:r>
              <a:t>)</a:t>
            </a:r>
          </a:p>
        </p:txBody>
      </p:sp>
      <p:pic>
        <p:nvPicPr>
          <p:cNvPr id="204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7519" y="107640"/>
            <a:ext cx="4406762" cy="2997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</a:t>
            </a:r>
          </a:p>
        </p:txBody>
      </p:sp>
      <p:sp>
        <p:nvSpPr>
          <p:cNvPr id="2048" name="https://indico.synchrotron-soleil.fr/event/37/timetable/?layout=room#20220309.detailed"/>
          <p:cNvSpPr txBox="1"/>
          <p:nvPr/>
        </p:nvSpPr>
        <p:spPr>
          <a:xfrm>
            <a:off x="423941" y="1372679"/>
            <a:ext cx="874928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https://indico.synchrotron-soleil.fr/event/37/timetable/?layout=room#20220309.detailed</a:t>
            </a:r>
          </a:p>
        </p:txBody>
      </p:sp>
      <p:pic>
        <p:nvPicPr>
          <p:cNvPr id="2049" name="Screenshot 2022-02-10 at 10.46.33.png" descr="Screenshot 2022-02-10 at 10.46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37444" y="1386000"/>
            <a:ext cx="10464589" cy="809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</a:t>
            </a:r>
          </a:p>
        </p:txBody>
      </p:sp>
      <p:sp>
        <p:nvSpPr>
          <p:cNvPr id="2052" name="https://indico.synchrotron-soleil.fr/event/37/timetable/?layout=room#20220309.detailed"/>
          <p:cNvSpPr txBox="1"/>
          <p:nvPr/>
        </p:nvSpPr>
        <p:spPr>
          <a:xfrm>
            <a:off x="423941" y="1372679"/>
            <a:ext cx="874928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https://indico.synchrotron-soleil.fr/event/37/timetable/?layout=room#20220309.detailed</a:t>
            </a:r>
          </a:p>
        </p:txBody>
      </p:sp>
      <p:pic>
        <p:nvPicPr>
          <p:cNvPr id="2053" name="Screenshot 2022-02-10 at 10.46.33.png" descr="Screenshot 2022-02-10 at 10.46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37444" y="1385999"/>
            <a:ext cx="10464589" cy="8092242"/>
          </a:xfrm>
          <a:prstGeom prst="rect">
            <a:avLst/>
          </a:prstGeom>
          <a:ln w="12700">
            <a:miter lim="400000"/>
          </a:ln>
        </p:spPr>
      </p:pic>
      <p:sp>
        <p:nvSpPr>
          <p:cNvPr id="2054" name="Teaching material is on GitHub:…"/>
          <p:cNvSpPr/>
          <p:nvPr/>
        </p:nvSpPr>
        <p:spPr>
          <a:xfrm>
            <a:off x="318607" y="6052678"/>
            <a:ext cx="9152487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/>
            <a:r>
              <a:t>  Teaching material is on GitHub:</a:t>
            </a:r>
          </a:p>
          <a:p>
            <a:pPr lvl="1"/>
          </a:p>
          <a:p>
            <a:pPr lvl="1"/>
            <a:r>
              <a:t>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https://github.com/McStasMcXtrace/Schools/tree/master/SOLEIL_March_2022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