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0.png" ContentType="image/png"/>
  <Override PartName="/ppt/media/image51.png" ContentType="image/png"/>
  <Override PartName="/ppt/media/image47.tif" ContentType="image/tiff"/>
  <Override PartName="/ppt/media/image45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20.png" ContentType="image/png"/>
  <Override PartName="/ppt/media/image57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67.png" ContentType="image/png"/>
  <Override PartName="/ppt/media/image30.png" ContentType="image/png"/>
  <Override PartName="/ppt/media/image25.png" ContentType="image/png"/>
  <Override PartName="/ppt/media/image28.png" ContentType="image/png"/>
  <Override PartName="/ppt/media/image65.png" ContentType="image/png"/>
  <Override PartName="/ppt/media/image22.png" ContentType="image/png"/>
  <Override PartName="/ppt/media/image59.png" ContentType="image/png"/>
  <Override PartName="/ppt/media/image27.png" ContentType="image/png"/>
  <Override PartName="/ppt/media/image66.tif" ContentType="image/tiff"/>
  <Override PartName="/ppt/media/image64.png" ContentType="image/png"/>
  <Override PartName="/ppt/media/image62.png" ContentType="image/png"/>
  <Override PartName="/ppt/media/image58.png" ContentType="image/png"/>
  <Override PartName="/ppt/media/image21.png" ContentType="image/png"/>
  <Override PartName="/ppt/media/image60.png" ContentType="image/png"/>
  <Override PartName="/ppt/media/image23.png" ContentType="image/png"/>
  <Override PartName="/ppt/media/image24.png" ContentType="image/png"/>
  <Override PartName="/ppt/media/image63.tif" ContentType="image/tiff"/>
  <Override PartName="/ppt/media/image61.png" ContentType="image/png"/>
  <Override PartName="/ppt/media/image56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5.tif" ContentType="image/tiff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1.tif" ContentType="image/tiff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711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6760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2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6760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2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280" cy="25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6760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32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3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56760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632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280" cy="25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tif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tif"/><Relationship Id="rId33" Type="http://schemas.openxmlformats.org/officeDocument/2006/relationships/image" Target="../media/image32.png"/><Relationship Id="rId34" Type="http://schemas.openxmlformats.org/officeDocument/2006/relationships/slideLayout" Target="../slideLayouts/slideLayout1.xml"/><Relationship Id="rId35" Type="http://schemas.openxmlformats.org/officeDocument/2006/relationships/slideLayout" Target="../slideLayouts/slideLayout2.xml"/><Relationship Id="rId36" Type="http://schemas.openxmlformats.org/officeDocument/2006/relationships/slideLayout" Target="../slideLayouts/slideLayout3.xml"/><Relationship Id="rId37" Type="http://schemas.openxmlformats.org/officeDocument/2006/relationships/slideLayout" Target="../slideLayouts/slideLayout4.xml"/><Relationship Id="rId38" Type="http://schemas.openxmlformats.org/officeDocument/2006/relationships/slideLayout" Target="../slideLayouts/slideLayout5.xml"/><Relationship Id="rId39" Type="http://schemas.openxmlformats.org/officeDocument/2006/relationships/slideLayout" Target="../slideLayouts/slideLayout6.xml"/><Relationship Id="rId40" Type="http://schemas.openxmlformats.org/officeDocument/2006/relationships/slideLayout" Target="../slideLayouts/slideLayout7.xml"/><Relationship Id="rId41" Type="http://schemas.openxmlformats.org/officeDocument/2006/relationships/slideLayout" Target="../slideLayouts/slideLayout8.xml"/><Relationship Id="rId42" Type="http://schemas.openxmlformats.org/officeDocument/2006/relationships/slideLayout" Target="../slideLayouts/slideLayout9.xml"/><Relationship Id="rId43" Type="http://schemas.openxmlformats.org/officeDocument/2006/relationships/slideLayout" Target="../slideLayouts/slideLayout10.xml"/><Relationship Id="rId44" Type="http://schemas.openxmlformats.org/officeDocument/2006/relationships/slideLayout" Target="../slideLayouts/slideLayout11.xml"/><Relationship Id="rId4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tif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Relationship Id="rId27" Type="http://schemas.openxmlformats.org/officeDocument/2006/relationships/image" Target="../media/image58.png"/><Relationship Id="rId28" Type="http://schemas.openxmlformats.org/officeDocument/2006/relationships/image" Target="../media/image59.png"/><Relationship Id="rId29" Type="http://schemas.openxmlformats.org/officeDocument/2006/relationships/image" Target="../media/image60.png"/><Relationship Id="rId30" Type="http://schemas.openxmlformats.org/officeDocument/2006/relationships/image" Target="../media/image61.png"/><Relationship Id="rId31" Type="http://schemas.openxmlformats.org/officeDocument/2006/relationships/image" Target="../media/image62.png"/><Relationship Id="rId32" Type="http://schemas.openxmlformats.org/officeDocument/2006/relationships/image" Target="../media/image63.tif"/><Relationship Id="rId33" Type="http://schemas.openxmlformats.org/officeDocument/2006/relationships/image" Target="../media/image64.png"/><Relationship Id="rId34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18.xml"/><Relationship Id="rId40" Type="http://schemas.openxmlformats.org/officeDocument/2006/relationships/slideLayout" Target="../slideLayouts/slideLayout19.xml"/><Relationship Id="rId41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2.pdf" descr="image2.pdf"/>
          <p:cNvPicPr/>
          <p:nvPr/>
        </p:nvPicPr>
        <p:blipFill>
          <a:blip r:embed="rId2"/>
          <a:stretch/>
        </p:blipFill>
        <p:spPr>
          <a:xfrm>
            <a:off x="8673120" y="27720"/>
            <a:ext cx="1262160" cy="691560"/>
          </a:xfrm>
          <a:prstGeom prst="rect">
            <a:avLst/>
          </a:prstGeom>
          <a:ln w="12700"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36000" y="0"/>
            <a:ext cx="1642320" cy="547560"/>
            <a:chOff x="36000" y="0"/>
            <a:chExt cx="1642320" cy="547560"/>
          </a:xfrm>
        </p:grpSpPr>
        <p:pic>
          <p:nvPicPr>
            <p:cNvPr id="2" name="image1.pdf" descr="image1.pdf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28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" name="image4.pdf" descr="image4.pdf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16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4" name="aulogo_uk_var2_blue.png" descr="aulogo_uk_var2_blue.png"/>
            <p:cNvPicPr/>
            <p:nvPr/>
          </p:nvPicPr>
          <p:blipFill>
            <a:blip r:embed="rId5"/>
            <a:srcRect l="0" t="0" r="59240" b="0"/>
            <a:stretch/>
          </p:blipFill>
          <p:spPr>
            <a:xfrm>
              <a:off x="408960" y="22320"/>
              <a:ext cx="884520" cy="4586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5" name="CustomShape 2"/>
            <p:cNvSpPr/>
            <p:nvPr/>
          </p:nvSpPr>
          <p:spPr>
            <a:xfrm>
              <a:off x="43200" y="36000"/>
              <a:ext cx="344880" cy="50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" name="ku-logo.pdf" descr="ku-logo.pdf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320" cy="51984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7" name="mcxtrace-logo-1.pdf" descr="mcxtrace-logo-1.pdf"/>
          <p:cNvPicPr/>
          <p:nvPr/>
        </p:nvPicPr>
        <p:blipFill>
          <a:blip r:embed="rId7"/>
          <a:stretch/>
        </p:blipFill>
        <p:spPr>
          <a:xfrm>
            <a:off x="8888040" y="41040"/>
            <a:ext cx="1131840" cy="664920"/>
          </a:xfrm>
          <a:prstGeom prst="rect">
            <a:avLst/>
          </a:prstGeom>
          <a:ln w="12700">
            <a:noFill/>
          </a:ln>
        </p:spPr>
      </p:pic>
      <p:pic>
        <p:nvPicPr>
          <p:cNvPr id="8" name="soleil-logo.png" descr="soleil-logo.png"/>
          <p:cNvPicPr/>
          <p:nvPr/>
        </p:nvPicPr>
        <p:blipFill>
          <a:blip r:embed="rId8"/>
          <a:stretch/>
        </p:blipFill>
        <p:spPr>
          <a:xfrm>
            <a:off x="8886960" y="772200"/>
            <a:ext cx="1134360" cy="547560"/>
          </a:xfrm>
          <a:prstGeom prst="rect">
            <a:avLst/>
          </a:prstGeom>
          <a:ln w="12700">
            <a:noFill/>
          </a:ln>
        </p:spPr>
      </p:pic>
      <p:pic>
        <p:nvPicPr>
          <p:cNvPr id="9" name="image1.pdf" descr="image1.pdf"/>
          <p:cNvPicPr/>
          <p:nvPr/>
        </p:nvPicPr>
        <p:blipFill>
          <a:blip r:embed="rId9"/>
          <a:stretch/>
        </p:blipFill>
        <p:spPr>
          <a:xfrm>
            <a:off x="36000" y="36000"/>
            <a:ext cx="359280" cy="503280"/>
          </a:xfrm>
          <a:prstGeom prst="rect">
            <a:avLst/>
          </a:prstGeom>
          <a:ln w="12700">
            <a:noFill/>
          </a:ln>
        </p:spPr>
      </p:pic>
      <p:pic>
        <p:nvPicPr>
          <p:cNvPr id="10" name="image2.pdf" descr="image2.pdf"/>
          <p:cNvPicPr/>
          <p:nvPr/>
        </p:nvPicPr>
        <p:blipFill>
          <a:blip r:embed="rId10"/>
          <a:stretch/>
        </p:blipFill>
        <p:spPr>
          <a:xfrm>
            <a:off x="8673120" y="27720"/>
            <a:ext cx="1262160" cy="691560"/>
          </a:xfrm>
          <a:prstGeom prst="rect">
            <a:avLst/>
          </a:prstGeom>
          <a:ln w="12700">
            <a:noFill/>
          </a:ln>
        </p:spPr>
      </p:pic>
      <p:pic>
        <p:nvPicPr>
          <p:cNvPr id="11" name="image4.pdf" descr="image4.pdf"/>
          <p:cNvPicPr/>
          <p:nvPr/>
        </p:nvPicPr>
        <p:blipFill>
          <a:blip r:embed="rId11"/>
          <a:stretch/>
        </p:blipFill>
        <p:spPr>
          <a:xfrm>
            <a:off x="1307160" y="0"/>
            <a:ext cx="371160" cy="503280"/>
          </a:xfrm>
          <a:prstGeom prst="rect">
            <a:avLst/>
          </a:prstGeom>
          <a:ln w="12700">
            <a:noFill/>
          </a:ln>
        </p:spPr>
      </p:pic>
      <p:grpSp>
        <p:nvGrpSpPr>
          <p:cNvPr id="12" name="Group 3"/>
          <p:cNvGrpSpPr/>
          <p:nvPr/>
        </p:nvGrpSpPr>
        <p:grpSpPr>
          <a:xfrm>
            <a:off x="36000" y="0"/>
            <a:ext cx="1642320" cy="547560"/>
            <a:chOff x="36000" y="0"/>
            <a:chExt cx="1642320" cy="547560"/>
          </a:xfrm>
        </p:grpSpPr>
        <p:pic>
          <p:nvPicPr>
            <p:cNvPr id="13" name="image1.pdf" descr="image1.pdf"/>
            <p:cNvPicPr/>
            <p:nvPr/>
          </p:nvPicPr>
          <p:blipFill>
            <a:blip r:embed="rId12"/>
            <a:stretch/>
          </p:blipFill>
          <p:spPr>
            <a:xfrm>
              <a:off x="36000" y="36000"/>
              <a:ext cx="35928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4" name="image4.pdf" descr="image4.pdf"/>
            <p:cNvPicPr/>
            <p:nvPr/>
          </p:nvPicPr>
          <p:blipFill>
            <a:blip r:embed="rId13"/>
            <a:stretch/>
          </p:blipFill>
          <p:spPr>
            <a:xfrm>
              <a:off x="1307160" y="0"/>
              <a:ext cx="37116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5" name="aulogo_uk_var2_blue.png" descr="aulogo_uk_var2_blue.png"/>
            <p:cNvPicPr/>
            <p:nvPr/>
          </p:nvPicPr>
          <p:blipFill>
            <a:blip r:embed="rId14"/>
            <a:srcRect l="0" t="0" r="59240" b="0"/>
            <a:stretch/>
          </p:blipFill>
          <p:spPr>
            <a:xfrm>
              <a:off x="408960" y="22320"/>
              <a:ext cx="884520" cy="4586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6" name="CustomShape 4"/>
            <p:cNvSpPr/>
            <p:nvPr/>
          </p:nvSpPr>
          <p:spPr>
            <a:xfrm>
              <a:off x="43200" y="36000"/>
              <a:ext cx="344880" cy="50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" name="ku-logo.pdf" descr="ku-logo.pdf"/>
            <p:cNvPicPr/>
            <p:nvPr/>
          </p:nvPicPr>
          <p:blipFill>
            <a:blip r:embed="rId15"/>
            <a:stretch/>
          </p:blipFill>
          <p:spPr>
            <a:xfrm>
              <a:off x="1238400" y="27720"/>
              <a:ext cx="382320" cy="51984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8" name="Image" descr="Image"/>
          <p:cNvPicPr/>
          <p:nvPr/>
        </p:nvPicPr>
        <p:blipFill>
          <a:blip r:embed="rId16"/>
          <a:stretch/>
        </p:blipFill>
        <p:spPr>
          <a:xfrm>
            <a:off x="8888040" y="64800"/>
            <a:ext cx="1131840" cy="769680"/>
          </a:xfrm>
          <a:prstGeom prst="rect">
            <a:avLst/>
          </a:prstGeom>
          <a:ln w="12700">
            <a:noFill/>
          </a:ln>
        </p:spPr>
      </p:pic>
      <p:pic>
        <p:nvPicPr>
          <p:cNvPr id="19" name="soleil-logo.png" descr="soleil-logo.png"/>
          <p:cNvPicPr/>
          <p:nvPr/>
        </p:nvPicPr>
        <p:blipFill>
          <a:blip r:embed="rId17"/>
          <a:stretch/>
        </p:blipFill>
        <p:spPr>
          <a:xfrm>
            <a:off x="8886960" y="772200"/>
            <a:ext cx="1134360" cy="547560"/>
          </a:xfrm>
          <a:prstGeom prst="rect">
            <a:avLst/>
          </a:prstGeom>
          <a:ln w="12700">
            <a:noFill/>
          </a:ln>
        </p:spPr>
      </p:pic>
      <p:pic>
        <p:nvPicPr>
          <p:cNvPr id="20" name="image2.pdf" descr="image2.pdf"/>
          <p:cNvPicPr/>
          <p:nvPr/>
        </p:nvPicPr>
        <p:blipFill>
          <a:blip r:embed="rId18"/>
          <a:stretch/>
        </p:blipFill>
        <p:spPr>
          <a:xfrm>
            <a:off x="8673120" y="27720"/>
            <a:ext cx="1262160" cy="691560"/>
          </a:xfrm>
          <a:prstGeom prst="rect">
            <a:avLst/>
          </a:prstGeom>
          <a:ln w="12700">
            <a:noFill/>
          </a:ln>
        </p:spPr>
      </p:pic>
      <p:grpSp>
        <p:nvGrpSpPr>
          <p:cNvPr id="21" name="Group 5"/>
          <p:cNvGrpSpPr/>
          <p:nvPr/>
        </p:nvGrpSpPr>
        <p:grpSpPr>
          <a:xfrm>
            <a:off x="36000" y="0"/>
            <a:ext cx="1642320" cy="547560"/>
            <a:chOff x="36000" y="0"/>
            <a:chExt cx="1642320" cy="547560"/>
          </a:xfrm>
        </p:grpSpPr>
        <p:pic>
          <p:nvPicPr>
            <p:cNvPr id="22" name="image1.pdf" descr="image1.pdf"/>
            <p:cNvPicPr/>
            <p:nvPr/>
          </p:nvPicPr>
          <p:blipFill>
            <a:blip r:embed="rId19"/>
            <a:stretch/>
          </p:blipFill>
          <p:spPr>
            <a:xfrm>
              <a:off x="36000" y="36000"/>
              <a:ext cx="35928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3" name="image4.pdf" descr="image4.pdf"/>
            <p:cNvPicPr/>
            <p:nvPr/>
          </p:nvPicPr>
          <p:blipFill>
            <a:blip r:embed="rId20"/>
            <a:stretch/>
          </p:blipFill>
          <p:spPr>
            <a:xfrm>
              <a:off x="1307160" y="0"/>
              <a:ext cx="37116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4" name="aulogo_uk_var2_blue.png" descr="aulogo_uk_var2_blue.png"/>
            <p:cNvPicPr/>
            <p:nvPr/>
          </p:nvPicPr>
          <p:blipFill>
            <a:blip r:embed="rId21"/>
            <a:srcRect l="0" t="0" r="59240" b="0"/>
            <a:stretch/>
          </p:blipFill>
          <p:spPr>
            <a:xfrm>
              <a:off x="408960" y="22320"/>
              <a:ext cx="884520" cy="4586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5" name="CustomShape 6"/>
            <p:cNvSpPr/>
            <p:nvPr/>
          </p:nvSpPr>
          <p:spPr>
            <a:xfrm>
              <a:off x="43200" y="36000"/>
              <a:ext cx="344880" cy="50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" name="ku-logo.pdf" descr="ku-logo.pdf"/>
            <p:cNvPicPr/>
            <p:nvPr/>
          </p:nvPicPr>
          <p:blipFill>
            <a:blip r:embed="rId22"/>
            <a:stretch/>
          </p:blipFill>
          <p:spPr>
            <a:xfrm>
              <a:off x="1238400" y="27720"/>
              <a:ext cx="382320" cy="51984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27" name="mcxtrace-logo-1.pdf" descr="mcxtrace-logo-1.pdf"/>
          <p:cNvPicPr/>
          <p:nvPr/>
        </p:nvPicPr>
        <p:blipFill>
          <a:blip r:embed="rId23"/>
          <a:stretch/>
        </p:blipFill>
        <p:spPr>
          <a:xfrm>
            <a:off x="8888040" y="41040"/>
            <a:ext cx="1131840" cy="664920"/>
          </a:xfrm>
          <a:prstGeom prst="rect">
            <a:avLst/>
          </a:prstGeom>
          <a:ln w="12700">
            <a:noFill/>
          </a:ln>
        </p:spPr>
      </p:pic>
      <p:pic>
        <p:nvPicPr>
          <p:cNvPr id="28" name="soleil-logo.png" descr="soleil-logo.png"/>
          <p:cNvPicPr/>
          <p:nvPr/>
        </p:nvPicPr>
        <p:blipFill>
          <a:blip r:embed="rId24"/>
          <a:stretch/>
        </p:blipFill>
        <p:spPr>
          <a:xfrm>
            <a:off x="8886960" y="772200"/>
            <a:ext cx="1134360" cy="547560"/>
          </a:xfrm>
          <a:prstGeom prst="rect">
            <a:avLst/>
          </a:prstGeom>
          <a:ln w="12700">
            <a:noFill/>
          </a:ln>
        </p:spPr>
      </p:pic>
      <p:pic>
        <p:nvPicPr>
          <p:cNvPr id="29" name="image1.pdf" descr="image1.pdf"/>
          <p:cNvPicPr/>
          <p:nvPr/>
        </p:nvPicPr>
        <p:blipFill>
          <a:blip r:embed="rId25"/>
          <a:stretch/>
        </p:blipFill>
        <p:spPr>
          <a:xfrm>
            <a:off x="36000" y="36000"/>
            <a:ext cx="359280" cy="503280"/>
          </a:xfrm>
          <a:prstGeom prst="rect">
            <a:avLst/>
          </a:prstGeom>
          <a:ln w="12700">
            <a:noFill/>
          </a:ln>
        </p:spPr>
      </p:pic>
      <p:pic>
        <p:nvPicPr>
          <p:cNvPr id="30" name="image2.pdf" descr="image2.pdf"/>
          <p:cNvPicPr/>
          <p:nvPr/>
        </p:nvPicPr>
        <p:blipFill>
          <a:blip r:embed="rId26"/>
          <a:stretch/>
        </p:blipFill>
        <p:spPr>
          <a:xfrm>
            <a:off x="8673120" y="27720"/>
            <a:ext cx="1262160" cy="691560"/>
          </a:xfrm>
          <a:prstGeom prst="rect">
            <a:avLst/>
          </a:prstGeom>
          <a:ln w="12700">
            <a:noFill/>
          </a:ln>
        </p:spPr>
      </p:pic>
      <p:pic>
        <p:nvPicPr>
          <p:cNvPr id="31" name="image4.pdf" descr="image4.pdf"/>
          <p:cNvPicPr/>
          <p:nvPr/>
        </p:nvPicPr>
        <p:blipFill>
          <a:blip r:embed="rId27"/>
          <a:stretch/>
        </p:blipFill>
        <p:spPr>
          <a:xfrm>
            <a:off x="1307160" y="0"/>
            <a:ext cx="371160" cy="503280"/>
          </a:xfrm>
          <a:prstGeom prst="rect">
            <a:avLst/>
          </a:prstGeom>
          <a:ln w="12700">
            <a:noFill/>
          </a:ln>
        </p:spPr>
      </p:pic>
      <p:grpSp>
        <p:nvGrpSpPr>
          <p:cNvPr id="32" name="Group 7"/>
          <p:cNvGrpSpPr/>
          <p:nvPr/>
        </p:nvGrpSpPr>
        <p:grpSpPr>
          <a:xfrm>
            <a:off x="36000" y="0"/>
            <a:ext cx="1642320" cy="547560"/>
            <a:chOff x="36000" y="0"/>
            <a:chExt cx="1642320" cy="547560"/>
          </a:xfrm>
        </p:grpSpPr>
        <p:pic>
          <p:nvPicPr>
            <p:cNvPr id="33" name="image1.pdf" descr="image1.pdf"/>
            <p:cNvPicPr/>
            <p:nvPr/>
          </p:nvPicPr>
          <p:blipFill>
            <a:blip r:embed="rId28"/>
            <a:stretch/>
          </p:blipFill>
          <p:spPr>
            <a:xfrm>
              <a:off x="36000" y="36000"/>
              <a:ext cx="35928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4" name="image4.pdf" descr="image4.pdf"/>
            <p:cNvPicPr/>
            <p:nvPr/>
          </p:nvPicPr>
          <p:blipFill>
            <a:blip r:embed="rId29"/>
            <a:stretch/>
          </p:blipFill>
          <p:spPr>
            <a:xfrm>
              <a:off x="1307160" y="0"/>
              <a:ext cx="37116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5" name="aulogo_uk_var2_blue.png" descr="aulogo_uk_var2_blue.png"/>
            <p:cNvPicPr/>
            <p:nvPr/>
          </p:nvPicPr>
          <p:blipFill>
            <a:blip r:embed="rId30"/>
            <a:srcRect l="0" t="0" r="59240" b="0"/>
            <a:stretch/>
          </p:blipFill>
          <p:spPr>
            <a:xfrm>
              <a:off x="408960" y="22320"/>
              <a:ext cx="884520" cy="4586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6" name="CustomShape 8"/>
            <p:cNvSpPr/>
            <p:nvPr/>
          </p:nvSpPr>
          <p:spPr>
            <a:xfrm>
              <a:off x="43200" y="36000"/>
              <a:ext cx="344880" cy="50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7" name="ku-logo.pdf" descr="ku-logo.pdf"/>
            <p:cNvPicPr/>
            <p:nvPr/>
          </p:nvPicPr>
          <p:blipFill>
            <a:blip r:embed="rId31"/>
            <a:stretch/>
          </p:blipFill>
          <p:spPr>
            <a:xfrm>
              <a:off x="1238400" y="27720"/>
              <a:ext cx="382320" cy="51984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38" name="Image" descr="Image"/>
          <p:cNvPicPr/>
          <p:nvPr/>
        </p:nvPicPr>
        <p:blipFill>
          <a:blip r:embed="rId32"/>
          <a:stretch/>
        </p:blipFill>
        <p:spPr>
          <a:xfrm>
            <a:off x="8888040" y="64800"/>
            <a:ext cx="1131840" cy="769680"/>
          </a:xfrm>
          <a:prstGeom prst="rect">
            <a:avLst/>
          </a:prstGeom>
          <a:ln w="12700">
            <a:noFill/>
          </a:ln>
        </p:spPr>
      </p:pic>
      <p:pic>
        <p:nvPicPr>
          <p:cNvPr id="39" name="soleil-logo.png" descr="soleil-logo.png"/>
          <p:cNvPicPr/>
          <p:nvPr/>
        </p:nvPicPr>
        <p:blipFill>
          <a:blip r:embed="rId33"/>
          <a:stretch/>
        </p:blipFill>
        <p:spPr>
          <a:xfrm>
            <a:off x="8886960" y="772200"/>
            <a:ext cx="1134360" cy="547560"/>
          </a:xfrm>
          <a:prstGeom prst="rect">
            <a:avLst/>
          </a:prstGeom>
          <a:ln w="12700">
            <a:noFill/>
          </a:ln>
        </p:spPr>
      </p:pic>
      <p:sp>
        <p:nvSpPr>
          <p:cNvPr id="40" name="PlaceHolder 9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0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32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1"/>
          <p:cNvSpPr>
            <a:spLocks noGrp="1"/>
          </p:cNvSpPr>
          <p:nvPr>
            <p:ph type="sldNum"/>
          </p:nvPr>
        </p:nvSpPr>
        <p:spPr>
          <a:xfrm>
            <a:off x="7217640" y="700380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4"/>
    <p:sldLayoutId id="2147483650" r:id="rId35"/>
    <p:sldLayoutId id="2147483651" r:id="rId36"/>
    <p:sldLayoutId id="2147483652" r:id="rId37"/>
    <p:sldLayoutId id="2147483653" r:id="rId38"/>
    <p:sldLayoutId id="2147483654" r:id="rId39"/>
    <p:sldLayoutId id="2147483655" r:id="rId40"/>
    <p:sldLayoutId id="2147483656" r:id="rId41"/>
    <p:sldLayoutId id="2147483657" r:id="rId42"/>
    <p:sldLayoutId id="2147483658" r:id="rId43"/>
    <p:sldLayoutId id="2147483659" r:id="rId44"/>
    <p:sldLayoutId id="2147483660" r:id="rId4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2.pdf" descr="image2.pdf"/>
          <p:cNvPicPr/>
          <p:nvPr/>
        </p:nvPicPr>
        <p:blipFill>
          <a:blip r:embed="rId2"/>
          <a:stretch/>
        </p:blipFill>
        <p:spPr>
          <a:xfrm>
            <a:off x="8673120" y="27720"/>
            <a:ext cx="1262160" cy="691560"/>
          </a:xfrm>
          <a:prstGeom prst="rect">
            <a:avLst/>
          </a:prstGeom>
          <a:ln w="12700">
            <a:noFill/>
          </a:ln>
        </p:spPr>
      </p:pic>
      <p:grpSp>
        <p:nvGrpSpPr>
          <p:cNvPr id="80" name="Group 1"/>
          <p:cNvGrpSpPr/>
          <p:nvPr/>
        </p:nvGrpSpPr>
        <p:grpSpPr>
          <a:xfrm>
            <a:off x="36000" y="0"/>
            <a:ext cx="1642320" cy="547560"/>
            <a:chOff x="36000" y="0"/>
            <a:chExt cx="1642320" cy="547560"/>
          </a:xfrm>
        </p:grpSpPr>
        <p:pic>
          <p:nvPicPr>
            <p:cNvPr id="81" name="image1.pdf" descr="image1.pdf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28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82" name="image4.pdf" descr="image4.pdf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16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83" name="aulogo_uk_var2_blue.png" descr="aulogo_uk_var2_blue.png"/>
            <p:cNvPicPr/>
            <p:nvPr/>
          </p:nvPicPr>
          <p:blipFill>
            <a:blip r:embed="rId5"/>
            <a:srcRect l="0" t="0" r="59240" b="0"/>
            <a:stretch/>
          </p:blipFill>
          <p:spPr>
            <a:xfrm>
              <a:off x="408960" y="22320"/>
              <a:ext cx="884520" cy="4586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84" name="CustomShape 2"/>
            <p:cNvSpPr/>
            <p:nvPr/>
          </p:nvSpPr>
          <p:spPr>
            <a:xfrm>
              <a:off x="43200" y="36000"/>
              <a:ext cx="344880" cy="50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5" name="ku-logo.pdf" descr="ku-logo.pdf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320" cy="51984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86" name="mcxtrace-logo-1.pdf" descr="mcxtrace-logo-1.pdf"/>
          <p:cNvPicPr/>
          <p:nvPr/>
        </p:nvPicPr>
        <p:blipFill>
          <a:blip r:embed="rId7"/>
          <a:stretch/>
        </p:blipFill>
        <p:spPr>
          <a:xfrm>
            <a:off x="8888040" y="41040"/>
            <a:ext cx="1131840" cy="664920"/>
          </a:xfrm>
          <a:prstGeom prst="rect">
            <a:avLst/>
          </a:prstGeom>
          <a:ln w="12700">
            <a:noFill/>
          </a:ln>
        </p:spPr>
      </p:pic>
      <p:pic>
        <p:nvPicPr>
          <p:cNvPr id="87" name="soleil-logo.png" descr="soleil-logo.png"/>
          <p:cNvPicPr/>
          <p:nvPr/>
        </p:nvPicPr>
        <p:blipFill>
          <a:blip r:embed="rId8"/>
          <a:stretch/>
        </p:blipFill>
        <p:spPr>
          <a:xfrm>
            <a:off x="8886960" y="772200"/>
            <a:ext cx="1134360" cy="547560"/>
          </a:xfrm>
          <a:prstGeom prst="rect">
            <a:avLst/>
          </a:prstGeom>
          <a:ln w="12700">
            <a:noFill/>
          </a:ln>
        </p:spPr>
      </p:pic>
      <p:pic>
        <p:nvPicPr>
          <p:cNvPr id="88" name="image1.pdf" descr="image1.pdf"/>
          <p:cNvPicPr/>
          <p:nvPr/>
        </p:nvPicPr>
        <p:blipFill>
          <a:blip r:embed="rId9"/>
          <a:stretch/>
        </p:blipFill>
        <p:spPr>
          <a:xfrm>
            <a:off x="36000" y="36000"/>
            <a:ext cx="359280" cy="503280"/>
          </a:xfrm>
          <a:prstGeom prst="rect">
            <a:avLst/>
          </a:prstGeom>
          <a:ln w="12700">
            <a:noFill/>
          </a:ln>
        </p:spPr>
      </p:pic>
      <p:pic>
        <p:nvPicPr>
          <p:cNvPr id="89" name="image2.pdf" descr="image2.pdf"/>
          <p:cNvPicPr/>
          <p:nvPr/>
        </p:nvPicPr>
        <p:blipFill>
          <a:blip r:embed="rId10"/>
          <a:stretch/>
        </p:blipFill>
        <p:spPr>
          <a:xfrm>
            <a:off x="8673120" y="27720"/>
            <a:ext cx="1262160" cy="691560"/>
          </a:xfrm>
          <a:prstGeom prst="rect">
            <a:avLst/>
          </a:prstGeom>
          <a:ln w="12700">
            <a:noFill/>
          </a:ln>
        </p:spPr>
      </p:pic>
      <p:pic>
        <p:nvPicPr>
          <p:cNvPr id="90" name="image4.pdf" descr="image4.pdf"/>
          <p:cNvPicPr/>
          <p:nvPr/>
        </p:nvPicPr>
        <p:blipFill>
          <a:blip r:embed="rId11"/>
          <a:stretch/>
        </p:blipFill>
        <p:spPr>
          <a:xfrm>
            <a:off x="1307160" y="0"/>
            <a:ext cx="371160" cy="503280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3"/>
          <p:cNvGrpSpPr/>
          <p:nvPr/>
        </p:nvGrpSpPr>
        <p:grpSpPr>
          <a:xfrm>
            <a:off x="36000" y="0"/>
            <a:ext cx="1642320" cy="547560"/>
            <a:chOff x="36000" y="0"/>
            <a:chExt cx="1642320" cy="547560"/>
          </a:xfrm>
        </p:grpSpPr>
        <p:pic>
          <p:nvPicPr>
            <p:cNvPr id="92" name="image1.pdf" descr="image1.pdf"/>
            <p:cNvPicPr/>
            <p:nvPr/>
          </p:nvPicPr>
          <p:blipFill>
            <a:blip r:embed="rId12"/>
            <a:stretch/>
          </p:blipFill>
          <p:spPr>
            <a:xfrm>
              <a:off x="36000" y="36000"/>
              <a:ext cx="35928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3" name="image4.pdf" descr="image4.pdf"/>
            <p:cNvPicPr/>
            <p:nvPr/>
          </p:nvPicPr>
          <p:blipFill>
            <a:blip r:embed="rId13"/>
            <a:stretch/>
          </p:blipFill>
          <p:spPr>
            <a:xfrm>
              <a:off x="1307160" y="0"/>
              <a:ext cx="37116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4" name="aulogo_uk_var2_blue.png" descr="aulogo_uk_var2_blue.png"/>
            <p:cNvPicPr/>
            <p:nvPr/>
          </p:nvPicPr>
          <p:blipFill>
            <a:blip r:embed="rId14"/>
            <a:srcRect l="0" t="0" r="59240" b="0"/>
            <a:stretch/>
          </p:blipFill>
          <p:spPr>
            <a:xfrm>
              <a:off x="408960" y="22320"/>
              <a:ext cx="884520" cy="4586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95" name="CustomShape 4"/>
            <p:cNvSpPr/>
            <p:nvPr/>
          </p:nvSpPr>
          <p:spPr>
            <a:xfrm>
              <a:off x="43200" y="36000"/>
              <a:ext cx="344880" cy="50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6" name="ku-logo.pdf" descr="ku-logo.pdf"/>
            <p:cNvPicPr/>
            <p:nvPr/>
          </p:nvPicPr>
          <p:blipFill>
            <a:blip r:embed="rId15"/>
            <a:stretch/>
          </p:blipFill>
          <p:spPr>
            <a:xfrm>
              <a:off x="1238400" y="27720"/>
              <a:ext cx="382320" cy="51984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97" name="Image" descr="Image"/>
          <p:cNvPicPr/>
          <p:nvPr/>
        </p:nvPicPr>
        <p:blipFill>
          <a:blip r:embed="rId16"/>
          <a:stretch/>
        </p:blipFill>
        <p:spPr>
          <a:xfrm>
            <a:off x="8888040" y="64800"/>
            <a:ext cx="1131840" cy="769680"/>
          </a:xfrm>
          <a:prstGeom prst="rect">
            <a:avLst/>
          </a:prstGeom>
          <a:ln w="12700">
            <a:noFill/>
          </a:ln>
        </p:spPr>
      </p:pic>
      <p:pic>
        <p:nvPicPr>
          <p:cNvPr id="98" name="soleil-logo.png" descr="soleil-logo.png"/>
          <p:cNvPicPr/>
          <p:nvPr/>
        </p:nvPicPr>
        <p:blipFill>
          <a:blip r:embed="rId17"/>
          <a:stretch/>
        </p:blipFill>
        <p:spPr>
          <a:xfrm>
            <a:off x="8886960" y="772200"/>
            <a:ext cx="1134360" cy="547560"/>
          </a:xfrm>
          <a:prstGeom prst="rect">
            <a:avLst/>
          </a:prstGeom>
          <a:ln w="12700">
            <a:noFill/>
          </a:ln>
        </p:spPr>
      </p:pic>
      <p:pic>
        <p:nvPicPr>
          <p:cNvPr id="99" name="image2.pdf" descr="image2.pdf"/>
          <p:cNvPicPr/>
          <p:nvPr/>
        </p:nvPicPr>
        <p:blipFill>
          <a:blip r:embed="rId18"/>
          <a:stretch/>
        </p:blipFill>
        <p:spPr>
          <a:xfrm>
            <a:off x="8673120" y="27720"/>
            <a:ext cx="1262160" cy="691560"/>
          </a:xfrm>
          <a:prstGeom prst="rect">
            <a:avLst/>
          </a:prstGeom>
          <a:ln w="12700">
            <a:noFill/>
          </a:ln>
        </p:spPr>
      </p:pic>
      <p:grpSp>
        <p:nvGrpSpPr>
          <p:cNvPr id="100" name="Group 5"/>
          <p:cNvGrpSpPr/>
          <p:nvPr/>
        </p:nvGrpSpPr>
        <p:grpSpPr>
          <a:xfrm>
            <a:off x="36000" y="0"/>
            <a:ext cx="1642320" cy="547560"/>
            <a:chOff x="36000" y="0"/>
            <a:chExt cx="1642320" cy="547560"/>
          </a:xfrm>
        </p:grpSpPr>
        <p:pic>
          <p:nvPicPr>
            <p:cNvPr id="101" name="image1.pdf" descr="image1.pdf"/>
            <p:cNvPicPr/>
            <p:nvPr/>
          </p:nvPicPr>
          <p:blipFill>
            <a:blip r:embed="rId19"/>
            <a:stretch/>
          </p:blipFill>
          <p:spPr>
            <a:xfrm>
              <a:off x="36000" y="36000"/>
              <a:ext cx="35928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02" name="image4.pdf" descr="image4.pdf"/>
            <p:cNvPicPr/>
            <p:nvPr/>
          </p:nvPicPr>
          <p:blipFill>
            <a:blip r:embed="rId20"/>
            <a:stretch/>
          </p:blipFill>
          <p:spPr>
            <a:xfrm>
              <a:off x="1307160" y="0"/>
              <a:ext cx="37116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03" name="aulogo_uk_var2_blue.png" descr="aulogo_uk_var2_blue.png"/>
            <p:cNvPicPr/>
            <p:nvPr/>
          </p:nvPicPr>
          <p:blipFill>
            <a:blip r:embed="rId21"/>
            <a:srcRect l="0" t="0" r="59240" b="0"/>
            <a:stretch/>
          </p:blipFill>
          <p:spPr>
            <a:xfrm>
              <a:off x="408960" y="22320"/>
              <a:ext cx="884520" cy="4586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04" name="CustomShape 6"/>
            <p:cNvSpPr/>
            <p:nvPr/>
          </p:nvSpPr>
          <p:spPr>
            <a:xfrm>
              <a:off x="43200" y="36000"/>
              <a:ext cx="344880" cy="50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5" name="ku-logo.pdf" descr="ku-logo.pdf"/>
            <p:cNvPicPr/>
            <p:nvPr/>
          </p:nvPicPr>
          <p:blipFill>
            <a:blip r:embed="rId22"/>
            <a:stretch/>
          </p:blipFill>
          <p:spPr>
            <a:xfrm>
              <a:off x="1238400" y="27720"/>
              <a:ext cx="382320" cy="51984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06" name="mcxtrace-logo-1.pdf" descr="mcxtrace-logo-1.pdf"/>
          <p:cNvPicPr/>
          <p:nvPr/>
        </p:nvPicPr>
        <p:blipFill>
          <a:blip r:embed="rId23"/>
          <a:stretch/>
        </p:blipFill>
        <p:spPr>
          <a:xfrm>
            <a:off x="8888040" y="41040"/>
            <a:ext cx="1131840" cy="664920"/>
          </a:xfrm>
          <a:prstGeom prst="rect">
            <a:avLst/>
          </a:prstGeom>
          <a:ln w="12700">
            <a:noFill/>
          </a:ln>
        </p:spPr>
      </p:pic>
      <p:pic>
        <p:nvPicPr>
          <p:cNvPr id="107" name="soleil-logo.png" descr="soleil-logo.png"/>
          <p:cNvPicPr/>
          <p:nvPr/>
        </p:nvPicPr>
        <p:blipFill>
          <a:blip r:embed="rId24"/>
          <a:stretch/>
        </p:blipFill>
        <p:spPr>
          <a:xfrm>
            <a:off x="8886960" y="772200"/>
            <a:ext cx="1134360" cy="547560"/>
          </a:xfrm>
          <a:prstGeom prst="rect">
            <a:avLst/>
          </a:prstGeom>
          <a:ln w="12700">
            <a:noFill/>
          </a:ln>
        </p:spPr>
      </p:pic>
      <p:pic>
        <p:nvPicPr>
          <p:cNvPr id="108" name="image1.pdf" descr="image1.pdf"/>
          <p:cNvPicPr/>
          <p:nvPr/>
        </p:nvPicPr>
        <p:blipFill>
          <a:blip r:embed="rId25"/>
          <a:stretch/>
        </p:blipFill>
        <p:spPr>
          <a:xfrm>
            <a:off x="36000" y="36000"/>
            <a:ext cx="359280" cy="503280"/>
          </a:xfrm>
          <a:prstGeom prst="rect">
            <a:avLst/>
          </a:prstGeom>
          <a:ln w="12700">
            <a:noFill/>
          </a:ln>
        </p:spPr>
      </p:pic>
      <p:pic>
        <p:nvPicPr>
          <p:cNvPr id="109" name="image2.pdf" descr="image2.pdf"/>
          <p:cNvPicPr/>
          <p:nvPr/>
        </p:nvPicPr>
        <p:blipFill>
          <a:blip r:embed="rId26"/>
          <a:stretch/>
        </p:blipFill>
        <p:spPr>
          <a:xfrm>
            <a:off x="8673120" y="27720"/>
            <a:ext cx="1262160" cy="691560"/>
          </a:xfrm>
          <a:prstGeom prst="rect">
            <a:avLst/>
          </a:prstGeom>
          <a:ln w="12700">
            <a:noFill/>
          </a:ln>
        </p:spPr>
      </p:pic>
      <p:pic>
        <p:nvPicPr>
          <p:cNvPr id="110" name="image4.pdf" descr="image4.pdf"/>
          <p:cNvPicPr/>
          <p:nvPr/>
        </p:nvPicPr>
        <p:blipFill>
          <a:blip r:embed="rId27"/>
          <a:stretch/>
        </p:blipFill>
        <p:spPr>
          <a:xfrm>
            <a:off x="1307160" y="0"/>
            <a:ext cx="371160" cy="503280"/>
          </a:xfrm>
          <a:prstGeom prst="rect">
            <a:avLst/>
          </a:prstGeom>
          <a:ln w="12700">
            <a:noFill/>
          </a:ln>
        </p:spPr>
      </p:pic>
      <p:grpSp>
        <p:nvGrpSpPr>
          <p:cNvPr id="111" name="Group 7"/>
          <p:cNvGrpSpPr/>
          <p:nvPr/>
        </p:nvGrpSpPr>
        <p:grpSpPr>
          <a:xfrm>
            <a:off x="36000" y="0"/>
            <a:ext cx="1642320" cy="547560"/>
            <a:chOff x="36000" y="0"/>
            <a:chExt cx="1642320" cy="547560"/>
          </a:xfrm>
        </p:grpSpPr>
        <p:pic>
          <p:nvPicPr>
            <p:cNvPr id="112" name="image1.pdf" descr="image1.pdf"/>
            <p:cNvPicPr/>
            <p:nvPr/>
          </p:nvPicPr>
          <p:blipFill>
            <a:blip r:embed="rId28"/>
            <a:stretch/>
          </p:blipFill>
          <p:spPr>
            <a:xfrm>
              <a:off x="36000" y="36000"/>
              <a:ext cx="35928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13" name="image4.pdf" descr="image4.pdf"/>
            <p:cNvPicPr/>
            <p:nvPr/>
          </p:nvPicPr>
          <p:blipFill>
            <a:blip r:embed="rId29"/>
            <a:stretch/>
          </p:blipFill>
          <p:spPr>
            <a:xfrm>
              <a:off x="1307160" y="0"/>
              <a:ext cx="371160" cy="503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14" name="aulogo_uk_var2_blue.png" descr="aulogo_uk_var2_blue.png"/>
            <p:cNvPicPr/>
            <p:nvPr/>
          </p:nvPicPr>
          <p:blipFill>
            <a:blip r:embed="rId30"/>
            <a:srcRect l="0" t="0" r="59240" b="0"/>
            <a:stretch/>
          </p:blipFill>
          <p:spPr>
            <a:xfrm>
              <a:off x="408960" y="22320"/>
              <a:ext cx="884520" cy="4586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15" name="CustomShape 8"/>
            <p:cNvSpPr/>
            <p:nvPr/>
          </p:nvSpPr>
          <p:spPr>
            <a:xfrm>
              <a:off x="43200" y="36000"/>
              <a:ext cx="344880" cy="50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6" name="ku-logo.pdf" descr="ku-logo.pdf"/>
            <p:cNvPicPr/>
            <p:nvPr/>
          </p:nvPicPr>
          <p:blipFill>
            <a:blip r:embed="rId31"/>
            <a:stretch/>
          </p:blipFill>
          <p:spPr>
            <a:xfrm>
              <a:off x="1238400" y="27720"/>
              <a:ext cx="382320" cy="51984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17" name="Image" descr="Image"/>
          <p:cNvPicPr/>
          <p:nvPr/>
        </p:nvPicPr>
        <p:blipFill>
          <a:blip r:embed="rId32"/>
          <a:stretch/>
        </p:blipFill>
        <p:spPr>
          <a:xfrm>
            <a:off x="8888040" y="64800"/>
            <a:ext cx="1131840" cy="769680"/>
          </a:xfrm>
          <a:prstGeom prst="rect">
            <a:avLst/>
          </a:prstGeom>
          <a:ln w="12700">
            <a:noFill/>
          </a:ln>
        </p:spPr>
      </p:pic>
      <p:pic>
        <p:nvPicPr>
          <p:cNvPr id="118" name="soleil-logo.png" descr="soleil-logo.png"/>
          <p:cNvPicPr/>
          <p:nvPr/>
        </p:nvPicPr>
        <p:blipFill>
          <a:blip r:embed="rId33"/>
          <a:stretch/>
        </p:blipFill>
        <p:spPr>
          <a:xfrm>
            <a:off x="8886960" y="772200"/>
            <a:ext cx="1134360" cy="547560"/>
          </a:xfrm>
          <a:prstGeom prst="rect">
            <a:avLst/>
          </a:prstGeom>
          <a:ln w="12700">
            <a:noFill/>
          </a:ln>
        </p:spPr>
      </p:pic>
      <p:sp>
        <p:nvSpPr>
          <p:cNvPr id="119" name="PlaceHolder 9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2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0"/>
          <p:cNvSpPr>
            <a:spLocks noGrp="1"/>
          </p:cNvSpPr>
          <p:nvPr>
            <p:ph type="sldNum"/>
          </p:nvPr>
        </p:nvSpPr>
        <p:spPr>
          <a:xfrm>
            <a:off x="7217640" y="700380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1" name="PlaceHolder 11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4"/>
    <p:sldLayoutId id="2147483663" r:id="rId35"/>
    <p:sldLayoutId id="2147483664" r:id="rId36"/>
    <p:sldLayoutId id="2147483665" r:id="rId37"/>
    <p:sldLayoutId id="2147483666" r:id="rId38"/>
    <p:sldLayoutId id="2147483667" r:id="rId39"/>
    <p:sldLayoutId id="2147483668" r:id="rId40"/>
    <p:sldLayoutId id="2147483669" r:id="rId41"/>
    <p:sldLayoutId id="2147483670" r:id="rId42"/>
    <p:sldLayoutId id="2147483671" r:id="rId43"/>
    <p:sldLayoutId id="2147483672" r:id="rId44"/>
    <p:sldLayoutId id="2147483673" r:id="rId4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hyperlink" Target="mailto:pkwi@fysik.dtu.dk" TargetMode="External"/><Relationship Id="rId3" Type="http://schemas.openxmlformats.org/officeDocument/2006/relationships/hyperlink" Target="mailto:emmanuel.farhi@synchrotron-soleil.fr" TargetMode="External"/><Relationship Id="rId4" Type="http://schemas.openxmlformats.org/officeDocument/2006/relationships/image" Target="../media/image66.tif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hyperlink" Target="https://indico.synchrotron-soleil.fr/e/mcxtrace2023" TargetMode="External"/><Relationship Id="rId3" Type="http://schemas.openxmlformats.org/officeDocument/2006/relationships/hyperlink" Target="https://github.com/McStasMcXtrace/Schools/tree/master/2023/SOLEIL_May_2023" TargetMode="External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5.pdf" descr="image5.pdf"/>
          <p:cNvPicPr/>
          <p:nvPr/>
        </p:nvPicPr>
        <p:blipFill>
          <a:blip r:embed="rId1"/>
          <a:stretch/>
        </p:blipFill>
        <p:spPr>
          <a:xfrm>
            <a:off x="2678040" y="216000"/>
            <a:ext cx="4723200" cy="2780280"/>
          </a:xfrm>
          <a:prstGeom prst="rect">
            <a:avLst/>
          </a:prstGeom>
          <a:ln w="12700"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1080000" y="3103560"/>
            <a:ext cx="8045640" cy="42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Arial"/>
                <a:ea typeface="Arial"/>
              </a:rPr>
              <a:t>Powered by McStas technology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64000" y="3745440"/>
            <a:ext cx="8346600" cy="63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Tutorial Workshop @ SOLEIL May. 9</a:t>
            </a:r>
            <a:r>
              <a:rPr b="0" lang="en-US" sz="2000" spc="-1" strike="noStrike" baseline="100000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- 11</a:t>
            </a:r>
            <a:r>
              <a:rPr b="0" lang="en-US" sz="2000" spc="-1" strike="noStrike" baseline="100000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2023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728000" y="5063400"/>
            <a:ext cx="6767640" cy="63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Peter K Willendrup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pkwi@fysik.dtu.dk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Emmanuel Farhi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emmanuel.farhi@synchrotron-soleil.fr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2" name="Image" descr="Image"/>
          <p:cNvPicPr/>
          <p:nvPr/>
        </p:nvPicPr>
        <p:blipFill>
          <a:blip r:embed="rId4"/>
          <a:stretch/>
        </p:blipFill>
        <p:spPr>
          <a:xfrm>
            <a:off x="2927520" y="107640"/>
            <a:ext cx="4406400" cy="29970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440000" y="-38160"/>
            <a:ext cx="5903280" cy="541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Programme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985320" y="1913400"/>
            <a:ext cx="7978680" cy="5034600"/>
          </a:xfrm>
          <a:prstGeom prst="rect">
            <a:avLst/>
          </a:prstGeom>
          <a:ln w="0">
            <a:noFill/>
          </a:ln>
        </p:spPr>
      </p:pic>
      <p:sp>
        <p:nvSpPr>
          <p:cNvPr id="165" name="TextShape 2"/>
          <p:cNvSpPr txBox="1"/>
          <p:nvPr/>
        </p:nvSpPr>
        <p:spPr>
          <a:xfrm>
            <a:off x="1669320" y="7056000"/>
            <a:ext cx="639468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  <a:hlinkClick r:id="rId2"/>
              </a:rPr>
              <a:t>https://indico.synchrotron-soleil.fr/e/mcxtrace2023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08000" y="1390320"/>
            <a:ext cx="990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  <a:hlinkClick r:id="rId3"/>
              </a:rPr>
              <a:t>https://github.com/McStasMcXtrace/Schools/tree/master/2023/SOLEIL_May_2023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>Emmanuel FARHI</cp:lastModifiedBy>
  <dcterms:modified xsi:type="dcterms:W3CDTF">2023-04-18T11:50:57Z</dcterms:modified>
  <cp:revision>2</cp:revision>
  <dc:subject/>
  <dc:title/>
</cp:coreProperties>
</file>