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82" r:id="rId4"/>
    <p:sldId id="280" r:id="rId5"/>
    <p:sldId id="283" r:id="rId6"/>
    <p:sldId id="281" r:id="rId7"/>
    <p:sldId id="275" r:id="rId8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6"/>
    <p:restoredTop sz="94711"/>
  </p:normalViewPr>
  <p:slideViewPr>
    <p:cSldViewPr snapToGrid="0" snapToObjects="1">
      <p:cViewPr varScale="1">
        <p:scale>
          <a:sx n="127" d="100"/>
          <a:sy n="127" d="100"/>
        </p:scale>
        <p:origin x="18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Peter Willendrup, DTU Physics and ESS DMSC</a:t>
            </a:r>
          </a:p>
        </p:txBody>
      </p:sp>
      <p:sp>
        <p:nvSpPr>
          <p:cNvPr id="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  <a:endParaRPr/>
          </a:p>
        </p:txBody>
      </p:sp>
      <p:sp>
        <p:nvSpPr>
          <p:cNvPr id="8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  <a:endParaRPr/>
          </a:p>
        </p:txBody>
      </p:sp>
      <p:sp>
        <p:nvSpPr>
          <p:cNvPr id="8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  <a:endParaRPr/>
          </a:p>
        </p:txBody>
      </p:sp>
      <p:sp>
        <p:nvSpPr>
          <p:cNvPr id="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Peter Willendrup, DTU Physics and ESS DMSC</a:t>
            </a:r>
          </a:p>
        </p:txBody>
      </p:sp>
      <p:pic>
        <p:nvPicPr>
          <p:cNvPr id="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Peter Willendrup, DTU Physics and ESS DMSC</a:t>
            </a:r>
          </a:p>
        </p:txBody>
      </p:sp>
      <p:sp>
        <p:nvSpPr>
          <p:cNvPr id="2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Peter Willendrup, DTU Physics and ESS DMSC</a:t>
            </a:r>
          </a:p>
        </p:txBody>
      </p:sp>
      <p:sp>
        <p:nvSpPr>
          <p:cNvPr id="3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5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1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7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7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DTU Physics</a:t>
            </a:r>
          </a:p>
        </p:txBody>
      </p:sp>
      <p:sp>
        <p:nvSpPr>
          <p:cNvPr id="7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11 June 2019</a:t>
            </a:r>
          </a:p>
        </p:txBody>
      </p:sp>
      <p:sp>
        <p:nvSpPr>
          <p:cNvPr id="7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endParaRPr/>
          </a:p>
        </p:txBody>
      </p:sp>
      <p:sp>
        <p:nvSpPr>
          <p:cNvPr id="78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ripts.iucr.org/cgi-bin/paper?S160057671800240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esss.dk/dam-group/ess-instrumentmodel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esss.dk/dam-group/ess-instrumentmodel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sz="6000" dirty="0"/>
              <a:t>Full instrument simulations</a:t>
            </a:r>
            <a:endParaRPr sz="6000" dirty="0"/>
          </a:p>
        </p:txBody>
      </p:sp>
      <p:sp>
        <p:nvSpPr>
          <p:cNvPr id="94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7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</a:t>
            </a:r>
            <a:endParaRPr dirty="0"/>
          </a:p>
        </p:txBody>
      </p:sp>
      <p:sp>
        <p:nvSpPr>
          <p:cNvPr id="95" name="Slide Number Placeholder 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4"/>
          <p:cNvSpPr txBox="1">
            <a:spLocks noGrp="1"/>
          </p:cNvSpPr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Full instrument simulations</a:t>
            </a:r>
            <a:endParaRPr dirty="0"/>
          </a:p>
        </p:txBody>
      </p:sp>
      <p:sp>
        <p:nvSpPr>
          <p:cNvPr id="98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Introduction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ESS_Butterfly</a:t>
            </a:r>
            <a:r>
              <a:rPr lang="da-DK" dirty="0"/>
              <a:t> component</a:t>
            </a:r>
          </a:p>
          <a:p>
            <a:endParaRPr lang="da-DK" dirty="0"/>
          </a:p>
          <a:p>
            <a:r>
              <a:rPr lang="da-DK" dirty="0"/>
              <a:t>ESS instruments and </a:t>
            </a:r>
            <a:r>
              <a:rPr lang="da-DK" dirty="0" err="1"/>
              <a:t>repository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Exercise</a:t>
            </a:r>
            <a:endParaRPr lang="da-DK" dirty="0"/>
          </a:p>
        </p:txBody>
      </p:sp>
      <p:sp>
        <p:nvSpPr>
          <p:cNvPr id="99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8217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4"/>
          <p:cNvSpPr txBox="1">
            <a:spLocks noGrp="1"/>
          </p:cNvSpPr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Virtual </a:t>
            </a:r>
            <a:r>
              <a:rPr lang="da-DK" dirty="0" err="1"/>
              <a:t>experiments</a:t>
            </a:r>
            <a:endParaRPr lang="da-DK" dirty="0"/>
          </a:p>
        </p:txBody>
      </p:sp>
      <p:sp>
        <p:nvSpPr>
          <p:cNvPr id="99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" name="Single_crystal_inelastic…">
            <a:extLst>
              <a:ext uri="{FF2B5EF4-FFF2-40B4-BE49-F238E27FC236}">
                <a16:creationId xmlns:a16="http://schemas.microsoft.com/office/drawing/2014/main" id="{0D4AA21F-BC04-F946-8F6D-14F6EB9F4A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McStas</a:t>
            </a:r>
            <a:r>
              <a:rPr lang="da-DK" dirty="0"/>
              <a:t> has the potential to </a:t>
            </a: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experiments</a:t>
            </a:r>
            <a:r>
              <a:rPr lang="da-DK" dirty="0"/>
              <a:t> in </a:t>
            </a:r>
            <a:r>
              <a:rPr lang="da-DK" dirty="0" err="1"/>
              <a:t>great</a:t>
            </a:r>
            <a:r>
              <a:rPr lang="da-DK" dirty="0"/>
              <a:t> </a:t>
            </a:r>
            <a:r>
              <a:rPr lang="da-DK" dirty="0" err="1"/>
              <a:t>detail</a:t>
            </a:r>
            <a:endParaRPr lang="da-DK" dirty="0"/>
          </a:p>
          <a:p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significant</a:t>
            </a:r>
            <a:r>
              <a:rPr lang="da-DK" dirty="0"/>
              <a:t> </a:t>
            </a:r>
            <a:r>
              <a:rPr lang="da-DK" dirty="0" err="1"/>
              <a:t>effort</a:t>
            </a:r>
            <a:r>
              <a:rPr lang="da-DK" dirty="0"/>
              <a:t> to </a:t>
            </a:r>
            <a:r>
              <a:rPr lang="da-DK" dirty="0" err="1"/>
              <a:t>replicate</a:t>
            </a:r>
            <a:r>
              <a:rPr lang="da-DK" dirty="0"/>
              <a:t> or design a </a:t>
            </a:r>
            <a:r>
              <a:rPr lang="da-DK" dirty="0" err="1"/>
              <a:t>full</a:t>
            </a:r>
            <a:r>
              <a:rPr lang="da-DK" dirty="0"/>
              <a:t> instrument in </a:t>
            </a:r>
            <a:r>
              <a:rPr lang="da-DK" dirty="0" err="1"/>
              <a:t>this</a:t>
            </a:r>
            <a:r>
              <a:rPr lang="da-DK" dirty="0"/>
              <a:t> kind of </a:t>
            </a:r>
            <a:r>
              <a:rPr lang="da-DK" dirty="0" err="1"/>
              <a:t>detail</a:t>
            </a:r>
            <a:endParaRPr lang="da-DK" dirty="0"/>
          </a:p>
          <a:p>
            <a:endParaRPr lang="da-DK" dirty="0"/>
          </a:p>
          <a:p>
            <a:r>
              <a:rPr lang="da-DK" dirty="0"/>
              <a:t>ESS instruments generally </a:t>
            </a:r>
            <a:r>
              <a:rPr lang="da-DK" dirty="0" err="1"/>
              <a:t>used</a:t>
            </a:r>
            <a:r>
              <a:rPr lang="da-DK" dirty="0"/>
              <a:t> simulations in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proposals</a:t>
            </a:r>
            <a:r>
              <a:rPr lang="da-DK" dirty="0"/>
              <a:t> to </a:t>
            </a:r>
            <a:r>
              <a:rPr lang="da-DK" dirty="0" err="1"/>
              <a:t>demonstrate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performance and </a:t>
            </a:r>
            <a:r>
              <a:rPr lang="da-DK" dirty="0" err="1"/>
              <a:t>argue</a:t>
            </a:r>
            <a:r>
              <a:rPr lang="da-DK" dirty="0"/>
              <a:t> for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construction</a:t>
            </a:r>
            <a:endParaRPr lang="da-DK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5471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5EE13-4E10-3142-8AEF-0B3FD56BC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28" y="2773346"/>
            <a:ext cx="3478711" cy="3569068"/>
          </a:xfrm>
          <a:prstGeom prst="rect">
            <a:avLst/>
          </a:prstGeom>
        </p:spPr>
      </p:pic>
      <p:sp>
        <p:nvSpPr>
          <p:cNvPr id="97" name="Title 4"/>
          <p:cNvSpPr txBox="1">
            <a:spLocks noGrp="1"/>
          </p:cNvSpPr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ESS_butterfly</a:t>
            </a:r>
            <a:r>
              <a:rPr lang="da-DK" dirty="0"/>
              <a:t> component</a:t>
            </a:r>
          </a:p>
        </p:txBody>
      </p:sp>
      <p:sp>
        <p:nvSpPr>
          <p:cNvPr id="99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" name="Single_crystal_inelastic…">
            <a:extLst>
              <a:ext uri="{FF2B5EF4-FFF2-40B4-BE49-F238E27FC236}">
                <a16:creationId xmlns:a16="http://schemas.microsoft.com/office/drawing/2014/main" id="{0D4AA21F-BC04-F946-8F6D-14F6EB9F4A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Model of the </a:t>
            </a:r>
            <a:r>
              <a:rPr lang="da-DK" dirty="0" err="1"/>
              <a:t>second</a:t>
            </a:r>
            <a:r>
              <a:rPr lang="da-DK" dirty="0"/>
              <a:t> ESS </a:t>
            </a:r>
            <a:r>
              <a:rPr lang="da-DK" dirty="0" err="1"/>
              <a:t>moderator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instruments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optimized</a:t>
            </a:r>
            <a:r>
              <a:rPr lang="da-DK" dirty="0"/>
              <a:t> for</a:t>
            </a:r>
          </a:p>
          <a:p>
            <a:r>
              <a:rPr lang="da-DK" dirty="0"/>
              <a:t>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ESS </a:t>
            </a:r>
            <a:r>
              <a:rPr lang="da-DK" dirty="0" err="1"/>
              <a:t>moderator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 </a:t>
            </a:r>
            <a:r>
              <a:rPr lang="da-DK" dirty="0" err="1"/>
              <a:t>slightly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design</a:t>
            </a:r>
          </a:p>
          <a:p>
            <a:endParaRPr lang="da-DK" dirty="0"/>
          </a:p>
          <a:p>
            <a:r>
              <a:rPr lang="da-DK" dirty="0" err="1"/>
              <a:t>Spectrum</a:t>
            </a:r>
            <a:r>
              <a:rPr lang="da-DK" dirty="0"/>
              <a:t>, </a:t>
            </a:r>
            <a:r>
              <a:rPr lang="da-DK" dirty="0" err="1"/>
              <a:t>spatial</a:t>
            </a:r>
            <a:r>
              <a:rPr lang="da-DK" dirty="0"/>
              <a:t> and </a:t>
            </a:r>
            <a:r>
              <a:rPr lang="da-DK" dirty="0" err="1"/>
              <a:t>divergence</a:t>
            </a:r>
            <a:r>
              <a:rPr lang="da-DK" dirty="0"/>
              <a:t> distributions from </a:t>
            </a:r>
            <a:r>
              <a:rPr lang="da-DK" dirty="0" err="1"/>
              <a:t>fits</a:t>
            </a:r>
            <a:r>
              <a:rPr lang="da-DK" dirty="0"/>
              <a:t> to MCNP data</a:t>
            </a:r>
          </a:p>
          <a:p>
            <a:r>
              <a:rPr lang="da-DK" dirty="0"/>
              <a:t>Can </a:t>
            </a:r>
            <a:r>
              <a:rPr lang="da-DK" dirty="0" err="1"/>
              <a:t>select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beamport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influences</a:t>
            </a:r>
            <a:r>
              <a:rPr lang="da-DK" dirty="0"/>
              <a:t> </a:t>
            </a:r>
            <a:r>
              <a:rPr lang="da-DK" dirty="0" err="1"/>
              <a:t>moderator</a:t>
            </a:r>
            <a:r>
              <a:rPr lang="da-DK" dirty="0"/>
              <a:t> performance</a:t>
            </a:r>
          </a:p>
          <a:p>
            <a:r>
              <a:rPr lang="da-DK" dirty="0" err="1"/>
              <a:t>Aims</a:t>
            </a:r>
            <a:r>
              <a:rPr lang="da-DK" dirty="0"/>
              <a:t> guide </a:t>
            </a:r>
            <a:r>
              <a:rPr lang="da-DK" dirty="0" err="1"/>
              <a:t>towards</a:t>
            </a:r>
            <a:r>
              <a:rPr lang="da-DK" dirty="0"/>
              <a:t> interface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cold</a:t>
            </a:r>
            <a:r>
              <a:rPr lang="da-DK" dirty="0"/>
              <a:t> and hot source</a:t>
            </a:r>
          </a:p>
          <a:p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scaled</a:t>
            </a:r>
            <a:r>
              <a:rPr lang="da-DK" dirty="0"/>
              <a:t> with accelerator power in [MW]</a:t>
            </a:r>
          </a:p>
          <a:p>
            <a:r>
              <a:rPr lang="da-DK" dirty="0"/>
              <a:t>Can </a:t>
            </a:r>
            <a:r>
              <a:rPr lang="da-DK" dirty="0" err="1"/>
              <a:t>simulated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pulses</a:t>
            </a:r>
          </a:p>
          <a:p>
            <a:r>
              <a:rPr lang="da-DK" dirty="0"/>
              <a:t>Supports time </a:t>
            </a:r>
            <a:r>
              <a:rPr lang="da-DK" dirty="0" err="1"/>
              <a:t>focusing</a:t>
            </a:r>
            <a:r>
              <a:rPr lang="da-DK" dirty="0"/>
              <a:t> to speed up simulation</a:t>
            </a:r>
          </a:p>
          <a:p>
            <a:endParaRPr lang="da-DK" dirty="0"/>
          </a:p>
          <a:p>
            <a:r>
              <a:rPr lang="sv-SE" dirty="0">
                <a:hlinkClick r:id="rId3"/>
              </a:rPr>
              <a:t>Moderator optimization paper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63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4"/>
          <p:cNvSpPr txBox="1">
            <a:spLocks noGrp="1"/>
          </p:cNvSpPr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ESS simulation </a:t>
            </a:r>
            <a:r>
              <a:rPr lang="da-DK" dirty="0" err="1"/>
              <a:t>repository</a:t>
            </a:r>
            <a:endParaRPr lang="da-DK" dirty="0"/>
          </a:p>
        </p:txBody>
      </p:sp>
      <p:sp>
        <p:nvSpPr>
          <p:cNvPr id="99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" name="Single_crystal_inelastic…">
            <a:extLst>
              <a:ext uri="{FF2B5EF4-FFF2-40B4-BE49-F238E27FC236}">
                <a16:creationId xmlns:a16="http://schemas.microsoft.com/office/drawing/2014/main" id="{0D4AA21F-BC04-F946-8F6D-14F6EB9F4A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Has </a:t>
            </a:r>
            <a:r>
              <a:rPr lang="da-DK" dirty="0" err="1"/>
              <a:t>McStas</a:t>
            </a:r>
            <a:r>
              <a:rPr lang="da-DK" dirty="0"/>
              <a:t> and in </a:t>
            </a:r>
            <a:r>
              <a:rPr lang="da-DK" dirty="0" err="1"/>
              <a:t>some</a:t>
            </a:r>
            <a:r>
              <a:rPr lang="da-DK" dirty="0"/>
              <a:t> cases </a:t>
            </a:r>
            <a:r>
              <a:rPr lang="da-DK" dirty="0" err="1"/>
              <a:t>ViTESS</a:t>
            </a:r>
            <a:r>
              <a:rPr lang="da-DK" dirty="0"/>
              <a:t> simulations of instruments</a:t>
            </a:r>
          </a:p>
          <a:p>
            <a:r>
              <a:rPr lang="da-DK" dirty="0" err="1"/>
              <a:t>Many</a:t>
            </a:r>
            <a:r>
              <a:rPr lang="da-DK" dirty="0"/>
              <a:t> have </a:t>
            </a:r>
            <a:r>
              <a:rPr lang="da-DK" dirty="0" err="1"/>
              <a:t>custom</a:t>
            </a:r>
            <a:r>
              <a:rPr lang="da-DK" dirty="0"/>
              <a:t> components, or old versions of components for </a:t>
            </a:r>
            <a:r>
              <a:rPr lang="da-DK" dirty="0" err="1"/>
              <a:t>reproducability</a:t>
            </a:r>
            <a:endParaRPr lang="da-DK" dirty="0"/>
          </a:p>
          <a:p>
            <a:r>
              <a:rPr lang="da-DK" dirty="0">
                <a:hlinkClick r:id="rId2"/>
              </a:rPr>
              <a:t>https://git.esss.dk/dam-group/ess-instrumentmodels</a:t>
            </a:r>
            <a:endParaRPr lang="da-DK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8735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5DB30C-D139-C64C-BB06-5046C9E13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62725"/>
              </p:ext>
            </p:extLst>
          </p:nvPr>
        </p:nvGraphicFramePr>
        <p:xfrm>
          <a:off x="2508255" y="159064"/>
          <a:ext cx="8514787" cy="619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31">
                  <a:extLst>
                    <a:ext uri="{9D8B030D-6E8A-4147-A177-3AD203B41FA5}">
                      <a16:colId xmlns:a16="http://schemas.microsoft.com/office/drawing/2014/main" val="1335281261"/>
                    </a:ext>
                  </a:extLst>
                </a:gridCol>
                <a:gridCol w="2773458">
                  <a:extLst>
                    <a:ext uri="{9D8B030D-6E8A-4147-A177-3AD203B41FA5}">
                      <a16:colId xmlns:a16="http://schemas.microsoft.com/office/drawing/2014/main" val="2426421726"/>
                    </a:ext>
                  </a:extLst>
                </a:gridCol>
                <a:gridCol w="669876">
                  <a:extLst>
                    <a:ext uri="{9D8B030D-6E8A-4147-A177-3AD203B41FA5}">
                      <a16:colId xmlns:a16="http://schemas.microsoft.com/office/drawing/2014/main" val="814373576"/>
                    </a:ext>
                  </a:extLst>
                </a:gridCol>
                <a:gridCol w="763675">
                  <a:extLst>
                    <a:ext uri="{9D8B030D-6E8A-4147-A177-3AD203B41FA5}">
                      <a16:colId xmlns:a16="http://schemas.microsoft.com/office/drawing/2014/main" val="3964349586"/>
                    </a:ext>
                  </a:extLst>
                </a:gridCol>
                <a:gridCol w="944545">
                  <a:extLst>
                    <a:ext uri="{9D8B030D-6E8A-4147-A177-3AD203B41FA5}">
                      <a16:colId xmlns:a16="http://schemas.microsoft.com/office/drawing/2014/main" val="2486399294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007037122"/>
                    </a:ext>
                  </a:extLst>
                </a:gridCol>
                <a:gridCol w="813917">
                  <a:extLst>
                    <a:ext uri="{9D8B030D-6E8A-4147-A177-3AD203B41FA5}">
                      <a16:colId xmlns:a16="http://schemas.microsoft.com/office/drawing/2014/main" val="2601075117"/>
                    </a:ext>
                  </a:extLst>
                </a:gridCol>
              </a:tblGrid>
              <a:tr h="352343">
                <a:tc>
                  <a:txBody>
                    <a:bodyPr/>
                    <a:lstStyle/>
                    <a:p>
                      <a:r>
                        <a:rPr lang="sv-SE" sz="1200" b="0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Sample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Backend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Single</a:t>
                      </a:r>
                      <a:r>
                        <a:rPr lang="sv-SE" sz="1200" dirty="0"/>
                        <a:t> </a:t>
                      </a:r>
                      <a:r>
                        <a:rPr lang="sv-SE" sz="1200" dirty="0" err="1"/>
                        <a:t>instr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Nexus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00070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Primary</a:t>
                      </a:r>
                      <a:r>
                        <a:rPr lang="sv-SE" sz="1200" dirty="0"/>
                        <a:t> and </a:t>
                      </a:r>
                      <a:r>
                        <a:rPr lang="sv-SE" sz="1200" dirty="0" err="1"/>
                        <a:t>backend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81069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BIFROST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Primary</a:t>
                      </a:r>
                      <a:r>
                        <a:rPr lang="sv-SE" sz="1200" dirty="0"/>
                        <a:t> and </a:t>
                      </a:r>
                      <a:r>
                        <a:rPr lang="sv-SE" sz="1200" dirty="0" err="1"/>
                        <a:t>backend</a:t>
                      </a:r>
                      <a:r>
                        <a:rPr lang="sv-SE" sz="1200" dirty="0"/>
                        <a:t> (</a:t>
                      </a:r>
                      <a:r>
                        <a:rPr lang="sv-SE" sz="1200" dirty="0" err="1"/>
                        <a:t>single</a:t>
                      </a:r>
                      <a:r>
                        <a:rPr lang="sv-SE" sz="1200" dirty="0"/>
                        <a:t> </a:t>
                      </a:r>
                      <a:r>
                        <a:rPr lang="sv-SE" sz="1200" dirty="0" err="1"/>
                        <a:t>channel</a:t>
                      </a:r>
                      <a:r>
                        <a:rPr lang="sv-S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86965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C-SPEC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2838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DREAM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689425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ESTIA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19482"/>
                  </a:ext>
                </a:extLst>
              </a:tr>
              <a:tr h="453520">
                <a:tc>
                  <a:txBody>
                    <a:bodyPr/>
                    <a:lstStyle/>
                    <a:p>
                      <a:r>
                        <a:rPr lang="sv-SE" sz="1200" dirty="0"/>
                        <a:t>FREIA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Guide (</a:t>
                      </a:r>
                      <a:r>
                        <a:rPr lang="sv-SE" sz="1200" dirty="0" err="1"/>
                        <a:t>sample</a:t>
                      </a:r>
                      <a:r>
                        <a:rPr lang="sv-SE" sz="1200" dirty="0"/>
                        <a:t> and </a:t>
                      </a:r>
                      <a:r>
                        <a:rPr lang="sv-SE" sz="1200" dirty="0" err="1"/>
                        <a:t>detector</a:t>
                      </a:r>
                      <a:r>
                        <a:rPr lang="sv-SE" sz="1200" dirty="0"/>
                        <a:t> </a:t>
                      </a:r>
                      <a:r>
                        <a:rPr lang="sv-SE" sz="1200" dirty="0" err="1"/>
                        <a:t>commented</a:t>
                      </a:r>
                      <a:r>
                        <a:rPr lang="sv-S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26386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HEIMDAL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11891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LOKI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57296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 err="1"/>
                        <a:t>MAGiC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49882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MIRACLES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70114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NMX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25964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864160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SKADI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75798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V20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012985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VESPA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Guide and </a:t>
                      </a:r>
                      <a:r>
                        <a:rPr lang="sv-SE" sz="1200" dirty="0" err="1"/>
                        <a:t>sample</a:t>
                      </a:r>
                      <a:r>
                        <a:rPr lang="sv-SE" sz="1200" dirty="0"/>
                        <a:t> / </a:t>
                      </a:r>
                      <a:r>
                        <a:rPr lang="sv-SE" sz="1200" dirty="0" err="1"/>
                        <a:t>detector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25964"/>
                  </a:ext>
                </a:extLst>
              </a:tr>
              <a:tr h="352343">
                <a:tc>
                  <a:txBody>
                    <a:bodyPr/>
                    <a:lstStyle/>
                    <a:p>
                      <a:r>
                        <a:rPr lang="sv-SE" sz="1200" dirty="0"/>
                        <a:t>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36692"/>
                  </a:ext>
                </a:extLst>
              </a:tr>
            </a:tbl>
          </a:graphicData>
        </a:graphic>
      </p:graphicFrame>
      <p:sp>
        <p:nvSpPr>
          <p:cNvPr id="8" name="Title 4">
            <a:extLst>
              <a:ext uri="{FF2B5EF4-FFF2-40B4-BE49-F238E27FC236}">
                <a16:creationId xmlns:a16="http://schemas.microsoft.com/office/drawing/2014/main" id="{3F169935-C5E9-F141-8830-3BEACAABC8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82805" y="644078"/>
            <a:ext cx="2698579" cy="972718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da-DK" dirty="0" err="1"/>
              <a:t>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5182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4"/>
          <p:cNvSpPr txBox="1">
            <a:spLocks noGrp="1"/>
          </p:cNvSpPr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Exercise</a:t>
            </a:r>
            <a:endParaRPr dirty="0"/>
          </a:p>
        </p:txBody>
      </p:sp>
      <p:sp>
        <p:nvSpPr>
          <p:cNvPr id="263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Run a ESS instrument from the ESS </a:t>
            </a:r>
            <a:r>
              <a:rPr lang="da-DK" dirty="0" err="1"/>
              <a:t>repository</a:t>
            </a:r>
            <a:r>
              <a:rPr lang="da-DK" dirty="0"/>
              <a:t> </a:t>
            </a:r>
          </a:p>
          <a:p>
            <a:pPr lvl="1"/>
            <a:r>
              <a:rPr lang="da-DK" dirty="0">
                <a:hlinkClick r:id="rId2"/>
              </a:rPr>
              <a:t>https://git.esss.dk/dam-group/ess-instrumentmodels</a:t>
            </a:r>
            <a:endParaRPr lang="da-DK" dirty="0"/>
          </a:p>
          <a:p>
            <a:endParaRPr lang="da-DK" dirty="0"/>
          </a:p>
          <a:p>
            <a:r>
              <a:rPr lang="da-DK" dirty="0"/>
              <a:t>Change the sample (or </a:t>
            </a:r>
            <a:r>
              <a:rPr lang="da-DK" dirty="0" err="1"/>
              <a:t>add</a:t>
            </a:r>
            <a:r>
              <a:rPr lang="da-DK" dirty="0"/>
              <a:t> a sample if missing)</a:t>
            </a:r>
            <a:endParaRPr dirty="0"/>
          </a:p>
        </p:txBody>
      </p:sp>
      <p:sp>
        <p:nvSpPr>
          <p:cNvPr id="26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277</Words>
  <Application>Microsoft Macintosh PowerPoint</Application>
  <PresentationFormat>Custom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Blank</vt:lpstr>
      <vt:lpstr>Full instrument simulations</vt:lpstr>
      <vt:lpstr>Full instrument simulations</vt:lpstr>
      <vt:lpstr>Virtual experiments</vt:lpstr>
      <vt:lpstr>ESS_butterfly component</vt:lpstr>
      <vt:lpstr>ESS simulation repository</vt:lpstr>
      <vt:lpstr>Overview</vt:lpstr>
      <vt:lpstr>Exercise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instrument simulations</dc:title>
  <cp:lastModifiedBy>Microsoft Office User</cp:lastModifiedBy>
  <cp:revision>13</cp:revision>
  <dcterms:modified xsi:type="dcterms:W3CDTF">2022-03-16T20:46:18Z</dcterms:modified>
</cp:coreProperties>
</file>