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0" r:id="rId17"/>
    <p:sldId id="292" r:id="rId18"/>
    <p:sldId id="295" r:id="rId19"/>
    <p:sldId id="296" r:id="rId20"/>
    <p:sldId id="293" r:id="rId21"/>
    <p:sldId id="291" r:id="rId22"/>
    <p:sldId id="297" r:id="rId23"/>
    <p:sldId id="294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497DD-4841-1F2E-2102-CD52C9305636}" v="460" dt="2021-05-03T18:20:52.827"/>
    <p1510:client id="{4DBFD482-A271-941E-7EBB-8524531C8CF1}" v="14" dt="2021-05-03T19:36:18.84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Bergbäck Knudsen" userId="S::erkn@dtu.dk::7028c474-af22-41ee-9ddd-5fdf2cd26899" providerId="AD" clId="Web-{4DBFD482-A271-941E-7EBB-8524531C8CF1}"/>
    <pc:docChg chg="modSld">
      <pc:chgData name="Erik Bergbäck Knudsen" userId="S::erkn@dtu.dk::7028c474-af22-41ee-9ddd-5fdf2cd26899" providerId="AD" clId="Web-{4DBFD482-A271-941E-7EBB-8524531C8CF1}" dt="2021-05-03T19:36:18.840" v="13" actId="14100"/>
      <pc:docMkLst>
        <pc:docMk/>
      </pc:docMkLst>
      <pc:sldChg chg="modSp">
        <pc:chgData name="Erik Bergbäck Knudsen" userId="S::erkn@dtu.dk::7028c474-af22-41ee-9ddd-5fdf2cd26899" providerId="AD" clId="Web-{4DBFD482-A271-941E-7EBB-8524531C8CF1}" dt="2021-05-03T19:36:18.840" v="13" actId="14100"/>
        <pc:sldMkLst>
          <pc:docMk/>
          <pc:sldMk cId="0" sldId="265"/>
        </pc:sldMkLst>
        <pc:spChg chg="mod">
          <ac:chgData name="Erik Bergbäck Knudsen" userId="S::erkn@dtu.dk::7028c474-af22-41ee-9ddd-5fdf2cd26899" providerId="AD" clId="Web-{4DBFD482-A271-941E-7EBB-8524531C8CF1}" dt="2021-05-03T19:36:10.152" v="9" actId="14100"/>
          <ac:spMkLst>
            <pc:docMk/>
            <pc:sldMk cId="0" sldId="265"/>
            <ac:spMk id="373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6:12.840" v="10" actId="14100"/>
          <ac:spMkLst>
            <pc:docMk/>
            <pc:sldMk cId="0" sldId="265"/>
            <ac:spMk id="374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6:15.371" v="11" actId="14100"/>
          <ac:spMkLst>
            <pc:docMk/>
            <pc:sldMk cId="0" sldId="265"/>
            <ac:spMk id="375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6:18.840" v="13" actId="14100"/>
          <ac:spMkLst>
            <pc:docMk/>
            <pc:sldMk cId="0" sldId="265"/>
            <ac:spMk id="376" creationId="{00000000-0000-0000-0000-000000000000}"/>
          </ac:spMkLst>
        </pc:spChg>
      </pc:sldChg>
      <pc:sldChg chg="modSp">
        <pc:chgData name="Erik Bergbäck Knudsen" userId="S::erkn@dtu.dk::7028c474-af22-41ee-9ddd-5fdf2cd26899" providerId="AD" clId="Web-{4DBFD482-A271-941E-7EBB-8524531C8CF1}" dt="2021-05-03T19:36:05.355" v="8" actId="14100"/>
        <pc:sldMkLst>
          <pc:docMk/>
          <pc:sldMk cId="0" sldId="266"/>
        </pc:sldMkLst>
        <pc:spChg chg="mod">
          <ac:chgData name="Erik Bergbäck Knudsen" userId="S::erkn@dtu.dk::7028c474-af22-41ee-9ddd-5fdf2cd26899" providerId="AD" clId="Web-{4DBFD482-A271-941E-7EBB-8524531C8CF1}" dt="2021-05-03T19:35:55.746" v="5" actId="14100"/>
          <ac:spMkLst>
            <pc:docMk/>
            <pc:sldMk cId="0" sldId="266"/>
            <ac:spMk id="399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5:49.886" v="3" actId="14100"/>
          <ac:spMkLst>
            <pc:docMk/>
            <pc:sldMk cId="0" sldId="266"/>
            <ac:spMk id="400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5:52.996" v="4" actId="14100"/>
          <ac:spMkLst>
            <pc:docMk/>
            <pc:sldMk cId="0" sldId="266"/>
            <ac:spMk id="401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5:38.792" v="1" actId="14100"/>
          <ac:spMkLst>
            <pc:docMk/>
            <pc:sldMk cId="0" sldId="266"/>
            <ac:spMk id="405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5:41.386" v="2" actId="14100"/>
          <ac:spMkLst>
            <pc:docMk/>
            <pc:sldMk cId="0" sldId="266"/>
            <ac:spMk id="406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6:05.355" v="8" actId="14100"/>
          <ac:spMkLst>
            <pc:docMk/>
            <pc:sldMk cId="0" sldId="266"/>
            <ac:spMk id="427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6:02.480" v="7" actId="14100"/>
          <ac:spMkLst>
            <pc:docMk/>
            <pc:sldMk cId="0" sldId="266"/>
            <ac:spMk id="428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5:59.386" v="6" actId="14100"/>
          <ac:spMkLst>
            <pc:docMk/>
            <pc:sldMk cId="0" sldId="266"/>
            <ac:spMk id="429" creationId="{00000000-0000-0000-0000-000000000000}"/>
          </ac:spMkLst>
        </pc:spChg>
        <pc:spChg chg="mod">
          <ac:chgData name="Erik Bergbäck Knudsen" userId="S::erkn@dtu.dk::7028c474-af22-41ee-9ddd-5fdf2cd26899" providerId="AD" clId="Web-{4DBFD482-A271-941E-7EBB-8524531C8CF1}" dt="2021-05-03T19:35:35.433" v="0" actId="14100"/>
          <ac:spMkLst>
            <pc:docMk/>
            <pc:sldMk cId="0" sldId="266"/>
            <ac:spMk id="430" creationId="{00000000-0000-0000-0000-000000000000}"/>
          </ac:spMkLst>
        </pc:spChg>
      </pc:sldChg>
    </pc:docChg>
  </pc:docChgLst>
  <pc:docChgLst>
    <pc:chgData name="Erik Bergbäck Knudsen" userId="S::erkn@dtu.dk::7028c474-af22-41ee-9ddd-5fdf2cd26899" providerId="AD" clId="Web-{192497DD-4841-1F2E-2102-CD52C9305636}"/>
    <pc:docChg chg="addSld delSld modSld sldOrd">
      <pc:chgData name="Erik Bergbäck Knudsen" userId="S::erkn@dtu.dk::7028c474-af22-41ee-9ddd-5fdf2cd26899" providerId="AD" clId="Web-{192497DD-4841-1F2E-2102-CD52C9305636}" dt="2021-05-03T18:20:52.827" v="323" actId="1076"/>
      <pc:docMkLst>
        <pc:docMk/>
      </pc:docMkLst>
      <pc:sldChg chg="ord">
        <pc:chgData name="Erik Bergbäck Knudsen" userId="S::erkn@dtu.dk::7028c474-af22-41ee-9ddd-5fdf2cd26899" providerId="AD" clId="Web-{192497DD-4841-1F2E-2102-CD52C9305636}" dt="2021-05-03T18:18:06.038" v="297"/>
        <pc:sldMkLst>
          <pc:docMk/>
          <pc:sldMk cId="0" sldId="271"/>
        </pc:sldMkLst>
      </pc:sldChg>
      <pc:sldChg chg="addSp delSp">
        <pc:chgData name="Erik Bergbäck Knudsen" userId="S::erkn@dtu.dk::7028c474-af22-41ee-9ddd-5fdf2cd26899" providerId="AD" clId="Web-{192497DD-4841-1F2E-2102-CD52C9305636}" dt="2021-05-03T18:16:34.330" v="290"/>
        <pc:sldMkLst>
          <pc:docMk/>
          <pc:sldMk cId="0" sldId="272"/>
        </pc:sldMkLst>
        <pc:spChg chg="add del">
          <ac:chgData name="Erik Bergbäck Knudsen" userId="S::erkn@dtu.dk::7028c474-af22-41ee-9ddd-5fdf2cd26899" providerId="AD" clId="Web-{192497DD-4841-1F2E-2102-CD52C9305636}" dt="2021-05-03T18:16:34.330" v="290"/>
          <ac:spMkLst>
            <pc:docMk/>
            <pc:sldMk cId="0" sldId="272"/>
            <ac:spMk id="2" creationId="{EDC50129-9F40-4A36-B4B1-4261B98CCF79}"/>
          </ac:spMkLst>
        </pc:spChg>
      </pc:sldChg>
      <pc:sldChg chg="modSp">
        <pc:chgData name="Erik Bergbäck Knudsen" userId="S::erkn@dtu.dk::7028c474-af22-41ee-9ddd-5fdf2cd26899" providerId="AD" clId="Web-{192497DD-4841-1F2E-2102-CD52C9305636}" dt="2021-05-03T18:19:53.699" v="321" actId="1076"/>
        <pc:sldMkLst>
          <pc:docMk/>
          <pc:sldMk cId="0" sldId="276"/>
        </pc:sldMkLst>
        <pc:spChg chg="mod">
          <ac:chgData name="Erik Bergbäck Knudsen" userId="S::erkn@dtu.dk::7028c474-af22-41ee-9ddd-5fdf2cd26899" providerId="AD" clId="Web-{192497DD-4841-1F2E-2102-CD52C9305636}" dt="2021-05-03T18:18:51.321" v="304" actId="1076"/>
          <ac:spMkLst>
            <pc:docMk/>
            <pc:sldMk cId="0" sldId="276"/>
            <ac:spMk id="495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47.730" v="319" actId="1076"/>
          <ac:spMkLst>
            <pc:docMk/>
            <pc:sldMk cId="0" sldId="276"/>
            <ac:spMk id="496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12.963" v="311" actId="1076"/>
          <ac:spMkLst>
            <pc:docMk/>
            <pc:sldMk cId="0" sldId="276"/>
            <ac:spMk id="497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50.856" v="320" actId="1076"/>
          <ac:spMkLst>
            <pc:docMk/>
            <pc:sldMk cId="0" sldId="276"/>
            <ac:spMk id="504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53.699" v="321" actId="1076"/>
          <ac:spMkLst>
            <pc:docMk/>
            <pc:sldMk cId="0" sldId="276"/>
            <ac:spMk id="505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35.386" v="318" actId="1076"/>
          <ac:spMkLst>
            <pc:docMk/>
            <pc:sldMk cId="0" sldId="276"/>
            <ac:spMk id="506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26.354" v="316" actId="1076"/>
          <ac:spMkLst>
            <pc:docMk/>
            <pc:sldMk cId="0" sldId="276"/>
            <ac:spMk id="507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29.683" v="317" actId="1076"/>
          <ac:spMkLst>
            <pc:docMk/>
            <pc:sldMk cId="0" sldId="276"/>
            <ac:spMk id="508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20.276" v="312" actId="1076"/>
          <ac:spMkLst>
            <pc:docMk/>
            <pc:sldMk cId="0" sldId="276"/>
            <ac:spMk id="509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20.370" v="313" actId="1076"/>
          <ac:spMkLst>
            <pc:docMk/>
            <pc:sldMk cId="0" sldId="276"/>
            <ac:spMk id="510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8:19:20.463" v="314" actId="1076"/>
          <ac:spMkLst>
            <pc:docMk/>
            <pc:sldMk cId="0" sldId="276"/>
            <ac:spMk id="513" creationId="{00000000-0000-0000-0000-000000000000}"/>
          </ac:spMkLst>
        </pc:spChg>
      </pc:sldChg>
      <pc:sldChg chg="modSp">
        <pc:chgData name="Erik Bergbäck Knudsen" userId="S::erkn@dtu.dk::7028c474-af22-41ee-9ddd-5fdf2cd26899" providerId="AD" clId="Web-{192497DD-4841-1F2E-2102-CD52C9305636}" dt="2021-05-03T18:20:44.233" v="322" actId="1076"/>
        <pc:sldMkLst>
          <pc:docMk/>
          <pc:sldMk cId="0" sldId="285"/>
        </pc:sldMkLst>
        <pc:spChg chg="mod">
          <ac:chgData name="Erik Bergbäck Knudsen" userId="S::erkn@dtu.dk::7028c474-af22-41ee-9ddd-5fdf2cd26899" providerId="AD" clId="Web-{192497DD-4841-1F2E-2102-CD52C9305636}" dt="2021-05-03T18:20:44.233" v="322" actId="1076"/>
          <ac:spMkLst>
            <pc:docMk/>
            <pc:sldMk cId="0" sldId="285"/>
            <ac:spMk id="655" creationId="{00000000-0000-0000-0000-000000000000}"/>
          </ac:spMkLst>
        </pc:spChg>
      </pc:sldChg>
      <pc:sldChg chg="modSp">
        <pc:chgData name="Erik Bergbäck Knudsen" userId="S::erkn@dtu.dk::7028c474-af22-41ee-9ddd-5fdf2cd26899" providerId="AD" clId="Web-{192497DD-4841-1F2E-2102-CD52C9305636}" dt="2021-05-03T18:20:52.827" v="323" actId="1076"/>
        <pc:sldMkLst>
          <pc:docMk/>
          <pc:sldMk cId="0" sldId="286"/>
        </pc:sldMkLst>
        <pc:spChg chg="mod">
          <ac:chgData name="Erik Bergbäck Knudsen" userId="S::erkn@dtu.dk::7028c474-af22-41ee-9ddd-5fdf2cd26899" providerId="AD" clId="Web-{192497DD-4841-1F2E-2102-CD52C9305636}" dt="2021-05-03T18:20:52.827" v="323" actId="1076"/>
          <ac:spMkLst>
            <pc:docMk/>
            <pc:sldMk cId="0" sldId="286"/>
            <ac:spMk id="662" creationId="{00000000-0000-0000-0000-000000000000}"/>
          </ac:spMkLst>
        </pc:spChg>
      </pc:sldChg>
      <pc:sldChg chg="modSp add replId">
        <pc:chgData name="Erik Bergbäck Knudsen" userId="S::erkn@dtu.dk::7028c474-af22-41ee-9ddd-5fdf2cd26899" providerId="AD" clId="Web-{192497DD-4841-1F2E-2102-CD52C9305636}" dt="2021-05-03T17:29:28.083" v="90" actId="20577"/>
        <pc:sldMkLst>
          <pc:docMk/>
          <pc:sldMk cId="1592736599" sldId="290"/>
        </pc:sldMkLst>
        <pc:spChg chg="mod">
          <ac:chgData name="Erik Bergbäck Knudsen" userId="S::erkn@dtu.dk::7028c474-af22-41ee-9ddd-5fdf2cd26899" providerId="AD" clId="Web-{192497DD-4841-1F2E-2102-CD52C9305636}" dt="2021-05-03T17:28:11.691" v="8" actId="20577"/>
          <ac:spMkLst>
            <pc:docMk/>
            <pc:sldMk cId="1592736599" sldId="290"/>
            <ac:spMk id="470" creationId="{00000000-0000-0000-0000-000000000000}"/>
          </ac:spMkLst>
        </pc:spChg>
        <pc:spChg chg="mod">
          <ac:chgData name="Erik Bergbäck Knudsen" userId="S::erkn@dtu.dk::7028c474-af22-41ee-9ddd-5fdf2cd26899" providerId="AD" clId="Web-{192497DD-4841-1F2E-2102-CD52C9305636}" dt="2021-05-03T17:29:28.083" v="90" actId="20577"/>
          <ac:spMkLst>
            <pc:docMk/>
            <pc:sldMk cId="1592736599" sldId="290"/>
            <ac:spMk id="472" creationId="{00000000-0000-0000-0000-000000000000}"/>
          </ac:spMkLst>
        </pc:spChg>
      </pc:sldChg>
      <pc:sldChg chg="addSp delSp modSp add ord replId">
        <pc:chgData name="Erik Bergbäck Knudsen" userId="S::erkn@dtu.dk::7028c474-af22-41ee-9ddd-5fdf2cd26899" providerId="AD" clId="Web-{192497DD-4841-1F2E-2102-CD52C9305636}" dt="2021-05-03T18:14:33.793" v="280"/>
        <pc:sldMkLst>
          <pc:docMk/>
          <pc:sldMk cId="944598871" sldId="291"/>
        </pc:sldMkLst>
        <pc:spChg chg="add del">
          <ac:chgData name="Erik Bergbäck Knudsen" userId="S::erkn@dtu.dk::7028c474-af22-41ee-9ddd-5fdf2cd26899" providerId="AD" clId="Web-{192497DD-4841-1F2E-2102-CD52C9305636}" dt="2021-05-03T18:13:51.713" v="265"/>
          <ac:spMkLst>
            <pc:docMk/>
            <pc:sldMk cId="944598871" sldId="291"/>
            <ac:spMk id="5" creationId="{FC8742FD-2831-4239-8CCC-DE5188CE2ADD}"/>
          </ac:spMkLst>
        </pc:spChg>
        <pc:spChg chg="add mod">
          <ac:chgData name="Erik Bergbäck Knudsen" userId="S::erkn@dtu.dk::7028c474-af22-41ee-9ddd-5fdf2cd26899" providerId="AD" clId="Web-{192497DD-4841-1F2E-2102-CD52C9305636}" dt="2021-05-03T18:14:23.980" v="279" actId="1076"/>
          <ac:spMkLst>
            <pc:docMk/>
            <pc:sldMk cId="944598871" sldId="291"/>
            <ac:spMk id="6" creationId="{424028AA-0075-4857-A238-B6D359E608B5}"/>
          </ac:spMkLst>
        </pc:spChg>
        <pc:spChg chg="add ord">
          <ac:chgData name="Erik Bergbäck Knudsen" userId="S::erkn@dtu.dk::7028c474-af22-41ee-9ddd-5fdf2cd26899" providerId="AD" clId="Web-{192497DD-4841-1F2E-2102-CD52C9305636}" dt="2021-05-03T18:13:31.821" v="257"/>
          <ac:spMkLst>
            <pc:docMk/>
            <pc:sldMk cId="944598871" sldId="291"/>
            <ac:spMk id="8" creationId="{A7542B15-3D68-412B-ADA7-E4CA60DD3A94}"/>
          </ac:spMkLst>
        </pc:spChg>
        <pc:spChg chg="add ord">
          <ac:chgData name="Erik Bergbäck Knudsen" userId="S::erkn@dtu.dk::7028c474-af22-41ee-9ddd-5fdf2cd26899" providerId="AD" clId="Web-{192497DD-4841-1F2E-2102-CD52C9305636}" dt="2021-05-03T18:13:32.087" v="263"/>
          <ac:spMkLst>
            <pc:docMk/>
            <pc:sldMk cId="944598871" sldId="291"/>
            <ac:spMk id="9" creationId="{6C79E1B4-D68F-4A6A-9BAD-43F59AA5FA04}"/>
          </ac:spMkLst>
        </pc:spChg>
        <pc:spChg chg="del">
          <ac:chgData name="Erik Bergbäck Knudsen" userId="S::erkn@dtu.dk::7028c474-af22-41ee-9ddd-5fdf2cd26899" providerId="AD" clId="Web-{192497DD-4841-1F2E-2102-CD52C9305636}" dt="2021-05-03T17:47:48.602" v="120"/>
          <ac:spMkLst>
            <pc:docMk/>
            <pc:sldMk cId="944598871" sldId="291"/>
            <ac:spMk id="472" creationId="{00000000-0000-0000-0000-000000000000}"/>
          </ac:spMkLst>
        </pc:spChg>
        <pc:picChg chg="add mod">
          <ac:chgData name="Erik Bergbäck Knudsen" userId="S::erkn@dtu.dk::7028c474-af22-41ee-9ddd-5fdf2cd26899" providerId="AD" clId="Web-{192497DD-4841-1F2E-2102-CD52C9305636}" dt="2021-05-03T18:14:14.979" v="277" actId="1076"/>
          <ac:picMkLst>
            <pc:docMk/>
            <pc:sldMk cId="944598871" sldId="291"/>
            <ac:picMk id="2" creationId="{ECC3D332-401B-438B-B9C3-CD5CD007F880}"/>
          </ac:picMkLst>
        </pc:picChg>
        <pc:picChg chg="add del mod">
          <ac:chgData name="Erik Bergbäck Knudsen" userId="S::erkn@dtu.dk::7028c474-af22-41ee-9ddd-5fdf2cd26899" providerId="AD" clId="Web-{192497DD-4841-1F2E-2102-CD52C9305636}" dt="2021-05-03T17:46:12.363" v="96"/>
          <ac:picMkLst>
            <pc:docMk/>
            <pc:sldMk cId="944598871" sldId="291"/>
            <ac:picMk id="3" creationId="{40B42CEA-E023-4DFA-B311-F6CBD8CCA8DB}"/>
          </ac:picMkLst>
        </pc:picChg>
        <pc:picChg chg="add mod">
          <ac:chgData name="Erik Bergbäck Knudsen" userId="S::erkn@dtu.dk::7028c474-af22-41ee-9ddd-5fdf2cd26899" providerId="AD" clId="Web-{192497DD-4841-1F2E-2102-CD52C9305636}" dt="2021-05-03T18:14:13.323" v="276" actId="1076"/>
          <ac:picMkLst>
            <pc:docMk/>
            <pc:sldMk cId="944598871" sldId="291"/>
            <ac:picMk id="4" creationId="{5C2C4B16-DC7A-48F5-A34D-64765F0C51C2}"/>
          </ac:picMkLst>
        </pc:picChg>
        <pc:picChg chg="add ord">
          <ac:chgData name="Erik Bergbäck Knudsen" userId="S::erkn@dtu.dk::7028c474-af22-41ee-9ddd-5fdf2cd26899" providerId="AD" clId="Web-{192497DD-4841-1F2E-2102-CD52C9305636}" dt="2021-05-03T18:13:31.555" v="251"/>
          <ac:picMkLst>
            <pc:docMk/>
            <pc:sldMk cId="944598871" sldId="291"/>
            <ac:picMk id="7" creationId="{45B8178A-0E40-4B8D-866E-4934287DA5ED}"/>
          </ac:picMkLst>
        </pc:picChg>
      </pc:sldChg>
      <pc:sldChg chg="addSp delSp modSp add ord replId">
        <pc:chgData name="Erik Bergbäck Knudsen" userId="S::erkn@dtu.dk::7028c474-af22-41ee-9ddd-5fdf2cd26899" providerId="AD" clId="Web-{192497DD-4841-1F2E-2102-CD52C9305636}" dt="2021-05-03T18:13:13.055" v="247" actId="1076"/>
        <pc:sldMkLst>
          <pc:docMk/>
          <pc:sldMk cId="186800902" sldId="292"/>
        </pc:sldMkLst>
        <pc:spChg chg="del">
          <ac:chgData name="Erik Bergbäck Knudsen" userId="S::erkn@dtu.dk::7028c474-af22-41ee-9ddd-5fdf2cd26899" providerId="AD" clId="Web-{192497DD-4841-1F2E-2102-CD52C9305636}" dt="2021-05-03T17:48:04.806" v="124"/>
          <ac:spMkLst>
            <pc:docMk/>
            <pc:sldMk cId="186800902" sldId="292"/>
            <ac:spMk id="5" creationId="{FC8742FD-2831-4239-8CCC-DE5188CE2ADD}"/>
          </ac:spMkLst>
        </pc:spChg>
        <pc:spChg chg="del">
          <ac:chgData name="Erik Bergbäck Knudsen" userId="S::erkn@dtu.dk::7028c474-af22-41ee-9ddd-5fdf2cd26899" providerId="AD" clId="Web-{192497DD-4841-1F2E-2102-CD52C9305636}" dt="2021-05-03T17:48:04.806" v="123"/>
          <ac:spMkLst>
            <pc:docMk/>
            <pc:sldMk cId="186800902" sldId="292"/>
            <ac:spMk id="6" creationId="{424028AA-0075-4857-A238-B6D359E608B5}"/>
          </ac:spMkLst>
        </pc:spChg>
        <pc:spChg chg="add mod">
          <ac:chgData name="Erik Bergbäck Knudsen" userId="S::erkn@dtu.dk::7028c474-af22-41ee-9ddd-5fdf2cd26899" providerId="AD" clId="Web-{192497DD-4841-1F2E-2102-CD52C9305636}" dt="2021-05-03T17:49:43.295" v="138" actId="14100"/>
          <ac:spMkLst>
            <pc:docMk/>
            <pc:sldMk cId="186800902" sldId="292"/>
            <ac:spMk id="7" creationId="{20F39C97-FD6F-4122-8F98-CB064FF6188C}"/>
          </ac:spMkLst>
        </pc:spChg>
        <pc:spChg chg="add mod">
          <ac:chgData name="Erik Bergbäck Knudsen" userId="S::erkn@dtu.dk::7028c474-af22-41ee-9ddd-5fdf2cd26899" providerId="AD" clId="Web-{192497DD-4841-1F2E-2102-CD52C9305636}" dt="2021-05-03T17:49:52.249" v="140" actId="1076"/>
          <ac:spMkLst>
            <pc:docMk/>
            <pc:sldMk cId="186800902" sldId="292"/>
            <ac:spMk id="10" creationId="{CBC59EC7-8DB3-4D34-BC37-8F349E2B485E}"/>
          </ac:spMkLst>
        </pc:spChg>
        <pc:spChg chg="mod">
          <ac:chgData name="Erik Bergbäck Knudsen" userId="S::erkn@dtu.dk::7028c474-af22-41ee-9ddd-5fdf2cd26899" providerId="AD" clId="Web-{192497DD-4841-1F2E-2102-CD52C9305636}" dt="2021-05-03T18:13:13.055" v="247" actId="1076"/>
          <ac:spMkLst>
            <pc:docMk/>
            <pc:sldMk cId="186800902" sldId="292"/>
            <ac:spMk id="470" creationId="{00000000-0000-0000-0000-000000000000}"/>
          </ac:spMkLst>
        </pc:spChg>
        <pc:picChg chg="del">
          <ac:chgData name="Erik Bergbäck Knudsen" userId="S::erkn@dtu.dk::7028c474-af22-41ee-9ddd-5fdf2cd26899" providerId="AD" clId="Web-{192497DD-4841-1F2E-2102-CD52C9305636}" dt="2021-05-03T17:48:04.806" v="126"/>
          <ac:picMkLst>
            <pc:docMk/>
            <pc:sldMk cId="186800902" sldId="292"/>
            <ac:picMk id="2" creationId="{ECC3D332-401B-438B-B9C3-CD5CD007F880}"/>
          </ac:picMkLst>
        </pc:picChg>
        <pc:picChg chg="add mod">
          <ac:chgData name="Erik Bergbäck Knudsen" userId="S::erkn@dtu.dk::7028c474-af22-41ee-9ddd-5fdf2cd26899" providerId="AD" clId="Web-{192497DD-4841-1F2E-2102-CD52C9305636}" dt="2021-05-03T17:49:34.561" v="136" actId="1076"/>
          <ac:picMkLst>
            <pc:docMk/>
            <pc:sldMk cId="186800902" sldId="292"/>
            <ac:picMk id="3" creationId="{00532360-9920-4D7B-BB1E-1463D804D54D}"/>
          </ac:picMkLst>
        </pc:picChg>
        <pc:picChg chg="del">
          <ac:chgData name="Erik Bergbäck Knudsen" userId="S::erkn@dtu.dk::7028c474-af22-41ee-9ddd-5fdf2cd26899" providerId="AD" clId="Web-{192497DD-4841-1F2E-2102-CD52C9305636}" dt="2021-05-03T17:48:04.806" v="125"/>
          <ac:picMkLst>
            <pc:docMk/>
            <pc:sldMk cId="186800902" sldId="292"/>
            <ac:picMk id="4" creationId="{5C2C4B16-DC7A-48F5-A34D-64765F0C51C2}"/>
          </ac:picMkLst>
        </pc:picChg>
      </pc:sldChg>
      <pc:sldChg chg="addSp delSp modSp add replId">
        <pc:chgData name="Erik Bergbäck Knudsen" userId="S::erkn@dtu.dk::7028c474-af22-41ee-9ddd-5fdf2cd26899" providerId="AD" clId="Web-{192497DD-4841-1F2E-2102-CD52C9305636}" dt="2021-05-03T18:14:59.872" v="281"/>
        <pc:sldMkLst>
          <pc:docMk/>
          <pc:sldMk cId="4155724146" sldId="293"/>
        </pc:sldMkLst>
        <pc:spChg chg="add del mod">
          <ac:chgData name="Erik Bergbäck Knudsen" userId="S::erkn@dtu.dk::7028c474-af22-41ee-9ddd-5fdf2cd26899" providerId="AD" clId="Web-{192497DD-4841-1F2E-2102-CD52C9305636}" dt="2021-05-03T18:14:59.872" v="281"/>
          <ac:spMkLst>
            <pc:docMk/>
            <pc:sldMk cId="4155724146" sldId="293"/>
            <ac:spMk id="2" creationId="{0DAD4851-646B-4B1D-BB52-653C77868F1E}"/>
          </ac:spMkLst>
        </pc:spChg>
        <pc:spChg chg="add mod">
          <ac:chgData name="Erik Bergbäck Knudsen" userId="S::erkn@dtu.dk::7028c474-af22-41ee-9ddd-5fdf2cd26899" providerId="AD" clId="Web-{192497DD-4841-1F2E-2102-CD52C9305636}" dt="2021-05-03T18:11:47.613" v="244" actId="20577"/>
          <ac:spMkLst>
            <pc:docMk/>
            <pc:sldMk cId="4155724146" sldId="293"/>
            <ac:spMk id="5" creationId="{CDAA1FBF-FCE2-448C-9A0A-65477439C9DF}"/>
          </ac:spMkLst>
        </pc:spChg>
        <pc:picChg chg="add mod">
          <ac:chgData name="Erik Bergbäck Knudsen" userId="S::erkn@dtu.dk::7028c474-af22-41ee-9ddd-5fdf2cd26899" providerId="AD" clId="Web-{192497DD-4841-1F2E-2102-CD52C9305636}" dt="2021-05-03T18:10:05.826" v="221" actId="1076"/>
          <ac:picMkLst>
            <pc:docMk/>
            <pc:sldMk cId="4155724146" sldId="293"/>
            <ac:picMk id="4" creationId="{7BF6E189-F05A-4DDE-AFDB-38BFDAEA9251}"/>
          </ac:picMkLst>
        </pc:picChg>
      </pc:sldChg>
      <pc:sldChg chg="addSp modSp add replId">
        <pc:chgData name="Erik Bergbäck Knudsen" userId="S::erkn@dtu.dk::7028c474-af22-41ee-9ddd-5fdf2cd26899" providerId="AD" clId="Web-{192497DD-4841-1F2E-2102-CD52C9305636}" dt="2021-05-03T18:17:21.192" v="296"/>
        <pc:sldMkLst>
          <pc:docMk/>
          <pc:sldMk cId="1086315881" sldId="294"/>
        </pc:sldMkLst>
        <pc:spChg chg="mod">
          <ac:chgData name="Erik Bergbäck Knudsen" userId="S::erkn@dtu.dk::7028c474-af22-41ee-9ddd-5fdf2cd26899" providerId="AD" clId="Web-{192497DD-4841-1F2E-2102-CD52C9305636}" dt="2021-05-03T17:58:08.196" v="180" actId="1076"/>
          <ac:spMkLst>
            <pc:docMk/>
            <pc:sldMk cId="1086315881" sldId="294"/>
            <ac:spMk id="2" creationId="{0DAD4851-646B-4B1D-BB52-653C77868F1E}"/>
          </ac:spMkLst>
        </pc:spChg>
        <pc:spChg chg="add mod">
          <ac:chgData name="Erik Bergbäck Knudsen" userId="S::erkn@dtu.dk::7028c474-af22-41ee-9ddd-5fdf2cd26899" providerId="AD" clId="Web-{192497DD-4841-1F2E-2102-CD52C9305636}" dt="2021-05-03T18:01:21.518" v="195" actId="1076"/>
          <ac:spMkLst>
            <pc:docMk/>
            <pc:sldMk cId="1086315881" sldId="294"/>
            <ac:spMk id="6" creationId="{BCEC1307-CAF9-4FFA-B85F-7EBF919D8821}"/>
          </ac:spMkLst>
        </pc:spChg>
        <pc:spChg chg="mod">
          <ac:chgData name="Erik Bergbäck Knudsen" userId="S::erkn@dtu.dk::7028c474-af22-41ee-9ddd-5fdf2cd26899" providerId="AD" clId="Web-{192497DD-4841-1F2E-2102-CD52C9305636}" dt="2021-05-03T17:58:08.196" v="178" actId="1076"/>
          <ac:spMkLst>
            <pc:docMk/>
            <pc:sldMk cId="1086315881" sldId="294"/>
            <ac:spMk id="7" creationId="{20F39C97-FD6F-4122-8F98-CB064FF6188C}"/>
          </ac:spMkLst>
        </pc:spChg>
        <pc:spChg chg="add ord">
          <ac:chgData name="Erik Bergbäck Knudsen" userId="S::erkn@dtu.dk::7028c474-af22-41ee-9ddd-5fdf2cd26899" providerId="AD" clId="Web-{192497DD-4841-1F2E-2102-CD52C9305636}" dt="2021-05-03T18:17:08.535" v="294"/>
          <ac:spMkLst>
            <pc:docMk/>
            <pc:sldMk cId="1086315881" sldId="294"/>
            <ac:spMk id="8" creationId="{C3AC9DD8-D797-4719-9223-4BED2B86C8B3}"/>
          </ac:spMkLst>
        </pc:spChg>
        <pc:spChg chg="mod">
          <ac:chgData name="Erik Bergbäck Knudsen" userId="S::erkn@dtu.dk::7028c474-af22-41ee-9ddd-5fdf2cd26899" providerId="AD" clId="Web-{192497DD-4841-1F2E-2102-CD52C9305636}" dt="2021-05-03T17:58:08.196" v="179" actId="1076"/>
          <ac:spMkLst>
            <pc:docMk/>
            <pc:sldMk cId="1086315881" sldId="294"/>
            <ac:spMk id="10" creationId="{CBC59EC7-8DB3-4D34-BC37-8F349E2B485E}"/>
          </ac:spMkLst>
        </pc:spChg>
        <pc:spChg chg="ord">
          <ac:chgData name="Erik Bergbäck Knudsen" userId="S::erkn@dtu.dk::7028c474-af22-41ee-9ddd-5fdf2cd26899" providerId="AD" clId="Web-{192497DD-4841-1F2E-2102-CD52C9305636}" dt="2021-05-03T18:17:16.113" v="295"/>
          <ac:spMkLst>
            <pc:docMk/>
            <pc:sldMk cId="1086315881" sldId="294"/>
            <ac:spMk id="470" creationId="{00000000-0000-0000-0000-000000000000}"/>
          </ac:spMkLst>
        </pc:spChg>
        <pc:picChg chg="mod ord">
          <ac:chgData name="Erik Bergbäck Knudsen" userId="S::erkn@dtu.dk::7028c474-af22-41ee-9ddd-5fdf2cd26899" providerId="AD" clId="Web-{192497DD-4841-1F2E-2102-CD52C9305636}" dt="2021-05-03T18:17:21.192" v="296"/>
          <ac:picMkLst>
            <pc:docMk/>
            <pc:sldMk cId="1086315881" sldId="294"/>
            <ac:picMk id="3" creationId="{00532360-9920-4D7B-BB1E-1463D804D54D}"/>
          </ac:picMkLst>
        </pc:picChg>
        <pc:picChg chg="add mod">
          <ac:chgData name="Erik Bergbäck Knudsen" userId="S::erkn@dtu.dk::7028c474-af22-41ee-9ddd-5fdf2cd26899" providerId="AD" clId="Web-{192497DD-4841-1F2E-2102-CD52C9305636}" dt="2021-05-03T17:58:08.289" v="181" actId="1076"/>
          <ac:picMkLst>
            <pc:docMk/>
            <pc:sldMk cId="1086315881" sldId="294"/>
            <ac:picMk id="4" creationId="{6DC2CCD4-D775-45F5-8420-2B46724DEA00}"/>
          </ac:picMkLst>
        </pc:picChg>
        <pc:picChg chg="add mod">
          <ac:chgData name="Erik Bergbäck Knudsen" userId="S::erkn@dtu.dk::7028c474-af22-41ee-9ddd-5fdf2cd26899" providerId="AD" clId="Web-{192497DD-4841-1F2E-2102-CD52C9305636}" dt="2021-05-03T17:58:08.383" v="182" actId="1076"/>
          <ac:picMkLst>
            <pc:docMk/>
            <pc:sldMk cId="1086315881" sldId="294"/>
            <ac:picMk id="5" creationId="{46D57C4E-DFA2-4D2F-A263-2C98214C028C}"/>
          </ac:picMkLst>
        </pc:picChg>
      </pc:sldChg>
      <pc:sldChg chg="addSp modSp add replId">
        <pc:chgData name="Erik Bergbäck Knudsen" userId="S::erkn@dtu.dk::7028c474-af22-41ee-9ddd-5fdf2cd26899" providerId="AD" clId="Web-{192497DD-4841-1F2E-2102-CD52C9305636}" dt="2021-05-03T18:11:11.017" v="235" actId="1076"/>
        <pc:sldMkLst>
          <pc:docMk/>
          <pc:sldMk cId="3586145062" sldId="295"/>
        </pc:sldMkLst>
        <pc:spChg chg="add mod">
          <ac:chgData name="Erik Bergbäck Knudsen" userId="S::erkn@dtu.dk::7028c474-af22-41ee-9ddd-5fdf2cd26899" providerId="AD" clId="Web-{192497DD-4841-1F2E-2102-CD52C9305636}" dt="2021-05-03T18:11:11.017" v="235" actId="1076"/>
          <ac:spMkLst>
            <pc:docMk/>
            <pc:sldMk cId="3586145062" sldId="295"/>
            <ac:spMk id="4" creationId="{7F4A57B6-F74B-42A4-AADF-F13BA3F40D93}"/>
          </ac:spMkLst>
        </pc:spChg>
        <pc:picChg chg="add mod">
          <ac:chgData name="Erik Bergbäck Knudsen" userId="S::erkn@dtu.dk::7028c474-af22-41ee-9ddd-5fdf2cd26899" providerId="AD" clId="Web-{192497DD-4841-1F2E-2102-CD52C9305636}" dt="2021-05-03T18:11:07.720" v="234" actId="1076"/>
          <ac:picMkLst>
            <pc:docMk/>
            <pc:sldMk cId="3586145062" sldId="295"/>
            <ac:picMk id="2" creationId="{9AFBB912-F082-4754-91E3-6DF5D97A3087}"/>
          </ac:picMkLst>
        </pc:picChg>
      </pc:sldChg>
      <pc:sldChg chg="addSp modSp add replId">
        <pc:chgData name="Erik Bergbäck Knudsen" userId="S::erkn@dtu.dk::7028c474-af22-41ee-9ddd-5fdf2cd26899" providerId="AD" clId="Web-{192497DD-4841-1F2E-2102-CD52C9305636}" dt="2021-05-03T18:11:29.252" v="237" actId="1076"/>
        <pc:sldMkLst>
          <pc:docMk/>
          <pc:sldMk cId="2634335616" sldId="296"/>
        </pc:sldMkLst>
        <pc:spChg chg="add mod">
          <ac:chgData name="Erik Bergbäck Knudsen" userId="S::erkn@dtu.dk::7028c474-af22-41ee-9ddd-5fdf2cd26899" providerId="AD" clId="Web-{192497DD-4841-1F2E-2102-CD52C9305636}" dt="2021-05-03T18:11:29.252" v="237" actId="1076"/>
          <ac:spMkLst>
            <pc:docMk/>
            <pc:sldMk cId="2634335616" sldId="296"/>
            <ac:spMk id="5" creationId="{5CEB2B25-9F41-47AD-81DB-3DD521BA0C29}"/>
          </ac:spMkLst>
        </pc:spChg>
        <pc:picChg chg="add mod">
          <ac:chgData name="Erik Bergbäck Knudsen" userId="S::erkn@dtu.dk::7028c474-af22-41ee-9ddd-5fdf2cd26899" providerId="AD" clId="Web-{192497DD-4841-1F2E-2102-CD52C9305636}" dt="2021-05-03T18:06:52.143" v="204" actId="14100"/>
          <ac:picMkLst>
            <pc:docMk/>
            <pc:sldMk cId="2634335616" sldId="296"/>
            <ac:picMk id="4" creationId="{CA3279D9-3DEC-4815-B68E-45AD51C7222F}"/>
          </ac:picMkLst>
        </pc:picChg>
      </pc:sldChg>
      <pc:sldChg chg="delSp modSp add ord replId">
        <pc:chgData name="Erik Bergbäck Knudsen" userId="S::erkn@dtu.dk::7028c474-af22-41ee-9ddd-5fdf2cd26899" providerId="AD" clId="Web-{192497DD-4841-1F2E-2102-CD52C9305636}" dt="2021-05-03T18:16:20.861" v="288"/>
        <pc:sldMkLst>
          <pc:docMk/>
          <pc:sldMk cId="164568790" sldId="297"/>
        </pc:sldMkLst>
        <pc:spChg chg="mod">
          <ac:chgData name="Erik Bergbäck Knudsen" userId="S::erkn@dtu.dk::7028c474-af22-41ee-9ddd-5fdf2cd26899" providerId="AD" clId="Web-{192497DD-4841-1F2E-2102-CD52C9305636}" dt="2021-05-03T18:15:47.172" v="285" actId="1076"/>
          <ac:spMkLst>
            <pc:docMk/>
            <pc:sldMk cId="164568790" sldId="297"/>
            <ac:spMk id="2" creationId="{0DAD4851-646B-4B1D-BB52-653C77868F1E}"/>
          </ac:spMkLst>
        </pc:spChg>
        <pc:spChg chg="mod">
          <ac:chgData name="Erik Bergbäck Knudsen" userId="S::erkn@dtu.dk::7028c474-af22-41ee-9ddd-5fdf2cd26899" providerId="AD" clId="Web-{192497DD-4841-1F2E-2102-CD52C9305636}" dt="2021-05-03T18:15:59.985" v="287" actId="1076"/>
          <ac:spMkLst>
            <pc:docMk/>
            <pc:sldMk cId="164568790" sldId="297"/>
            <ac:spMk id="7" creationId="{20F39C97-FD6F-4122-8F98-CB064FF6188C}"/>
          </ac:spMkLst>
        </pc:spChg>
        <pc:spChg chg="mod">
          <ac:chgData name="Erik Bergbäck Knudsen" userId="S::erkn@dtu.dk::7028c474-af22-41ee-9ddd-5fdf2cd26899" providerId="AD" clId="Web-{192497DD-4841-1F2E-2102-CD52C9305636}" dt="2021-05-03T18:15:54" v="286" actId="1076"/>
          <ac:spMkLst>
            <pc:docMk/>
            <pc:sldMk cId="164568790" sldId="297"/>
            <ac:spMk id="10" creationId="{CBC59EC7-8DB3-4D34-BC37-8F349E2B485E}"/>
          </ac:spMkLst>
        </pc:spChg>
        <pc:picChg chg="del">
          <ac:chgData name="Erik Bergbäck Knudsen" userId="S::erkn@dtu.dk::7028c474-af22-41ee-9ddd-5fdf2cd26899" providerId="AD" clId="Web-{192497DD-4841-1F2E-2102-CD52C9305636}" dt="2021-05-03T18:15:30.749" v="284"/>
          <ac:picMkLst>
            <pc:docMk/>
            <pc:sldMk cId="164568790" sldId="297"/>
            <ac:picMk id="4" creationId="{6DC2CCD4-D775-45F5-8420-2B46724DEA00}"/>
          </ac:picMkLst>
        </pc:picChg>
        <pc:picChg chg="del">
          <ac:chgData name="Erik Bergbäck Knudsen" userId="S::erkn@dtu.dk::7028c474-af22-41ee-9ddd-5fdf2cd26899" providerId="AD" clId="Web-{192497DD-4841-1F2E-2102-CD52C9305636}" dt="2021-05-03T18:15:28.874" v="283"/>
          <ac:picMkLst>
            <pc:docMk/>
            <pc:sldMk cId="164568790" sldId="297"/>
            <ac:picMk id="5" creationId="{46D57C4E-DFA2-4D2F-A263-2C98214C028C}"/>
          </ac:picMkLst>
        </pc:picChg>
      </pc:sldChg>
      <pc:sldChg chg="addSp delSp modSp add del replId">
        <pc:chgData name="Erik Bergbäck Knudsen" userId="S::erkn@dtu.dk::7028c474-af22-41ee-9ddd-5fdf2cd26899" providerId="AD" clId="Web-{192497DD-4841-1F2E-2102-CD52C9305636}" dt="2021-05-03T18:08:54.651" v="216"/>
        <pc:sldMkLst>
          <pc:docMk/>
          <pc:sldMk cId="3202650278" sldId="297"/>
        </pc:sldMkLst>
        <pc:picChg chg="del">
          <ac:chgData name="Erik Bergbäck Knudsen" userId="S::erkn@dtu.dk::7028c474-af22-41ee-9ddd-5fdf2cd26899" providerId="AD" clId="Web-{192497DD-4841-1F2E-2102-CD52C9305636}" dt="2021-05-03T18:08:31.758" v="211"/>
          <ac:picMkLst>
            <pc:docMk/>
            <pc:sldMk cId="3202650278" sldId="297"/>
            <ac:picMk id="2" creationId="{9AFBB912-F082-4754-91E3-6DF5D97A3087}"/>
          </ac:picMkLst>
        </pc:picChg>
        <pc:picChg chg="del">
          <ac:chgData name="Erik Bergbäck Knudsen" userId="S::erkn@dtu.dk::7028c474-af22-41ee-9ddd-5fdf2cd26899" providerId="AD" clId="Web-{192497DD-4841-1F2E-2102-CD52C9305636}" dt="2021-05-03T18:08:29.976" v="210"/>
          <ac:picMkLst>
            <pc:docMk/>
            <pc:sldMk cId="3202650278" sldId="297"/>
            <ac:picMk id="4" creationId="{CA3279D9-3DEC-4815-B68E-45AD51C7222F}"/>
          </ac:picMkLst>
        </pc:picChg>
        <pc:picChg chg="add del mod">
          <ac:chgData name="Erik Bergbäck Knudsen" userId="S::erkn@dtu.dk::7028c474-af22-41ee-9ddd-5fdf2cd26899" providerId="AD" clId="Web-{192497DD-4841-1F2E-2102-CD52C9305636}" dt="2021-05-03T18:08:17.226" v="207"/>
          <ac:picMkLst>
            <pc:docMk/>
            <pc:sldMk cId="3202650278" sldId="297"/>
            <ac:picMk id="5" creationId="{6A8DD9C6-2571-46C6-9B9A-04E98C915665}"/>
          </ac:picMkLst>
        </pc:picChg>
        <pc:picChg chg="add mod">
          <ac:chgData name="Erik Bergbäck Knudsen" userId="S::erkn@dtu.dk::7028c474-af22-41ee-9ddd-5fdf2cd26899" providerId="AD" clId="Web-{192497DD-4841-1F2E-2102-CD52C9305636}" dt="2021-05-03T18:08:45.508" v="215" actId="14100"/>
          <ac:picMkLst>
            <pc:docMk/>
            <pc:sldMk cId="3202650278" sldId="297"/>
            <ac:picMk id="6" creationId="{B8E1A7B8-8E28-49AE-937B-C95E7AA131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0.jpe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0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4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43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EU-project-banner.png" descr="EU-project-bann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491" y="67492"/>
            <a:ext cx="6166007" cy="729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eulogo.jpg" descr="eu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9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61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62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64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66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69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70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image5.png" descr="image5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" name="image7.png" descr="image7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77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8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0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9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93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95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8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97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06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00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1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image5.png" descr="image5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image7.png" descr="image7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08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1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3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2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126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8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30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39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33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34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image5.png" descr="image5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image7.png" descr="image7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41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4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56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5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159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eulogo.jpg" descr="eu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10630562" y="898693"/>
            <a:ext cx="1506936" cy="5833522"/>
            <a:chOff x="0" y="0"/>
            <a:chExt cx="1506934" cy="5833520"/>
          </a:xfrm>
        </p:grpSpPr>
        <p:pic>
          <p:nvPicPr>
            <p:cNvPr id="16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64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7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6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68" name="logoill.pdf" descr="logoill.pdf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mcstas-logo.pdf" descr="mcstas-logo.pdf"/>
              <p:cNvPicPr>
                <a:picLocks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image5.png" descr="image5.png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ku-logo.pdf" descr="ku-logo.pdf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2" name="image7.png" descr="image7.png"/>
              <p:cNvPicPr>
                <a:picLocks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8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Title Text"/>
          <p:cNvSpPr txBox="1">
            <a:spLocks noGrp="1"/>
          </p:cNvSpPr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187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188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0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92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93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194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image5.png" descr="image5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image7.png" descr="image7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2021 HighNES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pPr algn="ctr" defTabSz="768095">
              <a:lnSpc>
                <a:spcPct val="110000"/>
              </a:lnSpc>
              <a:spcBef>
                <a:spcPts val="0"/>
              </a:spcBef>
              <a:defRPr sz="1175" b="1" i="1"/>
            </a:pPr>
            <a:r>
              <a:t>2021 HighNESS</a:t>
            </a:r>
            <a:br/>
            <a:r>
              <a:t>McStas School</a:t>
            </a:r>
          </a:p>
        </p:txBody>
      </p:sp>
      <p:sp>
        <p:nvSpPr>
          <p:cNvPr id="20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0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03" name="HighNess-logo.png" descr="HighNess-log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5" name="eulogo.jpg" descr="eu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1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17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19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20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22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224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22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228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image5.png" descr="image5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image7.png" descr="image7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35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5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DTU Fysik</a:t>
            </a:r>
          </a:p>
        </p:txBody>
      </p:sp>
      <p:sp>
        <p:nvSpPr>
          <p:cNvPr id="25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2021</a:t>
            </a:r>
          </a:p>
        </p:txBody>
      </p:sp>
      <p:sp>
        <p:nvSpPr>
          <p:cNvPr id="25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4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8" name="image120.tif" descr="image120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59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260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image5.png" descr="image5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image7.png" descr="image7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grpSp>
        <p:nvGrpSpPr>
          <p:cNvPr id="273" name="Group"/>
          <p:cNvGrpSpPr/>
          <p:nvPr/>
        </p:nvGrpSpPr>
        <p:grpSpPr>
          <a:xfrm>
            <a:off x="8464313" y="2129989"/>
            <a:ext cx="2488676" cy="2598022"/>
            <a:chOff x="0" y="0"/>
            <a:chExt cx="2488674" cy="2598020"/>
          </a:xfrm>
        </p:grpSpPr>
        <p:sp>
          <p:nvSpPr>
            <p:cNvPr id="267" name="Logo color"/>
            <p:cNvSpPr/>
            <p:nvPr/>
          </p:nvSpPr>
          <p:spPr>
            <a:xfrm>
              <a:off x="8598" y="1552572"/>
              <a:ext cx="401227" cy="58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268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8625" y="1575922"/>
              <a:ext cx="563340" cy="538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2488675" cy="1462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image5.png" descr="image5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013" y="1718540"/>
              <a:ext cx="701203" cy="256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245" y="1547399"/>
              <a:ext cx="440195" cy="598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image7.png" descr="image7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6954" y="2082685"/>
              <a:ext cx="957720" cy="515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7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76" name="HighNess-logo.png" descr="HighNess-log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8" name="EU-project-banner.png" descr="EU-project-bann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7049" y="5583520"/>
            <a:ext cx="7346224" cy="868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20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theme" Target="../theme/theme1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image1.png" descr="image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9" name="HighNess-logo.png" descr="HighNess-logo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EU-project-banner.png" descr="EU-project-banner.png"/>
          <p:cNvPicPr>
            <a:picLocks noChangeAspect="1"/>
          </p:cNvPicPr>
          <p:nvPr/>
        </p:nvPicPr>
        <p:blipFill>
          <a:blip r:embed="rId13"/>
          <a:srcRect l="503" t="5582" r="84167" b="7665"/>
          <a:stretch>
            <a:fillRect/>
          </a:stretch>
        </p:blipFill>
        <p:spPr>
          <a:xfrm>
            <a:off x="14280104" y="6366867"/>
            <a:ext cx="485475" cy="3248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1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4" name="HighNess-logo.png" descr="HighNess-logo.png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8" name="logoill.pdf" descr="logoill.pdf"/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mcstas-logo.pdf" descr="mcstas-logo.pdf"/>
              <p:cNvPicPr>
                <a:picLocks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image5.png" descr="image5.png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" name="ku-logo.pdf" descr="ku-logo.pdf"/>
              <p:cNvPicPr>
                <a:picLocks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" name="image7.png" descr="image7.png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5" name="eulogo.jpg" descr="eulogo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360.png"/><Relationship Id="rId12" Type="http://schemas.openxmlformats.org/officeDocument/2006/relationships/image" Target="../media/image43.png"/><Relationship Id="rId17" Type="http://schemas.openxmlformats.org/officeDocument/2006/relationships/image" Target="../media/image460.png"/><Relationship Id="rId2" Type="http://schemas.openxmlformats.org/officeDocument/2006/relationships/image" Target="../media/image39.png"/><Relationship Id="rId16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11" Type="http://schemas.openxmlformats.org/officeDocument/2006/relationships/image" Target="../media/image42.png"/><Relationship Id="rId5" Type="http://schemas.openxmlformats.org/officeDocument/2006/relationships/image" Target="../media/image340.png"/><Relationship Id="rId15" Type="http://schemas.openxmlformats.org/officeDocument/2006/relationships/image" Target="../media/image46.png"/><Relationship Id="rId10" Type="http://schemas.openxmlformats.org/officeDocument/2006/relationships/image" Target="../media/image390.png"/><Relationship Id="rId4" Type="http://schemas.openxmlformats.org/officeDocument/2006/relationships/image" Target="../media/image41.png"/><Relationship Id="rId9" Type="http://schemas.openxmlformats.org/officeDocument/2006/relationships/image" Target="../media/image380.png"/><Relationship Id="rId1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cStasMcXtrace/Schools/tree/master/ISIS_April_2021/Tuesday_April_13th/2_Component_Basics/Exercise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/>
          <p:nvPr/>
        </p:nvSpPr>
        <p:spPr>
          <a:xfrm>
            <a:off x="249839" y="3545280"/>
            <a:ext cx="10839602" cy="22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defRPr sz="8000" b="1" spc="-1"/>
            </a:pPr>
            <a:r>
              <a:t>Sources and Monitors</a:t>
            </a:r>
            <a:br/>
            <a:r>
              <a:t>part 2.</a:t>
            </a:r>
          </a:p>
        </p:txBody>
      </p:sp>
      <p:sp>
        <p:nvSpPr>
          <p:cNvPr id="289" name="Subtitle 4"/>
          <p:cNvSpPr txBox="1"/>
          <p:nvPr/>
        </p:nvSpPr>
        <p:spPr>
          <a:xfrm>
            <a:off x="250072" y="2957126"/>
            <a:ext cx="10839602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 sz="3000" spc="-1"/>
            </a:lvl1pPr>
          </a:lstStyle>
          <a:p>
            <a:r>
              <a:t>Erik Knudsen, DTU Physics </a:t>
            </a:r>
          </a:p>
        </p:txBody>
      </p:sp>
      <p:sp>
        <p:nvSpPr>
          <p:cNvPr id="290" name="Slide Number Placeholder 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MCPL_input/output</a:t>
            </a:r>
          </a:p>
        </p:txBody>
      </p:sp>
      <p:sp>
        <p:nvSpPr>
          <p:cNvPr id="35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55" name="CustomShape 3"/>
          <p:cNvSpPr txBox="1"/>
          <p:nvPr/>
        </p:nvSpPr>
        <p:spPr>
          <a:xfrm>
            <a:off x="2229480" y="2926439"/>
            <a:ext cx="328284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u="sng" spc="0">
                <a:solidFill>
                  <a:srgbClr val="3B7600"/>
                </a:solidFill>
              </a:defRPr>
            </a:lvl1pPr>
          </a:lstStyle>
          <a:p>
            <a:r>
              <a:t>MCPL_output.comp</a:t>
            </a:r>
          </a:p>
        </p:txBody>
      </p:sp>
      <p:sp>
        <p:nvSpPr>
          <p:cNvPr id="356" name="Line 6"/>
          <p:cNvSpPr/>
          <p:nvPr/>
        </p:nvSpPr>
        <p:spPr>
          <a:xfrm flipH="1">
            <a:off x="3893399" y="429840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7" name="Line 7"/>
          <p:cNvSpPr/>
          <p:nvPr/>
        </p:nvSpPr>
        <p:spPr>
          <a:xfrm flipV="1">
            <a:off x="3893399" y="4010400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Line 8"/>
          <p:cNvSpPr/>
          <p:nvPr/>
        </p:nvSpPr>
        <p:spPr>
          <a:xfrm>
            <a:off x="3893399" y="4730400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9" name="Line 9"/>
          <p:cNvSpPr/>
          <p:nvPr/>
        </p:nvSpPr>
        <p:spPr>
          <a:xfrm>
            <a:off x="2669400" y="3866400"/>
            <a:ext cx="720001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0" name="CustomShape 10"/>
          <p:cNvSpPr/>
          <p:nvPr/>
        </p:nvSpPr>
        <p:spPr>
          <a:xfrm>
            <a:off x="2849399" y="372239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61" name="TextShape 11"/>
          <p:cNvSpPr txBox="1"/>
          <p:nvPr/>
        </p:nvSpPr>
        <p:spPr>
          <a:xfrm>
            <a:off x="2878199" y="3664079"/>
            <a:ext cx="230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r>
              <a:t>n</a:t>
            </a:r>
          </a:p>
        </p:txBody>
      </p:sp>
      <p:grpSp>
        <p:nvGrpSpPr>
          <p:cNvPr id="365" name="Group 12"/>
          <p:cNvGrpSpPr/>
          <p:nvPr/>
        </p:nvGrpSpPr>
        <p:grpSpPr>
          <a:xfrm>
            <a:off x="3894840" y="5664691"/>
            <a:ext cx="604801" cy="431148"/>
            <a:chOff x="0" y="0"/>
            <a:chExt cx="604800" cy="431147"/>
          </a:xfrm>
        </p:grpSpPr>
        <p:sp>
          <p:nvSpPr>
            <p:cNvPr id="362" name="Line 13"/>
            <p:cNvSpPr/>
            <p:nvPr/>
          </p:nvSpPr>
          <p:spPr>
            <a:xfrm flipV="1">
              <a:off x="0" y="17548"/>
              <a:ext cx="604801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CustomShape 14"/>
            <p:cNvSpPr/>
            <p:nvPr/>
          </p:nvSpPr>
          <p:spPr>
            <a:xfrm rot="19627200">
              <a:off x="127800" y="88468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364" name="TextShape 15"/>
            <p:cNvSpPr txBox="1"/>
            <p:nvPr/>
          </p:nvSpPr>
          <p:spPr>
            <a:xfrm rot="19627200">
              <a:off x="13132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grpSp>
        <p:nvGrpSpPr>
          <p:cNvPr id="369" name="Group 16"/>
          <p:cNvGrpSpPr/>
          <p:nvPr/>
        </p:nvGrpSpPr>
        <p:grpSpPr>
          <a:xfrm>
            <a:off x="2235599" y="4694130"/>
            <a:ext cx="686881" cy="407973"/>
            <a:chOff x="0" y="0"/>
            <a:chExt cx="686880" cy="407971"/>
          </a:xfrm>
        </p:grpSpPr>
        <p:sp>
          <p:nvSpPr>
            <p:cNvPr id="366" name="Line 17"/>
            <p:cNvSpPr/>
            <p:nvPr/>
          </p:nvSpPr>
          <p:spPr>
            <a:xfrm>
              <a:off x="0" y="130949"/>
              <a:ext cx="686881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CustomShape 18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368" name="TextShape 19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sp>
        <p:nvSpPr>
          <p:cNvPr id="370" name="Line 20"/>
          <p:cNvSpPr/>
          <p:nvPr/>
        </p:nvSpPr>
        <p:spPr>
          <a:xfrm>
            <a:off x="3893399" y="4802399"/>
            <a:ext cx="216001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1" name="Line 21"/>
          <p:cNvSpPr/>
          <p:nvPr/>
        </p:nvSpPr>
        <p:spPr>
          <a:xfrm flipH="1">
            <a:off x="2758680" y="4730400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2" name="Line 22"/>
          <p:cNvSpPr/>
          <p:nvPr/>
        </p:nvSpPr>
        <p:spPr>
          <a:xfrm flipH="1" flipV="1">
            <a:off x="3137399" y="4010400"/>
            <a:ext cx="684001" cy="648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3" name="TextShape 23"/>
          <p:cNvSpPr txBox="1"/>
          <p:nvPr/>
        </p:nvSpPr>
        <p:spPr>
          <a:xfrm>
            <a:off x="2426399" y="4077360"/>
            <a:ext cx="860896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374" name="TextShape 24"/>
          <p:cNvSpPr txBox="1"/>
          <p:nvPr/>
        </p:nvSpPr>
        <p:spPr>
          <a:xfrm>
            <a:off x="2426399" y="5041079"/>
            <a:ext cx="824612" cy="50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375" name="TextShape 25"/>
          <p:cNvSpPr txBox="1"/>
          <p:nvPr/>
        </p:nvSpPr>
        <p:spPr>
          <a:xfrm>
            <a:off x="4142305" y="5162400"/>
            <a:ext cx="854848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376" name="TextShape 27"/>
          <p:cNvSpPr txBox="1"/>
          <p:nvPr/>
        </p:nvSpPr>
        <p:spPr>
          <a:xfrm>
            <a:off x="4082400" y="4802399"/>
            <a:ext cx="1933259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377" name="TextShape 28"/>
          <p:cNvSpPr txBox="1"/>
          <p:nvPr/>
        </p:nvSpPr>
        <p:spPr>
          <a:xfrm>
            <a:off x="1670399" y="1634400"/>
            <a:ext cx="390060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Can include an Implicit Translation: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80" name="CustomShape 5"/>
          <p:cNvSpPr txBox="1"/>
          <p:nvPr/>
        </p:nvSpPr>
        <p:spPr>
          <a:xfrm>
            <a:off x="7480079" y="1220400"/>
            <a:ext cx="328284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3B7600"/>
                </a:solidFill>
              </a:defRPr>
            </a:lvl1pPr>
          </a:lstStyle>
          <a:p>
            <a:r>
              <a:t>MCPL_input.comp</a:t>
            </a:r>
          </a:p>
        </p:txBody>
      </p:sp>
      <p:sp>
        <p:nvSpPr>
          <p:cNvPr id="381" name="Line 26"/>
          <p:cNvSpPr/>
          <p:nvPr/>
        </p:nvSpPr>
        <p:spPr>
          <a:xfrm>
            <a:off x="6623639" y="1079999"/>
            <a:ext cx="361" cy="576000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2" name="Line 27"/>
          <p:cNvSpPr/>
          <p:nvPr/>
        </p:nvSpPr>
        <p:spPr>
          <a:xfrm flipH="1">
            <a:off x="8739360" y="269352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Line 28"/>
          <p:cNvSpPr/>
          <p:nvPr/>
        </p:nvSpPr>
        <p:spPr>
          <a:xfrm flipV="1">
            <a:off x="8739360" y="2405520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4" name="Line 29"/>
          <p:cNvSpPr/>
          <p:nvPr/>
        </p:nvSpPr>
        <p:spPr>
          <a:xfrm>
            <a:off x="8739360" y="3125520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Line 30"/>
          <p:cNvSpPr/>
          <p:nvPr/>
        </p:nvSpPr>
        <p:spPr>
          <a:xfrm>
            <a:off x="7515359" y="2261519"/>
            <a:ext cx="720001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6" name="CustomShape 31"/>
          <p:cNvSpPr/>
          <p:nvPr/>
        </p:nvSpPr>
        <p:spPr>
          <a:xfrm>
            <a:off x="7695359" y="211751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87" name="TextShape 32"/>
          <p:cNvSpPr txBox="1"/>
          <p:nvPr/>
        </p:nvSpPr>
        <p:spPr>
          <a:xfrm>
            <a:off x="7724159" y="2059200"/>
            <a:ext cx="2304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r>
              <a:t>n</a:t>
            </a:r>
          </a:p>
        </p:txBody>
      </p:sp>
      <p:grpSp>
        <p:nvGrpSpPr>
          <p:cNvPr id="391" name="Group 33"/>
          <p:cNvGrpSpPr/>
          <p:nvPr/>
        </p:nvGrpSpPr>
        <p:grpSpPr>
          <a:xfrm>
            <a:off x="8740440" y="4059811"/>
            <a:ext cx="604801" cy="431148"/>
            <a:chOff x="0" y="0"/>
            <a:chExt cx="604800" cy="431147"/>
          </a:xfrm>
        </p:grpSpPr>
        <p:sp>
          <p:nvSpPr>
            <p:cNvPr id="388" name="Line 34"/>
            <p:cNvSpPr/>
            <p:nvPr/>
          </p:nvSpPr>
          <p:spPr>
            <a:xfrm flipV="1">
              <a:off x="0" y="17548"/>
              <a:ext cx="604801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9" name="CustomShape 35"/>
            <p:cNvSpPr/>
            <p:nvPr/>
          </p:nvSpPr>
          <p:spPr>
            <a:xfrm rot="19627200">
              <a:off x="128160" y="88468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390" name="TextShape 36"/>
            <p:cNvSpPr txBox="1"/>
            <p:nvPr/>
          </p:nvSpPr>
          <p:spPr>
            <a:xfrm rot="19627200">
              <a:off x="13168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grpSp>
        <p:nvGrpSpPr>
          <p:cNvPr id="395" name="Group 37"/>
          <p:cNvGrpSpPr/>
          <p:nvPr/>
        </p:nvGrpSpPr>
        <p:grpSpPr>
          <a:xfrm>
            <a:off x="7081559" y="3089250"/>
            <a:ext cx="686882" cy="407972"/>
            <a:chOff x="0" y="0"/>
            <a:chExt cx="686880" cy="407971"/>
          </a:xfrm>
        </p:grpSpPr>
        <p:sp>
          <p:nvSpPr>
            <p:cNvPr id="392" name="Line 38"/>
            <p:cNvSpPr/>
            <p:nvPr/>
          </p:nvSpPr>
          <p:spPr>
            <a:xfrm>
              <a:off x="0" y="130949"/>
              <a:ext cx="686881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3" name="CustomShape 39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394" name="TextShape 40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sp>
        <p:nvSpPr>
          <p:cNvPr id="396" name="Line 41"/>
          <p:cNvSpPr/>
          <p:nvPr/>
        </p:nvSpPr>
        <p:spPr>
          <a:xfrm>
            <a:off x="8739360" y="3197519"/>
            <a:ext cx="216001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7" name="Line 42"/>
          <p:cNvSpPr/>
          <p:nvPr/>
        </p:nvSpPr>
        <p:spPr>
          <a:xfrm flipH="1">
            <a:off x="7604639" y="3125520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Line 43"/>
          <p:cNvSpPr/>
          <p:nvPr/>
        </p:nvSpPr>
        <p:spPr>
          <a:xfrm flipH="1" flipV="1">
            <a:off x="7983360" y="2405520"/>
            <a:ext cx="684001" cy="648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9" name="TextShape 44"/>
          <p:cNvSpPr txBox="1"/>
          <p:nvPr/>
        </p:nvSpPr>
        <p:spPr>
          <a:xfrm>
            <a:off x="7272359" y="2472480"/>
            <a:ext cx="885085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400" name="TextShape 45"/>
          <p:cNvSpPr txBox="1"/>
          <p:nvPr/>
        </p:nvSpPr>
        <p:spPr>
          <a:xfrm>
            <a:off x="7272359" y="3430152"/>
            <a:ext cx="915322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401" name="TextShape 46"/>
          <p:cNvSpPr txBox="1"/>
          <p:nvPr/>
        </p:nvSpPr>
        <p:spPr>
          <a:xfrm>
            <a:off x="8988266" y="3557520"/>
            <a:ext cx="915321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402" name="Line 47"/>
          <p:cNvSpPr/>
          <p:nvPr/>
        </p:nvSpPr>
        <p:spPr>
          <a:xfrm flipH="1">
            <a:off x="7668000" y="5508359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3" name="Line 48"/>
          <p:cNvSpPr/>
          <p:nvPr/>
        </p:nvSpPr>
        <p:spPr>
          <a:xfrm flipV="1">
            <a:off x="7668000" y="5220360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4" name="Line 49"/>
          <p:cNvSpPr/>
          <p:nvPr/>
        </p:nvSpPr>
        <p:spPr>
          <a:xfrm>
            <a:off x="7668000" y="5940359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5" name="TextShape 50"/>
          <p:cNvSpPr txBox="1"/>
          <p:nvPr/>
        </p:nvSpPr>
        <p:spPr>
          <a:xfrm>
            <a:off x="8985094" y="3148847"/>
            <a:ext cx="1728706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IN</a:t>
            </a:r>
            <a:r>
              <a:t>,Y</a:t>
            </a:r>
            <a:r>
              <a:rPr baseline="-33000"/>
              <a:t>IN</a:t>
            </a:r>
            <a:r>
              <a:t>,Z</a:t>
            </a:r>
            <a:r>
              <a:rPr baseline="-33000"/>
              <a:t>IN</a:t>
            </a:r>
            <a:r>
              <a:t>)</a:t>
            </a:r>
          </a:p>
        </p:txBody>
      </p:sp>
      <p:sp>
        <p:nvSpPr>
          <p:cNvPr id="406" name="TextShape 52"/>
          <p:cNvSpPr txBox="1"/>
          <p:nvPr/>
        </p:nvSpPr>
        <p:spPr>
          <a:xfrm>
            <a:off x="7856999" y="6010559"/>
            <a:ext cx="1951402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407" name="TextShape 54"/>
          <p:cNvSpPr txBox="1"/>
          <p:nvPr/>
        </p:nvSpPr>
        <p:spPr>
          <a:xfrm rot="19733401">
            <a:off x="5142420" y="2832307"/>
            <a:ext cx="178164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 BECOMES </a:t>
            </a:r>
          </a:p>
        </p:txBody>
      </p:sp>
      <p:sp>
        <p:nvSpPr>
          <p:cNvPr id="408" name="CustomShape 55"/>
          <p:cNvSpPr/>
          <p:nvPr/>
        </p:nvSpPr>
        <p:spPr>
          <a:xfrm>
            <a:off x="5723999" y="3384360"/>
            <a:ext cx="1079282" cy="143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87"/>
                </a:moveTo>
                <a:lnTo>
                  <a:pt x="16195" y="5387"/>
                </a:lnTo>
                <a:lnTo>
                  <a:pt x="16195" y="0"/>
                </a:lnTo>
                <a:lnTo>
                  <a:pt x="21600" y="10773"/>
                </a:lnTo>
                <a:lnTo>
                  <a:pt x="16195" y="21600"/>
                </a:lnTo>
                <a:lnTo>
                  <a:pt x="16195" y="16160"/>
                </a:lnTo>
                <a:lnTo>
                  <a:pt x="0" y="16160"/>
                </a:lnTo>
                <a:lnTo>
                  <a:pt x="0" y="5387"/>
                </a:lnTo>
              </a:path>
            </a:pathLst>
          </a:custGeom>
          <a:solidFill>
            <a:srgbClr val="FFFF00"/>
          </a:solidFill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409" name="CustomShape 3"/>
          <p:cNvSpPr txBox="1"/>
          <p:nvPr/>
        </p:nvSpPr>
        <p:spPr>
          <a:xfrm>
            <a:off x="1974239" y="2926800"/>
            <a:ext cx="328284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3B7600"/>
                </a:solidFill>
              </a:defRPr>
            </a:lvl1pPr>
          </a:lstStyle>
          <a:p>
            <a:r>
              <a:t>MCPL_output.comp</a:t>
            </a:r>
          </a:p>
        </p:txBody>
      </p:sp>
      <p:sp>
        <p:nvSpPr>
          <p:cNvPr id="410" name="Line 6"/>
          <p:cNvSpPr/>
          <p:nvPr/>
        </p:nvSpPr>
        <p:spPr>
          <a:xfrm flipH="1">
            <a:off x="3497400" y="429876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1" name="Line 7"/>
          <p:cNvSpPr/>
          <p:nvPr/>
        </p:nvSpPr>
        <p:spPr>
          <a:xfrm flipV="1">
            <a:off x="3497400" y="4010759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2" name="Line 8"/>
          <p:cNvSpPr/>
          <p:nvPr/>
        </p:nvSpPr>
        <p:spPr>
          <a:xfrm>
            <a:off x="3497400" y="4730760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3" name="Line 9"/>
          <p:cNvSpPr/>
          <p:nvPr/>
        </p:nvSpPr>
        <p:spPr>
          <a:xfrm>
            <a:off x="2273399" y="3866760"/>
            <a:ext cx="720002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4" name="CustomShape 10"/>
          <p:cNvSpPr/>
          <p:nvPr/>
        </p:nvSpPr>
        <p:spPr>
          <a:xfrm>
            <a:off x="2453400" y="372275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415" name="TextShape 11"/>
          <p:cNvSpPr txBox="1"/>
          <p:nvPr/>
        </p:nvSpPr>
        <p:spPr>
          <a:xfrm>
            <a:off x="2482200" y="3664439"/>
            <a:ext cx="230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r>
              <a:t>n</a:t>
            </a:r>
          </a:p>
        </p:txBody>
      </p:sp>
      <p:grpSp>
        <p:nvGrpSpPr>
          <p:cNvPr id="419" name="Group 12"/>
          <p:cNvGrpSpPr/>
          <p:nvPr/>
        </p:nvGrpSpPr>
        <p:grpSpPr>
          <a:xfrm>
            <a:off x="3498839" y="5665051"/>
            <a:ext cx="604801" cy="431148"/>
            <a:chOff x="0" y="0"/>
            <a:chExt cx="604800" cy="431147"/>
          </a:xfrm>
        </p:grpSpPr>
        <p:sp>
          <p:nvSpPr>
            <p:cNvPr id="416" name="Line 13"/>
            <p:cNvSpPr/>
            <p:nvPr/>
          </p:nvSpPr>
          <p:spPr>
            <a:xfrm flipV="1">
              <a:off x="0" y="17548"/>
              <a:ext cx="604801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7" name="CustomShape 14"/>
            <p:cNvSpPr/>
            <p:nvPr/>
          </p:nvSpPr>
          <p:spPr>
            <a:xfrm rot="19627200">
              <a:off x="127800" y="88468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18" name="TextShape 15"/>
            <p:cNvSpPr txBox="1"/>
            <p:nvPr/>
          </p:nvSpPr>
          <p:spPr>
            <a:xfrm rot="19627200">
              <a:off x="13132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grpSp>
        <p:nvGrpSpPr>
          <p:cNvPr id="423" name="Group 16"/>
          <p:cNvGrpSpPr/>
          <p:nvPr/>
        </p:nvGrpSpPr>
        <p:grpSpPr>
          <a:xfrm>
            <a:off x="1839599" y="4694490"/>
            <a:ext cx="686881" cy="407973"/>
            <a:chOff x="0" y="0"/>
            <a:chExt cx="686880" cy="407971"/>
          </a:xfrm>
        </p:grpSpPr>
        <p:sp>
          <p:nvSpPr>
            <p:cNvPr id="420" name="Line 17"/>
            <p:cNvSpPr/>
            <p:nvPr/>
          </p:nvSpPr>
          <p:spPr>
            <a:xfrm>
              <a:off x="0" y="130949"/>
              <a:ext cx="686881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1" name="CustomShape 18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422" name="TextShape 19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sp>
        <p:nvSpPr>
          <p:cNvPr id="424" name="Line 20"/>
          <p:cNvSpPr/>
          <p:nvPr/>
        </p:nvSpPr>
        <p:spPr>
          <a:xfrm>
            <a:off x="3497400" y="4802759"/>
            <a:ext cx="216001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5" name="Line 21"/>
          <p:cNvSpPr/>
          <p:nvPr/>
        </p:nvSpPr>
        <p:spPr>
          <a:xfrm flipH="1">
            <a:off x="2362680" y="4730760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6" name="Line 22"/>
          <p:cNvSpPr/>
          <p:nvPr/>
        </p:nvSpPr>
        <p:spPr>
          <a:xfrm flipH="1" flipV="1">
            <a:off x="2741399" y="4010759"/>
            <a:ext cx="684001" cy="648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7" name="TextShape 23"/>
          <p:cNvSpPr txBox="1"/>
          <p:nvPr/>
        </p:nvSpPr>
        <p:spPr>
          <a:xfrm>
            <a:off x="2030399" y="4077720"/>
            <a:ext cx="836706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428" name="TextShape 24"/>
          <p:cNvSpPr txBox="1"/>
          <p:nvPr/>
        </p:nvSpPr>
        <p:spPr>
          <a:xfrm>
            <a:off x="2030399" y="5041439"/>
            <a:ext cx="860896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429" name="TextShape 25"/>
          <p:cNvSpPr txBox="1"/>
          <p:nvPr/>
        </p:nvSpPr>
        <p:spPr>
          <a:xfrm>
            <a:off x="3746306" y="5162760"/>
            <a:ext cx="915321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430" name="TextShape 27"/>
          <p:cNvSpPr txBox="1"/>
          <p:nvPr/>
        </p:nvSpPr>
        <p:spPr>
          <a:xfrm>
            <a:off x="3686399" y="4796712"/>
            <a:ext cx="1963496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431" name="TextShape 28"/>
          <p:cNvSpPr txBox="1"/>
          <p:nvPr/>
        </p:nvSpPr>
        <p:spPr>
          <a:xfrm>
            <a:off x="1670399" y="1634400"/>
            <a:ext cx="390060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Can include an Implicit Translation: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  <p:sp>
        <p:nvSpPr>
          <p:cNvPr id="432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MCPL_input/output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</a:t>
            </a:r>
          </a:p>
        </p:txBody>
      </p:sp>
      <p:sp>
        <p:nvSpPr>
          <p:cNvPr id="435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36" name="Simplest case:…"/>
          <p:cNvSpPr txBox="1"/>
          <p:nvPr/>
        </p:nvSpPr>
        <p:spPr>
          <a:xfrm>
            <a:off x="2133000" y="1471320"/>
            <a:ext cx="8334000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  <a:endParaRPr/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  <a:endParaRPr i="1"/>
          </a:p>
          <a:p>
            <a:pPr>
              <a:defRPr u="sng" spc="0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  <p:grpSp>
        <p:nvGrpSpPr>
          <p:cNvPr id="439" name="Group"/>
          <p:cNvGrpSpPr/>
          <p:nvPr/>
        </p:nvGrpSpPr>
        <p:grpSpPr>
          <a:xfrm>
            <a:off x="2643479" y="4532040"/>
            <a:ext cx="6140521" cy="1659960"/>
            <a:chOff x="0" y="0"/>
            <a:chExt cx="6140520" cy="1659958"/>
          </a:xfrm>
        </p:grpSpPr>
        <p:sp>
          <p:nvSpPr>
            <p:cNvPr id="437" name="Rectangle"/>
            <p:cNvSpPr/>
            <p:nvPr/>
          </p:nvSpPr>
          <p:spPr>
            <a:xfrm>
              <a:off x="-1" y="0"/>
              <a:ext cx="6140522" cy="1659959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  <a:endParaRPr/>
            </a:p>
          </p:txBody>
        </p:sp>
        <p:sp>
          <p:nvSpPr>
            <p:cNvPr id="438" name="COMPONENT src = Source_simple(…"/>
            <p:cNvSpPr/>
            <p:nvPr/>
          </p:nvSpPr>
          <p:spPr>
            <a:xfrm>
              <a:off x="44999" y="0"/>
              <a:ext cx="605052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"/>
          <p:cNvSpPr/>
          <p:nvPr/>
        </p:nvSpPr>
        <p:spPr>
          <a:xfrm>
            <a:off x="2926383" y="4287530"/>
            <a:ext cx="6129876" cy="28982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442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grpSp>
        <p:nvGrpSpPr>
          <p:cNvPr id="445" name="Group"/>
          <p:cNvGrpSpPr/>
          <p:nvPr/>
        </p:nvGrpSpPr>
        <p:grpSpPr>
          <a:xfrm>
            <a:off x="2921061" y="4243104"/>
            <a:ext cx="6140521" cy="2423161"/>
            <a:chOff x="0" y="0"/>
            <a:chExt cx="6140520" cy="242316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6140521" cy="2423161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  <a:endParaRPr/>
            </a:p>
          </p:txBody>
        </p:sp>
        <p:sp>
          <p:nvSpPr>
            <p:cNvPr id="444" name="COMPONENT src = Source_simple(…"/>
            <p:cNvSpPr/>
            <p:nvPr/>
          </p:nvSpPr>
          <p:spPr>
            <a:xfrm>
              <a:off x="44999" y="0"/>
              <a:ext cx="605052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  <a:p>
              <a:pPr>
                <a:defRPr b="1" spc="0">
                  <a:solidFill>
                    <a:srgbClr val="579D1C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EXTEND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%{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84D1"/>
                  </a:solidFill>
                </a:rPr>
                <a:t>t=0</a:t>
              </a:r>
              <a:r>
                <a:t>;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%}</a:t>
              </a:r>
            </a:p>
          </p:txBody>
        </p:sp>
      </p:grpSp>
      <p:sp>
        <p:nvSpPr>
          <p:cNvPr id="446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</a:t>
            </a:r>
          </a:p>
        </p:txBody>
      </p:sp>
      <p:sp>
        <p:nvSpPr>
          <p:cNvPr id="447" name="Simplest case:…"/>
          <p:cNvSpPr txBox="1"/>
          <p:nvPr/>
        </p:nvSpPr>
        <p:spPr>
          <a:xfrm>
            <a:off x="2133000" y="1471320"/>
            <a:ext cx="8334001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  <a:endParaRPr/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  <a:endParaRPr i="1"/>
          </a:p>
          <a:p>
            <a:pPr>
              <a:defRPr u="sng" spc="0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"/>
          <p:cNvSpPr/>
          <p:nvPr/>
        </p:nvSpPr>
        <p:spPr>
          <a:xfrm>
            <a:off x="2926383" y="4287530"/>
            <a:ext cx="6129876" cy="28982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450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grpSp>
        <p:nvGrpSpPr>
          <p:cNvPr id="453" name="Group"/>
          <p:cNvGrpSpPr/>
          <p:nvPr/>
        </p:nvGrpSpPr>
        <p:grpSpPr>
          <a:xfrm>
            <a:off x="2921061" y="4243104"/>
            <a:ext cx="6140521" cy="2423161"/>
            <a:chOff x="0" y="0"/>
            <a:chExt cx="6140520" cy="2423160"/>
          </a:xfrm>
        </p:grpSpPr>
        <p:sp>
          <p:nvSpPr>
            <p:cNvPr id="451" name="Rectangle"/>
            <p:cNvSpPr/>
            <p:nvPr/>
          </p:nvSpPr>
          <p:spPr>
            <a:xfrm>
              <a:off x="0" y="0"/>
              <a:ext cx="6140521" cy="2423161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  <a:endParaRPr/>
            </a:p>
          </p:txBody>
        </p:sp>
        <p:sp>
          <p:nvSpPr>
            <p:cNvPr id="452" name="COMPONENT src = Source_simple(…"/>
            <p:cNvSpPr/>
            <p:nvPr/>
          </p:nvSpPr>
          <p:spPr>
            <a:xfrm>
              <a:off x="44999" y="0"/>
              <a:ext cx="605052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  <a:p>
              <a:pPr>
                <a:defRPr b="1" spc="0">
                  <a:solidFill>
                    <a:srgbClr val="579D1C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EXTEND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%{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84D1"/>
                  </a:solidFill>
                </a:rPr>
                <a:t>t=0</a:t>
              </a:r>
              <a:r>
                <a:t>;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%}</a:t>
              </a:r>
            </a:p>
          </p:txBody>
        </p:sp>
      </p:grpSp>
      <p:sp>
        <p:nvSpPr>
          <p:cNvPr id="454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</a:t>
            </a:r>
          </a:p>
        </p:txBody>
      </p:sp>
      <p:sp>
        <p:nvSpPr>
          <p:cNvPr id="455" name="Simplest case:…"/>
          <p:cNvSpPr txBox="1"/>
          <p:nvPr/>
        </p:nvSpPr>
        <p:spPr>
          <a:xfrm>
            <a:off x="2133000" y="1471320"/>
            <a:ext cx="8334001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  <a:endParaRPr/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  <a:endParaRPr i="1"/>
          </a:p>
          <a:p>
            <a:pPr>
              <a:defRPr u="sng" spc="0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  <p:grpSp>
        <p:nvGrpSpPr>
          <p:cNvPr id="458" name="Group"/>
          <p:cNvGrpSpPr/>
          <p:nvPr/>
        </p:nvGrpSpPr>
        <p:grpSpPr>
          <a:xfrm>
            <a:off x="4104138" y="2980499"/>
            <a:ext cx="3792684" cy="2350321"/>
            <a:chOff x="0" y="0"/>
            <a:chExt cx="3792682" cy="2350319"/>
          </a:xfrm>
        </p:grpSpPr>
        <p:sp>
          <p:nvSpPr>
            <p:cNvPr id="456" name="Rectangle"/>
            <p:cNvSpPr/>
            <p:nvPr/>
          </p:nvSpPr>
          <p:spPr>
            <a:xfrm rot="20697599">
              <a:off x="132341" y="432299"/>
              <a:ext cx="3528001" cy="1485721"/>
            </a:xfrm>
            <a:prstGeom prst="rect">
              <a:avLst/>
            </a:prstGeom>
            <a:solidFill>
              <a:srgbClr val="FFFFFE"/>
            </a:solidFill>
            <a:ln w="36000" cap="flat">
              <a:solidFill>
                <a:srgbClr val="E40072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z="2400" spc="-1"/>
              </a:pPr>
              <a:endParaRPr/>
            </a:p>
          </p:txBody>
        </p:sp>
        <p:sp>
          <p:nvSpPr>
            <p:cNvPr id="457" name="Or: Use a chopper…"/>
            <p:cNvSpPr txBox="1"/>
            <p:nvPr/>
          </p:nvSpPr>
          <p:spPr>
            <a:xfrm rot="20697599">
              <a:off x="175872" y="452869"/>
              <a:ext cx="3402001" cy="129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3000" tIns="63000" rIns="63000" bIns="63000" numCol="1" anchor="t">
              <a:spAutoFit/>
            </a:bodyPr>
            <a:lstStyle/>
            <a:p>
              <a:pPr>
                <a:defRPr spc="0"/>
              </a:pPr>
              <a:endParaRPr/>
            </a:p>
            <a:p>
              <a:pPr>
                <a:defRPr sz="2400" spc="-1"/>
              </a:pPr>
              <a:r>
                <a:t>Or: Use a chopper</a:t>
              </a:r>
            </a:p>
            <a:p>
              <a:pPr>
                <a:defRPr sz="2400" i="1" spc="-1"/>
              </a:pPr>
              <a:r>
                <a:t>(see later)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Moderator</a:t>
            </a:r>
          </a:p>
        </p:txBody>
      </p:sp>
      <p:sp>
        <p:nvSpPr>
          <p:cNvPr id="46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62" name="A flat pulsed source with uniform energy spectrum:"/>
          <p:cNvSpPr txBox="1"/>
          <p:nvPr/>
        </p:nvSpPr>
        <p:spPr>
          <a:xfrm>
            <a:off x="2060999" y="1800000"/>
            <a:ext cx="62460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A flat pulsed source with uniform energy spectrum: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Text"/>
              <p:cNvSpPr txBox="1"/>
              <p:nvPr/>
            </p:nvSpPr>
            <p:spPr>
              <a:xfrm>
                <a:off x="2730599" y="2375999"/>
                <a:ext cx="4848482" cy="676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𝑥𝑤𝑖𝑑𝑡h</m:t>
                                  </m:r>
                                </m:num>
                                <m:den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𝑥𝑤𝑖𝑑𝑡h</m:t>
                                  </m:r>
                                </m:num>
                                <m:den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𝑦h𝑒𝑖𝑔h𝑡</m:t>
                                  </m:r>
                                </m:num>
                                <m:den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𝑦h𝑒𝑖𝑔h𝑡</m:t>
                                  </m:r>
                                </m:num>
                                <m:den>
                                  <m:r>
                                    <a:rPr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e/>
                      </m:eqAr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63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99" y="2375999"/>
                <a:ext cx="4848482" cy="676817"/>
              </a:xfrm>
              <a:prstGeom prst="rect">
                <a:avLst/>
              </a:prstGeom>
              <a:blipFill>
                <a:blip r:embed="rId2"/>
                <a:stretch>
                  <a:fillRect r="-16855" b="-360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Text"/>
              <p:cNvSpPr txBox="1"/>
              <p:nvPr/>
            </p:nvSpPr>
            <p:spPr>
              <a:xfrm>
                <a:off x="2925719" y="3047400"/>
                <a:ext cx="2444401" cy="44825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;</m:t>
                          </m:r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e>
                        <m:e/>
                      </m:eqAr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64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719" y="3047400"/>
                <a:ext cx="2444401" cy="448252"/>
              </a:xfrm>
              <a:prstGeom prst="rect">
                <a:avLst/>
              </a:prstGeom>
              <a:blipFill>
                <a:blip r:embed="rId3"/>
                <a:stretch>
                  <a:fillRect r="-99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5" name="Time structure is given by energy dependent probability density function:"/>
          <p:cNvSpPr txBox="1"/>
          <p:nvPr/>
        </p:nvSpPr>
        <p:spPr>
          <a:xfrm>
            <a:off x="2133000" y="3600000"/>
            <a:ext cx="747000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Time structure is given by energy dependent probability density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6" name="Text"/>
              <p:cNvSpPr txBox="1"/>
              <p:nvPr/>
            </p:nvSpPr>
            <p:spPr>
              <a:xfrm>
                <a:off x="2511359" y="4244040"/>
                <a:ext cx="1406162" cy="5563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66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359" y="4244040"/>
                <a:ext cx="1406162" cy="556308"/>
              </a:xfrm>
              <a:prstGeom prst="rect">
                <a:avLst/>
              </a:prstGeom>
              <a:blipFill>
                <a:blip r:embed="rId4"/>
                <a:stretch>
                  <a:fillRect l="-3030" b="-2967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"/>
              <p:cNvSpPr txBox="1"/>
              <p:nvPr/>
            </p:nvSpPr>
            <p:spPr>
              <a:xfrm>
                <a:off x="2307959" y="4997160"/>
                <a:ext cx="2830322" cy="11303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  <m:e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>
                                          <m:fPr>
                                            <m:ctrlPr>
                                              <a:rPr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sz="16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sz="16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  <m:r>
                                                  <a:rPr sz="16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sz="16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sz="16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sz="16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den>
                                        </m:f>
                                      </m:den>
                                    </m:f>
                                  </m:e>
                                </m:d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  <m:e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67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959" y="4997160"/>
                <a:ext cx="2830322" cy="1130312"/>
              </a:xfrm>
              <a:prstGeom prst="rect">
                <a:avLst/>
              </a:prstGeom>
              <a:blipFill>
                <a:blip r:embed="rId5"/>
                <a:stretch>
                  <a:fillRect l="-216" r="-5388" b="-2324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8" name="image136.png" descr="image13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999" y="4132800"/>
            <a:ext cx="4032001" cy="24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472" name="Samples directly from tallies coming from e.g. MCNP target+moderator calculations.…"/>
          <p:cNvSpPr txBox="1"/>
          <p:nvPr/>
        </p:nvSpPr>
        <p:spPr>
          <a:xfrm>
            <a:off x="2636999" y="1944360"/>
            <a:ext cx="8783281" cy="1060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t">
            <a:spAutoFit/>
          </a:bodyPr>
          <a:lstStyle/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rPr lang="en-US" dirty="0"/>
              <a:t>Analytic fits to MCNP-generated files.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rPr lang="en-US" dirty="0"/>
              <a:t>Specialized fits to each </a:t>
            </a:r>
            <a:r>
              <a:rPr lang="en-US" dirty="0" err="1"/>
              <a:t>beamport</a:t>
            </a:r>
            <a:r>
              <a:rPr lang="en-US" dirty="0"/>
              <a:t>.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rPr lang="en-US" dirty="0"/>
              <a:t>Fast and reasonably accurate.</a:t>
            </a:r>
          </a:p>
        </p:txBody>
      </p:sp>
    </p:spTree>
    <p:extLst>
      <p:ext uri="{BB962C8B-B14F-4D97-AF65-F5344CB8AC3E}">
        <p14:creationId xmlns:p14="http://schemas.microsoft.com/office/powerpoint/2010/main" val="15927365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71175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45645" y="4507895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009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71175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45645" y="4507895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AFBB912-F082-4754-91E3-6DF5D97A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887" y="1763926"/>
            <a:ext cx="6583111" cy="41889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4A57B6-F74B-42A4-AADF-F13BA3F40D93}"/>
              </a:ext>
            </a:extLst>
          </p:cNvPr>
          <p:cNvSpPr txBox="1"/>
          <p:nvPr/>
        </p:nvSpPr>
        <p:spPr>
          <a:xfrm>
            <a:off x="8146880" y="1331685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"W" - 11</a:t>
            </a:r>
            <a:endParaRPr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1450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71175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45645" y="4507895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AFBB912-F082-4754-91E3-6DF5D97A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86" y="1364783"/>
            <a:ext cx="6583111" cy="4188911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A3279D9-3DEC-4815-B68E-45AD51C72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543" y="1175598"/>
            <a:ext cx="6165846" cy="4670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EB2B25-9F41-47AD-81DB-3DD521BA0C29}"/>
              </a:ext>
            </a:extLst>
          </p:cNvPr>
          <p:cNvSpPr txBox="1"/>
          <p:nvPr/>
        </p:nvSpPr>
        <p:spPr>
          <a:xfrm>
            <a:off x="8104549" y="811590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"W" - 11</a:t>
            </a:r>
            <a:endParaRPr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3356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4"/>
          <p:cNvSpPr txBox="1"/>
          <p:nvPr/>
        </p:nvSpPr>
        <p:spPr>
          <a:xfrm>
            <a:off x="2101322" y="518430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 model overview</a:t>
            </a:r>
          </a:p>
        </p:txBody>
      </p:sp>
      <p:sp>
        <p:nvSpPr>
          <p:cNvPr id="293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94" name="CustomShape 6"/>
          <p:cNvSpPr txBox="1"/>
          <p:nvPr/>
        </p:nvSpPr>
        <p:spPr>
          <a:xfrm>
            <a:off x="6444720" y="1511999"/>
            <a:ext cx="4070880" cy="1633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06320" indent="-305599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 </a:t>
            </a:r>
            <a:r>
              <a:rPr b="1"/>
              <a:t>Reactors</a:t>
            </a:r>
            <a:r>
              <a:t> :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Source_Maxwell_3.comp    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Source_gen.comp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Source_gen4.comp</a:t>
            </a:r>
          </a:p>
          <a:p>
            <a:pPr marL="710520" indent="-257279"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Source_multi_surfaces.comp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</p:txBody>
      </p:sp>
      <p:sp>
        <p:nvSpPr>
          <p:cNvPr id="295" name="TextShape 2"/>
          <p:cNvSpPr txBox="1"/>
          <p:nvPr/>
        </p:nvSpPr>
        <p:spPr>
          <a:xfrm>
            <a:off x="2266200" y="1288799"/>
            <a:ext cx="4317480" cy="4901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91999" indent="-191999">
              <a:lnSpc>
                <a:spcPct val="115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b="1" i="1" spc="0"/>
            </a:pPr>
            <a:r>
              <a:t>Mathematical</a:t>
            </a:r>
            <a:r>
              <a:rPr b="0"/>
              <a:t>: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Source_simple.comp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Source_div.comp</a:t>
            </a:r>
            <a:br/>
            <a:r>
              <a:t> </a:t>
            </a:r>
          </a:p>
          <a:p>
            <a:pPr marL="191999" indent="-191999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b="1" i="1" spc="0"/>
            </a:pPr>
            <a:r>
              <a:t>Pulsed sources</a:t>
            </a:r>
            <a:r>
              <a:rPr b="0"/>
              <a:t>: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ESS_butterfly.comp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ESS_moderator.comp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Moderator.comp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SNS_source.comp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SNS_source_analytic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ViewModISIS (</a:t>
            </a:r>
            <a:r>
              <a:rPr b="1">
                <a:solidFill>
                  <a:srgbClr val="B00000"/>
                </a:solidFill>
              </a:rPr>
              <a:t>*</a:t>
            </a:r>
            <a:r>
              <a:t>)</a:t>
            </a:r>
          </a:p>
          <a:p>
            <a:pPr marL="407999" lvl="1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ISIS_moderator.comp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</p:txBody>
      </p:sp>
      <p:sp>
        <p:nvSpPr>
          <p:cNvPr id="296" name="CustomShape 6"/>
          <p:cNvSpPr txBox="1"/>
          <p:nvPr/>
        </p:nvSpPr>
        <p:spPr>
          <a:xfrm>
            <a:off x="6801119" y="3881160"/>
            <a:ext cx="4070880" cy="1878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06320" indent="-305599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 I/O mechanisms:</a:t>
            </a:r>
          </a:p>
          <a:p>
            <a:pPr marL="306320" lvl="1" indent="-305599">
              <a:lnSpc>
                <a:spcPct val="115000"/>
              </a:lnSpc>
              <a:buClr>
                <a:srgbClr val="000000"/>
              </a:buClr>
              <a:buSzPct val="45000"/>
              <a:buChar char="➢"/>
              <a:defRPr b="1" i="1" spc="0"/>
            </a:pPr>
            <a:r>
              <a:t>MCPL_input/output.comp</a:t>
            </a:r>
          </a:p>
          <a:p>
            <a:pPr marL="407999" lvl="1" indent="-192000">
              <a:lnSpc>
                <a:spcPct val="115000"/>
              </a:lnSpc>
              <a:buClr>
                <a:srgbClr val="000000"/>
              </a:buClr>
              <a:buSzPct val="45000"/>
              <a:buChar char="➢"/>
              <a:defRPr i="1" spc="0"/>
            </a:pPr>
            <a:r>
              <a:t>Virtual_input/output.comp</a:t>
            </a:r>
          </a:p>
          <a:p>
            <a:pPr marL="407999" lvl="1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Virtual_mcnp_ss_input/output.comp</a:t>
            </a:r>
          </a:p>
          <a:p>
            <a:pPr marL="407999" lvl="1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Virtual_tripoli4_input/output.comp</a:t>
            </a:r>
          </a:p>
          <a:p>
            <a:pPr marL="407999" lvl="1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Vitess_input/output.comp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71175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45645" y="4507895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BF6E189-F05A-4DDE-AFDB-38BFDAEA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04" y="1461881"/>
            <a:ext cx="8917376" cy="4932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AA1FBF-FCE2-448C-9A0A-65477439C9DF}"/>
              </a:ext>
            </a:extLst>
          </p:cNvPr>
          <p:cNvSpPr txBox="1"/>
          <p:nvPr/>
        </p:nvSpPr>
        <p:spPr>
          <a:xfrm>
            <a:off x="8098501" y="1065590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"S" - 6</a:t>
            </a:r>
            <a:endParaRPr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2414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B8178A-0E40-4B8D-866E-4934287D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7542B15-3D68-412B-ADA7-E4CA60DD3A94}"/>
              </a:ext>
            </a:extLst>
          </p:cNvPr>
          <p:cNvSpPr/>
          <p:nvPr/>
        </p:nvSpPr>
        <p:spPr>
          <a:xfrm>
            <a:off x="2512034" y="271175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79E1B4-D68F-4A6A-9BAD-43F59AA5FA04}"/>
              </a:ext>
            </a:extLst>
          </p:cNvPr>
          <p:cNvSpPr/>
          <p:nvPr/>
        </p:nvSpPr>
        <p:spPr>
          <a:xfrm>
            <a:off x="2445645" y="4507895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CC3D332-401B-438B-B9C3-CD5CD007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79" y="2709239"/>
            <a:ext cx="4351650" cy="2975619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2C4B16-DC7A-48F5-A34D-64765F0C5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728" y="2709239"/>
            <a:ext cx="4351650" cy="2975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028AA-0075-4857-A238-B6D359E608B5}"/>
              </a:ext>
            </a:extLst>
          </p:cNvPr>
          <p:cNvSpPr txBox="1"/>
          <p:nvPr/>
        </p:nvSpPr>
        <p:spPr>
          <a:xfrm>
            <a:off x="7376610" y="2055132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Example: N-1</a:t>
            </a:r>
            <a:endParaRPr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59887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68756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33550" y="4513943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AD4851-646B-4B1D-BB52-653C77868F1E}"/>
              </a:ext>
            </a:extLst>
          </p:cNvPr>
          <p:cNvSpPr/>
          <p:nvPr/>
        </p:nvSpPr>
        <p:spPr>
          <a:xfrm>
            <a:off x="2360852" y="5021943"/>
            <a:ext cx="1718692" cy="406400"/>
          </a:xfrm>
          <a:prstGeom prst="ellipse">
            <a:avLst/>
          </a:prstGeom>
          <a:noFill/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C1307-CAF9-4FFA-B85F-7EBF919D8821}"/>
              </a:ext>
            </a:extLst>
          </p:cNvPr>
          <p:cNvSpPr txBox="1"/>
          <p:nvPr/>
        </p:nvSpPr>
        <p:spPr>
          <a:xfrm>
            <a:off x="8128738" y="1579638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/>
              <a:t>n_pulses=3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6879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Pulsed Sources:</a:t>
            </a:r>
            <a:r>
              <a:rPr lang="en-US" dirty="0"/>
              <a:t> </a:t>
            </a:r>
            <a:r>
              <a:rPr lang="en-US" dirty="0" err="1"/>
              <a:t>ESS_butterfly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532360-9920-4D7B-BB1E-1463D804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9" y="2092290"/>
            <a:ext cx="7345073" cy="405227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3AC9DD8-D797-4719-9223-4BED2B86C8B3}"/>
              </a:ext>
            </a:extLst>
          </p:cNvPr>
          <p:cNvSpPr/>
          <p:nvPr/>
        </p:nvSpPr>
        <p:spPr>
          <a:xfrm>
            <a:off x="2360852" y="5021943"/>
            <a:ext cx="1718692" cy="406400"/>
          </a:xfrm>
          <a:prstGeom prst="ellipse">
            <a:avLst/>
          </a:prstGeom>
          <a:noFill/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F39C97-FD6F-4122-8F98-CB064FF6188C}"/>
              </a:ext>
            </a:extLst>
          </p:cNvPr>
          <p:cNvSpPr/>
          <p:nvPr/>
        </p:nvSpPr>
        <p:spPr>
          <a:xfrm>
            <a:off x="2512034" y="2494039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59EC7-8DB3-4D34-BC37-8F349E2B485E}"/>
              </a:ext>
            </a:extLst>
          </p:cNvPr>
          <p:cNvSpPr/>
          <p:nvPr/>
        </p:nvSpPr>
        <p:spPr>
          <a:xfrm>
            <a:off x="2445645" y="4290181"/>
            <a:ext cx="1603794" cy="539448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AD4851-646B-4B1D-BB52-653C77868F1E}"/>
              </a:ext>
            </a:extLst>
          </p:cNvPr>
          <p:cNvSpPr/>
          <p:nvPr/>
        </p:nvSpPr>
        <p:spPr>
          <a:xfrm>
            <a:off x="2360852" y="4834467"/>
            <a:ext cx="1718692" cy="406400"/>
          </a:xfrm>
          <a:prstGeom prst="ellipse">
            <a:avLst/>
          </a:prstGeom>
          <a:noFill/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6DC2CCD4-D775-45F5-8420-2B46724D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919" y="2082352"/>
            <a:ext cx="5089423" cy="3195248"/>
          </a:xfrm>
          <a:prstGeom prst="rect">
            <a:avLst/>
          </a:prstGeom>
        </p:spPr>
      </p:pic>
      <p:pic>
        <p:nvPicPr>
          <p:cNvPr id="5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6D57C4E-DFA2-4D2F-A263-2C98214C0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077" y="2100495"/>
            <a:ext cx="5065233" cy="3177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C1307-CAF9-4FFA-B85F-7EBF919D8821}"/>
              </a:ext>
            </a:extLst>
          </p:cNvPr>
          <p:cNvSpPr txBox="1"/>
          <p:nvPr/>
        </p:nvSpPr>
        <p:spPr>
          <a:xfrm>
            <a:off x="8128738" y="1579638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/>
              <a:t>n_pulses=3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3158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ViewModISIS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472" name="Samples directly from tallies coming from e.g. MCNP target+moderator calculations.…"/>
          <p:cNvSpPr txBox="1"/>
          <p:nvPr/>
        </p:nvSpPr>
        <p:spPr>
          <a:xfrm>
            <a:off x="2636999" y="1944360"/>
            <a:ext cx="8783281" cy="101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Data file supplied for each beam port at ISIS.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ViewModISIS</a:t>
            </a:r>
          </a:p>
        </p:txBody>
      </p:sp>
      <p:sp>
        <p:nvSpPr>
          <p:cNvPr id="475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476" name="Samples directly from tallies coming from e.g. MCNP target+moderator calculations.…"/>
          <p:cNvSpPr txBox="1"/>
          <p:nvPr/>
        </p:nvSpPr>
        <p:spPr>
          <a:xfrm>
            <a:off x="2636999" y="1944360"/>
            <a:ext cx="8783281" cy="101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Data file supplied for each beam port at ISIS.</a:t>
            </a:r>
          </a:p>
        </p:txBody>
      </p:sp>
      <p:pic>
        <p:nvPicPr>
          <p:cNvPr id="477" name="image143.png" descr="image1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39" y="1916279"/>
            <a:ext cx="7360921" cy="4275721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ISIS T2: IMAT"/>
          <p:cNvSpPr txBox="1"/>
          <p:nvPr/>
        </p:nvSpPr>
        <p:spPr>
          <a:xfrm>
            <a:off x="4802650" y="2294880"/>
            <a:ext cx="257400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ISIS T2: IMAT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SNS_source</a:t>
            </a:r>
          </a:p>
        </p:txBody>
      </p:sp>
      <p:sp>
        <p:nvSpPr>
          <p:cNvPr id="481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82" name="Samples directly from tallies coming from e.g. MCNP target+moderator calculations.…"/>
          <p:cNvSpPr txBox="1"/>
          <p:nvPr/>
        </p:nvSpPr>
        <p:spPr>
          <a:xfrm>
            <a:off x="2636999" y="1943999"/>
            <a:ext cx="8783281" cy="171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Originally from SNS but also used extensively at J-PARC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Can be used (with the proper input files) to model CSNS, and likely also ISIS.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SNS_source</a:t>
            </a:r>
          </a:p>
        </p:txBody>
      </p:sp>
      <p:sp>
        <p:nvSpPr>
          <p:cNvPr id="485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486" name="Samples directly from tallies coming from e.g. MCNP target+moderator calculations.…"/>
          <p:cNvSpPr txBox="1"/>
          <p:nvPr/>
        </p:nvSpPr>
        <p:spPr>
          <a:xfrm>
            <a:off x="2636999" y="1943999"/>
            <a:ext cx="8783281" cy="136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Can be used (with the proper input files) to model CSNS-source.</a:t>
            </a:r>
          </a:p>
          <a:p>
            <a:pPr>
              <a:defRPr i="1" spc="0">
                <a:solidFill>
                  <a:srgbClr val="008400"/>
                </a:solidFill>
              </a:defRPr>
            </a:pPr>
            <a:r>
              <a:t>Example (coming from you) is expected to be included in next release of McStas.</a:t>
            </a:r>
          </a:p>
        </p:txBody>
      </p:sp>
      <p:pic>
        <p:nvPicPr>
          <p:cNvPr id="487" name="image152.png" descr="image1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000" y="1656000"/>
            <a:ext cx="8057520" cy="46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Pulsed Sources: SNS_source_analytic</a:t>
            </a:r>
          </a:p>
        </p:txBody>
      </p:sp>
      <p:sp>
        <p:nvSpPr>
          <p:cNvPr id="490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491" name="Samples from fits of Padé-functions to tallies from SNS_source.…"/>
          <p:cNvSpPr txBox="1"/>
          <p:nvPr/>
        </p:nvSpPr>
        <p:spPr>
          <a:xfrm>
            <a:off x="2636999" y="1943999"/>
            <a:ext cx="6812641" cy="194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from fits of Padé-functions to tallies from SNS_source.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-  Requires a complex fitting campaign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+ Much  faster than SNS_source</a:t>
            </a:r>
            <a:br/>
            <a:r>
              <a:t>+ “Cleaner” distributions where statistics are sketchy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endParaRPr/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Can be used (with the proper input files) to model CSNS-source.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Monitors (some)</a:t>
            </a:r>
          </a:p>
        </p:txBody>
      </p:sp>
      <p:sp>
        <p:nvSpPr>
          <p:cNvPr id="49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495" name="1D…"/>
          <p:cNvSpPr txBox="1"/>
          <p:nvPr/>
        </p:nvSpPr>
        <p:spPr>
          <a:xfrm>
            <a:off x="1833619" y="2103877"/>
            <a:ext cx="2849761" cy="37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t">
            <a:spAutoFit/>
          </a:bodyPr>
          <a:lstStyle/>
          <a:p>
            <a:pPr>
              <a:defRPr sz="2800" b="1" spc="-1"/>
            </a:pPr>
            <a:r>
              <a:t>1D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t>L_monitor →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t>TOF_monitor → 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t>Hdiv_monitor → 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t>MeanPolLambda → </a:t>
            </a:r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2"/>
              </a:buBlip>
              <a:defRPr spc="0"/>
            </a:pPr>
            <a:r>
              <a:t>E_monitor → </a:t>
            </a:r>
          </a:p>
        </p:txBody>
      </p:sp>
      <p:sp>
        <p:nvSpPr>
          <p:cNvPr id="496" name="2D…"/>
          <p:cNvSpPr txBox="1"/>
          <p:nvPr/>
        </p:nvSpPr>
        <p:spPr>
          <a:xfrm>
            <a:off x="5292190" y="2043618"/>
            <a:ext cx="2702521" cy="37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t">
            <a:spAutoFit/>
          </a:bodyPr>
          <a:lstStyle/>
          <a:p>
            <a:pPr>
              <a:defRPr sz="2800" b="1" spc="-1"/>
            </a:pPr>
            <a:r>
              <a:t>2D</a:t>
            </a:r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r>
              <a:t>PSD_monitor →	</a:t>
            </a:r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r>
              <a:t>PSD_monitor_4PI → </a:t>
            </a:r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r>
              <a:t>PolLambda_monitor → </a:t>
            </a:r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r>
              <a:t>Divergence_monitor → </a:t>
            </a:r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endParaRPr/>
          </a:p>
          <a:p>
            <a:pPr marL="191770" indent="-191770">
              <a:buSzPct val="100000"/>
              <a:buBlip>
                <a:blip r:embed="rId3"/>
              </a:buBlip>
              <a:defRPr spc="0"/>
            </a:pPr>
            <a:r>
              <a:t>DivPos_monitor → </a:t>
            </a:r>
          </a:p>
        </p:txBody>
      </p:sp>
      <p:sp>
        <p:nvSpPr>
          <p:cNvPr id="497" name="nD…"/>
          <p:cNvSpPr txBox="1"/>
          <p:nvPr/>
        </p:nvSpPr>
        <p:spPr>
          <a:xfrm>
            <a:off x="9582579" y="1717048"/>
            <a:ext cx="1905481" cy="124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t">
            <a:spAutoFit/>
          </a:bodyPr>
          <a:lstStyle/>
          <a:p>
            <a:pPr>
              <a:defRPr sz="2800" b="1" spc="-1"/>
            </a:pPr>
            <a:r>
              <a:t>nD</a:t>
            </a:r>
          </a:p>
          <a:p>
            <a:pPr>
              <a:buSzPct val="100000"/>
              <a:defRPr spc="0"/>
            </a:pPr>
            <a:endParaRPr dirty="0"/>
          </a:p>
          <a:p>
            <a:pPr marL="191770" indent="-191770">
              <a:buSzPct val="100000"/>
              <a:buBlip>
                <a:blip r:embed="rId4"/>
              </a:buBlip>
              <a:defRPr spc="0"/>
            </a:pPr>
            <a:r>
              <a:t>Monitor_nD  →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Text"/>
              <p:cNvSpPr txBox="1"/>
              <p:nvPr/>
            </p:nvSpPr>
            <p:spPr>
              <a:xfrm>
                <a:off x="3486240" y="2633726"/>
                <a:ext cx="628201" cy="36648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8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240" y="2633726"/>
                <a:ext cx="628201" cy="366484"/>
              </a:xfrm>
              <a:prstGeom prst="rect">
                <a:avLst/>
              </a:prstGeom>
              <a:blipFill>
                <a:blip r:embed="rId5"/>
                <a:stretch>
                  <a:fillRect l="-6796" b="-5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Text"/>
              <p:cNvSpPr txBox="1"/>
              <p:nvPr/>
            </p:nvSpPr>
            <p:spPr>
              <a:xfrm>
                <a:off x="3542724" y="3330192"/>
                <a:ext cx="360721" cy="32702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9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724" y="3330192"/>
                <a:ext cx="360721" cy="327021"/>
              </a:xfrm>
              <a:prstGeom prst="rect">
                <a:avLst/>
              </a:prstGeom>
              <a:blipFill>
                <a:blip r:embed="rId6"/>
                <a:stretch>
                  <a:fillRect l="-6780" r="-339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Text"/>
              <p:cNvSpPr txBox="1"/>
              <p:nvPr/>
            </p:nvSpPr>
            <p:spPr>
              <a:xfrm>
                <a:off x="3742569" y="4046651"/>
                <a:ext cx="680401" cy="36073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r>
                                <m:rPr>
                                  <m:nor/>
                                </m:r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0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69" y="4046651"/>
                <a:ext cx="680401" cy="360733"/>
              </a:xfrm>
              <a:prstGeom prst="rect">
                <a:avLst/>
              </a:prstGeom>
              <a:blipFill>
                <a:blip r:embed="rId7"/>
                <a:stretch>
                  <a:fillRect l="-357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Text"/>
              <p:cNvSpPr txBox="1"/>
              <p:nvPr/>
            </p:nvSpPr>
            <p:spPr>
              <a:xfrm>
                <a:off x="3967560" y="4746589"/>
                <a:ext cx="667441" cy="34719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lim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¯</m:t>
                              </m:r>
                            </m:lim>
                          </m:limUpp>
                        </m:e>
                      </m:d>
                      <m:d>
                        <m:d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1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560" y="4746589"/>
                <a:ext cx="667441" cy="347191"/>
              </a:xfrm>
              <a:prstGeom prst="rect">
                <a:avLst/>
              </a:prstGeom>
              <a:blipFill>
                <a:blip r:embed="rId8"/>
                <a:stretch>
                  <a:fillRect b="-1403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Text"/>
              <p:cNvSpPr txBox="1"/>
              <p:nvPr/>
            </p:nvSpPr>
            <p:spPr>
              <a:xfrm>
                <a:off x="3739313" y="5470992"/>
                <a:ext cx="441001" cy="3201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2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313" y="5470992"/>
                <a:ext cx="441001" cy="320196"/>
              </a:xfrm>
              <a:prstGeom prst="rect">
                <a:avLst/>
              </a:prstGeom>
              <a:blipFill>
                <a:blip r:embed="rId9"/>
                <a:stretch>
                  <a:fillRect l="-547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"/>
              <p:cNvSpPr txBox="1"/>
              <p:nvPr/>
            </p:nvSpPr>
            <p:spPr>
              <a:xfrm>
                <a:off x="7141680" y="2560017"/>
                <a:ext cx="657361" cy="37259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3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80" y="2560017"/>
                <a:ext cx="657361" cy="372597"/>
              </a:xfrm>
              <a:prstGeom prst="rect">
                <a:avLst/>
              </a:prstGeom>
              <a:blipFill>
                <a:blip r:embed="rId10"/>
                <a:stretch>
                  <a:fillRect l="-4673" b="-327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"/>
              <p:cNvSpPr txBox="1"/>
              <p:nvPr/>
            </p:nvSpPr>
            <p:spPr>
              <a:xfrm>
                <a:off x="7555645" y="3291018"/>
                <a:ext cx="636121" cy="34412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4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45" y="3291018"/>
                <a:ext cx="636121" cy="344127"/>
              </a:xfrm>
              <a:prstGeom prst="rect">
                <a:avLst/>
              </a:prstGeom>
              <a:blipFill>
                <a:blip r:embed="rId11"/>
                <a:stretch>
                  <a:fillRect l="-3810" r="-952" b="-1071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Text"/>
              <p:cNvSpPr txBox="1"/>
              <p:nvPr/>
            </p:nvSpPr>
            <p:spPr>
              <a:xfrm>
                <a:off x="7723115" y="3913603"/>
                <a:ext cx="695521" cy="3720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lim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¯</m:t>
                              </m:r>
                            </m:lim>
                          </m:limUpp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5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115" y="3913603"/>
                <a:ext cx="695521" cy="372058"/>
              </a:xfrm>
              <a:prstGeom prst="rect">
                <a:avLst/>
              </a:prstGeom>
              <a:blipFill>
                <a:blip r:embed="rId12"/>
                <a:stretch>
                  <a:fillRect r="-3509" b="-1967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Text"/>
              <p:cNvSpPr txBox="1"/>
              <p:nvPr/>
            </p:nvSpPr>
            <p:spPr>
              <a:xfrm>
                <a:off x="10348051" y="3081429"/>
                <a:ext cx="456481" cy="3274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6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051" y="3081429"/>
                <a:ext cx="456481" cy="327424"/>
              </a:xfrm>
              <a:prstGeom prst="rect">
                <a:avLst/>
              </a:prstGeom>
              <a:blipFill>
                <a:blip r:embed="rId13"/>
                <a:stretch>
                  <a:fillRect l="-675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7" name="Text"/>
              <p:cNvSpPr txBox="1"/>
              <p:nvPr/>
            </p:nvSpPr>
            <p:spPr>
              <a:xfrm>
                <a:off x="10315581" y="3564140"/>
                <a:ext cx="724321" cy="3497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7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581" y="3564140"/>
                <a:ext cx="724321" cy="349799"/>
              </a:xfrm>
              <a:prstGeom prst="rect">
                <a:avLst/>
              </a:prstGeom>
              <a:blipFill>
                <a:blip r:embed="rId14"/>
                <a:stretch>
                  <a:fillRect l="-504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8" name="Text"/>
              <p:cNvSpPr txBox="1"/>
              <p:nvPr/>
            </p:nvSpPr>
            <p:spPr>
              <a:xfrm>
                <a:off x="10251861" y="4279095"/>
                <a:ext cx="1024921" cy="35601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8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861" y="4279095"/>
                <a:ext cx="1024921" cy="356019"/>
              </a:xfrm>
              <a:prstGeom prst="rect">
                <a:avLst/>
              </a:prstGeom>
              <a:blipFill>
                <a:blip r:embed="rId15"/>
                <a:stretch>
                  <a:fillRect l="-357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9" name="or"/>
          <p:cNvSpPr txBox="1"/>
          <p:nvPr/>
        </p:nvSpPr>
        <p:spPr>
          <a:xfrm>
            <a:off x="10007829" y="3561952"/>
            <a:ext cx="3420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or</a:t>
            </a:r>
          </a:p>
        </p:txBody>
      </p:sp>
      <p:sp>
        <p:nvSpPr>
          <p:cNvPr id="510" name="or"/>
          <p:cNvSpPr txBox="1"/>
          <p:nvPr/>
        </p:nvSpPr>
        <p:spPr>
          <a:xfrm>
            <a:off x="9971830" y="4281951"/>
            <a:ext cx="3420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or</a:t>
            </a:r>
          </a:p>
        </p:txBody>
      </p:sp>
      <p:sp>
        <p:nvSpPr>
          <p:cNvPr id="511" name="Line"/>
          <p:cNvSpPr/>
          <p:nvPr/>
        </p:nvSpPr>
        <p:spPr>
          <a:xfrm>
            <a:off x="9216000" y="1980000"/>
            <a:ext cx="1" cy="2808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2" name="Line"/>
          <p:cNvSpPr/>
          <p:nvPr/>
        </p:nvSpPr>
        <p:spPr>
          <a:xfrm flipH="1">
            <a:off x="4895999" y="1943999"/>
            <a:ext cx="1" cy="2880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3" name="or ..."/>
          <p:cNvSpPr txBox="1"/>
          <p:nvPr/>
        </p:nvSpPr>
        <p:spPr>
          <a:xfrm>
            <a:off x="10007829" y="5043711"/>
            <a:ext cx="11340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or 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Text"/>
              <p:cNvSpPr txBox="1"/>
              <p:nvPr/>
            </p:nvSpPr>
            <p:spPr>
              <a:xfrm>
                <a:off x="7599661" y="4725035"/>
                <a:ext cx="1200241" cy="3902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4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61" y="4725035"/>
                <a:ext cx="1200241" cy="390299"/>
              </a:xfrm>
              <a:prstGeom prst="rect">
                <a:avLst/>
              </a:prstGeom>
              <a:blipFill>
                <a:blip r:embed="rId16"/>
                <a:stretch>
                  <a:fillRect l="-2538" r="-3046" b="-156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Text"/>
              <p:cNvSpPr txBox="1"/>
              <p:nvPr/>
            </p:nvSpPr>
            <p:spPr>
              <a:xfrm>
                <a:off x="7422372" y="5442230"/>
                <a:ext cx="914761" cy="37772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r>
                                <m:rPr>
                                  <m:nor/>
                                </m:r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5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372" y="5442230"/>
                <a:ext cx="914761" cy="377720"/>
              </a:xfrm>
              <a:prstGeom prst="rect">
                <a:avLst/>
              </a:prstGeom>
              <a:blipFill>
                <a:blip r:embed="rId17"/>
                <a:stretch>
                  <a:fillRect l="-33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"/>
          <p:cNvSpPr/>
          <p:nvPr/>
        </p:nvSpPr>
        <p:spPr>
          <a:xfrm rot="5400000">
            <a:off x="4457159" y="4363199"/>
            <a:ext cx="1742041" cy="359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1" y="0"/>
                </a:moveTo>
                <a:lnTo>
                  <a:pt x="0" y="0"/>
                </a:lnTo>
                <a:lnTo>
                  <a:pt x="5403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299" name="Title 4"/>
          <p:cNvSpPr txBox="1"/>
          <p:nvPr/>
        </p:nvSpPr>
        <p:spPr>
          <a:xfrm>
            <a:off x="2016683" y="71646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Source_Maxwell_3</a:t>
            </a:r>
          </a:p>
        </p:txBody>
      </p:sp>
      <p:sp>
        <p:nvSpPr>
          <p:cNvPr id="300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01" name="Initial position and direction: as for Source_simple"/>
          <p:cNvSpPr txBox="1"/>
          <p:nvPr/>
        </p:nvSpPr>
        <p:spPr>
          <a:xfrm>
            <a:off x="2060999" y="2952000"/>
            <a:ext cx="78300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Initial position and direction: as for Source_simple</a:t>
            </a:r>
          </a:p>
        </p:txBody>
      </p:sp>
      <p:sp>
        <p:nvSpPr>
          <p:cNvPr id="302" name="Line"/>
          <p:cNvSpPr/>
          <p:nvPr/>
        </p:nvSpPr>
        <p:spPr>
          <a:xfrm flipV="1">
            <a:off x="5437799" y="3971159"/>
            <a:ext cx="1614241" cy="4723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Line"/>
          <p:cNvSpPr/>
          <p:nvPr/>
        </p:nvSpPr>
        <p:spPr>
          <a:xfrm>
            <a:off x="5398559" y="4522320"/>
            <a:ext cx="1771561" cy="1969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" name="Line"/>
          <p:cNvSpPr/>
          <p:nvPr/>
        </p:nvSpPr>
        <p:spPr>
          <a:xfrm flipV="1">
            <a:off x="5398559" y="4522320"/>
            <a:ext cx="1614242" cy="1969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5" name="Line"/>
          <p:cNvSpPr/>
          <p:nvPr/>
        </p:nvSpPr>
        <p:spPr>
          <a:xfrm flipV="1">
            <a:off x="5398560" y="3538080"/>
            <a:ext cx="472321" cy="787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Line"/>
          <p:cNvSpPr/>
          <p:nvPr/>
        </p:nvSpPr>
        <p:spPr>
          <a:xfrm>
            <a:off x="5398560" y="4797719"/>
            <a:ext cx="826920" cy="472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9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7" name="Line"/>
          <p:cNvSpPr/>
          <p:nvPr/>
        </p:nvSpPr>
        <p:spPr>
          <a:xfrm flipH="1" flipV="1">
            <a:off x="4847399" y="3774240"/>
            <a:ext cx="354241" cy="63000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Line"/>
          <p:cNvSpPr/>
          <p:nvPr/>
        </p:nvSpPr>
        <p:spPr>
          <a:xfrm flipH="1">
            <a:off x="4886640" y="4719239"/>
            <a:ext cx="315001" cy="5119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9" name="Shape"/>
          <p:cNvSpPr/>
          <p:nvPr/>
        </p:nvSpPr>
        <p:spPr>
          <a:xfrm rot="5400000">
            <a:off x="6221159" y="4147199"/>
            <a:ext cx="2318041" cy="503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1" y="0"/>
                </a:moveTo>
                <a:lnTo>
                  <a:pt x="0" y="0"/>
                </a:lnTo>
                <a:lnTo>
                  <a:pt x="5403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ln w="3600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310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11" name="Parameters from the PSI cold source"/>
          <p:cNvSpPr txBox="1"/>
          <p:nvPr/>
        </p:nvSpPr>
        <p:spPr>
          <a:xfrm>
            <a:off x="7821360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r>
              <a:t>Parameters from the PSI cold source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Monitors: Quick examples</a:t>
            </a:r>
          </a:p>
        </p:txBody>
      </p:sp>
      <p:sp>
        <p:nvSpPr>
          <p:cNvPr id="518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519" name="CustomShape 7"/>
          <p:cNvSpPr txBox="1"/>
          <p:nvPr/>
        </p:nvSpPr>
        <p:spPr>
          <a:xfrm>
            <a:off x="2001239" y="2254839"/>
            <a:ext cx="8859242" cy="66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</a:t>
            </a:r>
            <a:r>
              <a:rPr>
                <a:solidFill>
                  <a:srgbClr val="000000"/>
                </a:solidFill>
              </a:rPr>
              <a:t>my_L_monitor </a:t>
            </a:r>
            <a:r>
              <a:t>= L_monitor(</a:t>
            </a:r>
            <a:r>
              <a:rPr>
                <a:solidFill>
                  <a:srgbClr val="0061FF"/>
                </a:solidFill>
              </a:rPr>
              <a:t>xwidth=0.2, yheight=0.2,   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nL=20, filename="Output.L", Lmin=2, Lmax=10</a:t>
            </a:r>
            <a:r>
              <a:rPr>
                <a:solidFill>
                  <a:srgbClr val="38571A"/>
                </a:solidFill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522" name="Imagine a histogram, e.g. I(λ)…"/>
          <p:cNvSpPr txBox="1"/>
          <p:nvPr/>
        </p:nvSpPr>
        <p:spPr>
          <a:xfrm>
            <a:off x="1774800" y="1706399"/>
            <a:ext cx="9312120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b="1" i="1"/>
              <a:t>E</a:t>
            </a:r>
          </a:p>
        </p:txBody>
      </p:sp>
      <p:sp>
        <p:nvSpPr>
          <p:cNvPr id="523" name="In a histogram sense"/>
          <p:cNvSpPr txBox="1"/>
          <p:nvPr/>
        </p:nvSpPr>
        <p:spPr>
          <a:xfrm>
            <a:off x="1709495" y="111549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In a histogram sense</a:t>
            </a:r>
          </a:p>
        </p:txBody>
      </p:sp>
      <p:sp>
        <p:nvSpPr>
          <p:cNvPr id="524" name="Rectangle"/>
          <p:cNvSpPr/>
          <p:nvPr/>
        </p:nvSpPr>
        <p:spPr>
          <a:xfrm>
            <a:off x="3572279" y="2684879"/>
            <a:ext cx="2298962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25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27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29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30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31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32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33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34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400" spc="-1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b="1" i="1"/>
              <a:t>N</a:t>
            </a:r>
            <a:r>
              <a:rPr i="1"/>
              <a:t> </a:t>
            </a:r>
            <a:r>
              <a:t>events each carrying a fractional intensity </a:t>
            </a:r>
            <a:r>
              <a:rPr i="1"/>
              <a:t>p</a:t>
            </a:r>
            <a:r>
              <a:rPr i="1" baseline="-5000"/>
              <a:t>j</a:t>
            </a:r>
            <a:r>
              <a:rPr i="1"/>
              <a:t> </a:t>
            </a:r>
            <a:r>
              <a:t>so that</a:t>
            </a:r>
            <a:br/>
            <a:br/>
            <a:endParaRPr/>
          </a:p>
        </p:txBody>
      </p:sp>
      <p:sp>
        <p:nvSpPr>
          <p:cNvPr id="535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1</a:t>
            </a:r>
          </a:p>
        </p:txBody>
      </p:sp>
      <p:sp>
        <p:nvSpPr>
          <p:cNvPr id="536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2</a:t>
            </a:r>
          </a:p>
        </p:txBody>
      </p:sp>
      <p:sp>
        <p:nvSpPr>
          <p:cNvPr id="537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i</a:t>
            </a:r>
          </a:p>
        </p:txBody>
      </p:sp>
      <p:sp>
        <p:nvSpPr>
          <p:cNvPr id="538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k</a:t>
            </a:r>
          </a:p>
        </p:txBody>
      </p:sp>
      <p:sp>
        <p:nvSpPr>
          <p:cNvPr id="539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3</a:t>
            </a:r>
          </a:p>
        </p:txBody>
      </p:sp>
      <p:pic>
        <p:nvPicPr>
          <p:cNvPr id="5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3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4" name="Imagine a histogram, e.g. I(λ)…"/>
          <p:cNvSpPr txBox="1"/>
          <p:nvPr/>
        </p:nvSpPr>
        <p:spPr>
          <a:xfrm>
            <a:off x="1775879" y="1583999"/>
            <a:ext cx="9312121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i="1"/>
              <a:t>E</a:t>
            </a:r>
          </a:p>
        </p:txBody>
      </p:sp>
      <p:sp>
        <p:nvSpPr>
          <p:cNvPr id="545" name="In a histogram sense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In a histogram sense</a:t>
            </a:r>
          </a:p>
        </p:txBody>
      </p:sp>
      <p:sp>
        <p:nvSpPr>
          <p:cNvPr id="546" name="Rectangle"/>
          <p:cNvSpPr/>
          <p:nvPr/>
        </p:nvSpPr>
        <p:spPr>
          <a:xfrm>
            <a:off x="3572279" y="2684879"/>
            <a:ext cx="2298962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49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50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53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54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55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56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400" spc="-1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i="1"/>
              <a:t>N </a:t>
            </a:r>
            <a:r>
              <a:t>events each carrying a fractional intensity </a:t>
            </a:r>
            <a:r>
              <a:rPr i="1"/>
              <a:t>p</a:t>
            </a:r>
            <a:r>
              <a:rPr i="1" baseline="-5000"/>
              <a:t>j</a:t>
            </a:r>
            <a:r>
              <a:rPr i="1"/>
              <a:t> </a:t>
            </a:r>
            <a:r>
              <a:t>so that</a:t>
            </a:r>
            <a:br/>
            <a:br/>
            <a:endParaRPr/>
          </a:p>
        </p:txBody>
      </p:sp>
      <p:sp>
        <p:nvSpPr>
          <p:cNvPr id="557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1</a:t>
            </a:r>
          </a:p>
        </p:txBody>
      </p:sp>
      <p:sp>
        <p:nvSpPr>
          <p:cNvPr id="558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2</a:t>
            </a:r>
          </a:p>
        </p:txBody>
      </p:sp>
      <p:sp>
        <p:nvSpPr>
          <p:cNvPr id="559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i</a:t>
            </a:r>
          </a:p>
        </p:txBody>
      </p:sp>
      <p:sp>
        <p:nvSpPr>
          <p:cNvPr id="560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k</a:t>
            </a:r>
          </a:p>
        </p:txBody>
      </p:sp>
      <p:sp>
        <p:nvSpPr>
          <p:cNvPr id="561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3</a:t>
            </a:r>
          </a:p>
        </p:txBody>
      </p:sp>
      <p:sp>
        <p:nvSpPr>
          <p:cNvPr id="562" name="I"/>
          <p:cNvSpPr txBox="1"/>
          <p:nvPr/>
        </p:nvSpPr>
        <p:spPr>
          <a:xfrm>
            <a:off x="6710760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I</a:t>
            </a:r>
          </a:p>
        </p:txBody>
      </p:sp>
      <p:sp>
        <p:nvSpPr>
          <p:cNvPr id="563" name="E"/>
          <p:cNvSpPr txBox="1"/>
          <p:nvPr/>
        </p:nvSpPr>
        <p:spPr>
          <a:xfrm>
            <a:off x="7555679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E</a:t>
            </a:r>
          </a:p>
        </p:txBody>
      </p:sp>
      <p:sp>
        <p:nvSpPr>
          <p:cNvPr id="564" name="N"/>
          <p:cNvSpPr txBox="1"/>
          <p:nvPr/>
        </p:nvSpPr>
        <p:spPr>
          <a:xfrm>
            <a:off x="8331479" y="2450159"/>
            <a:ext cx="1455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N</a:t>
            </a:r>
          </a:p>
        </p:txBody>
      </p:sp>
      <p:pic>
        <p:nvPicPr>
          <p:cNvPr id="5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Title 4"/>
          <p:cNvSpPr txBox="1"/>
          <p:nvPr/>
        </p:nvSpPr>
        <p:spPr>
          <a:xfrm>
            <a:off x="1781640" y="1398959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Monitors: Quick examples</a:t>
            </a:r>
          </a:p>
        </p:txBody>
      </p:sp>
      <p:sp>
        <p:nvSpPr>
          <p:cNvPr id="567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32</a:t>
            </a:fld>
            <a:endParaRPr/>
          </a:p>
        </p:txBody>
      </p:sp>
      <p:pic>
        <p:nvPicPr>
          <p:cNvPr id="568" name="image180.png" descr="image18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0" y="198720"/>
            <a:ext cx="1180620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Oval"/>
          <p:cNvSpPr/>
          <p:nvPr/>
        </p:nvSpPr>
        <p:spPr>
          <a:xfrm>
            <a:off x="4498199" y="1152360"/>
            <a:ext cx="7718041" cy="1080000"/>
          </a:xfrm>
          <a:prstGeom prst="ellipse">
            <a:avLst/>
          </a:prstGeom>
          <a:ln w="72000">
            <a:solidFill>
              <a:srgbClr val="DC0000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70" name="Statistics computed on the fly"/>
          <p:cNvSpPr txBox="1"/>
          <p:nvPr/>
        </p:nvSpPr>
        <p:spPr>
          <a:xfrm>
            <a:off x="1419839" y="504360"/>
            <a:ext cx="33444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Statistics computed on the fly</a:t>
            </a:r>
          </a:p>
        </p:txBody>
      </p:sp>
      <p:sp>
        <p:nvSpPr>
          <p:cNvPr id="571" name="Intensity / n/s"/>
          <p:cNvSpPr txBox="1"/>
          <p:nvPr/>
        </p:nvSpPr>
        <p:spPr>
          <a:xfrm>
            <a:off x="5104079" y="2952359"/>
            <a:ext cx="1553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Intensity / n/s</a:t>
            </a:r>
          </a:p>
        </p:txBody>
      </p:sp>
      <p:sp>
        <p:nvSpPr>
          <p:cNvPr id="572" name="Estimated RMS MC error"/>
          <p:cNvSpPr txBox="1"/>
          <p:nvPr/>
        </p:nvSpPr>
        <p:spPr>
          <a:xfrm>
            <a:off x="4988880" y="4248360"/>
            <a:ext cx="411696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Estimated RMS MC error</a:t>
            </a:r>
          </a:p>
        </p:txBody>
      </p:sp>
      <p:sp>
        <p:nvSpPr>
          <p:cNvPr id="573" name="# Events"/>
          <p:cNvSpPr txBox="1"/>
          <p:nvPr/>
        </p:nvSpPr>
        <p:spPr>
          <a:xfrm>
            <a:off x="8004239" y="2894040"/>
            <a:ext cx="10296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# Events</a:t>
            </a:r>
          </a:p>
        </p:txBody>
      </p:sp>
      <p:sp>
        <p:nvSpPr>
          <p:cNvPr id="574" name="1st and 2nd moments of data"/>
          <p:cNvSpPr txBox="1"/>
          <p:nvPr/>
        </p:nvSpPr>
        <p:spPr>
          <a:xfrm>
            <a:off x="8835840" y="3605400"/>
            <a:ext cx="3050281" cy="3224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CE181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t> and 2</a:t>
            </a:r>
            <a:r>
              <a:rPr baseline="15746000"/>
              <a:t>nd</a:t>
            </a:r>
            <a:r>
              <a:t> moments of data</a:t>
            </a:r>
          </a:p>
        </p:txBody>
      </p:sp>
      <p:sp>
        <p:nvSpPr>
          <p:cNvPr id="575" name="Line"/>
          <p:cNvSpPr/>
          <p:nvPr/>
        </p:nvSpPr>
        <p:spPr>
          <a:xfrm flipV="1">
            <a:off x="5766839" y="1872359"/>
            <a:ext cx="1" cy="1080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6" name="Line"/>
          <p:cNvSpPr/>
          <p:nvPr/>
        </p:nvSpPr>
        <p:spPr>
          <a:xfrm flipV="1">
            <a:off x="7350839" y="1800360"/>
            <a:ext cx="1" cy="2304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7" name="Line"/>
          <p:cNvSpPr/>
          <p:nvPr/>
        </p:nvSpPr>
        <p:spPr>
          <a:xfrm flipV="1">
            <a:off x="8502839" y="1800360"/>
            <a:ext cx="1" cy="109368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8" name="Line"/>
          <p:cNvSpPr/>
          <p:nvPr/>
        </p:nvSpPr>
        <p:spPr>
          <a:xfrm flipV="1">
            <a:off x="9150839" y="1872360"/>
            <a:ext cx="432001" cy="1656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9" name="Line"/>
          <p:cNvSpPr/>
          <p:nvPr/>
        </p:nvSpPr>
        <p:spPr>
          <a:xfrm flipV="1">
            <a:off x="9798839" y="1800359"/>
            <a:ext cx="1152001" cy="1728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2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3" name="Imagine a histogram, e.g. I(λ)…"/>
          <p:cNvSpPr txBox="1"/>
          <p:nvPr/>
        </p:nvSpPr>
        <p:spPr>
          <a:xfrm>
            <a:off x="1775879" y="1583999"/>
            <a:ext cx="9312121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>
              <a:spcBef>
                <a:spcPts val="400"/>
              </a:spcBef>
              <a:defRPr spc="0"/>
            </a:pPr>
            <a:endParaRPr/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i="1"/>
              <a:t>E</a:t>
            </a:r>
          </a:p>
        </p:txBody>
      </p:sp>
      <p:sp>
        <p:nvSpPr>
          <p:cNvPr id="584" name="In a histogram sense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In a histogram sense</a:t>
            </a:r>
          </a:p>
        </p:txBody>
      </p:sp>
      <p:sp>
        <p:nvSpPr>
          <p:cNvPr id="585" name="Rectangle"/>
          <p:cNvSpPr/>
          <p:nvPr/>
        </p:nvSpPr>
        <p:spPr>
          <a:xfrm>
            <a:off x="3572279" y="2684879"/>
            <a:ext cx="2298962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86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87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88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89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90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91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92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93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…</a:t>
            </a:r>
          </a:p>
        </p:txBody>
      </p:sp>
      <p:sp>
        <p:nvSpPr>
          <p:cNvPr id="594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rotWithShape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595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400" spc="-1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i="1"/>
              <a:t>N </a:t>
            </a:r>
            <a:r>
              <a:t>events each carrying a fractional intensity </a:t>
            </a:r>
            <a:r>
              <a:rPr i="1"/>
              <a:t>p</a:t>
            </a:r>
            <a:r>
              <a:rPr i="1" baseline="-5000"/>
              <a:t>j</a:t>
            </a:r>
            <a:r>
              <a:rPr i="1"/>
              <a:t> </a:t>
            </a:r>
            <a:r>
              <a:t>so that</a:t>
            </a:r>
            <a:br/>
            <a:br/>
            <a:endParaRPr/>
          </a:p>
        </p:txBody>
      </p:sp>
      <p:sp>
        <p:nvSpPr>
          <p:cNvPr id="596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1</a:t>
            </a:r>
          </a:p>
        </p:txBody>
      </p:sp>
      <p:sp>
        <p:nvSpPr>
          <p:cNvPr id="597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2</a:t>
            </a:r>
          </a:p>
        </p:txBody>
      </p:sp>
      <p:sp>
        <p:nvSpPr>
          <p:cNvPr id="598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i</a:t>
            </a:r>
          </a:p>
        </p:txBody>
      </p:sp>
      <p:sp>
        <p:nvSpPr>
          <p:cNvPr id="599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k</a:t>
            </a:r>
          </a:p>
        </p:txBody>
      </p:sp>
      <p:sp>
        <p:nvSpPr>
          <p:cNvPr id="600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/>
            </a:lvl1pPr>
          </a:lstStyle>
          <a:p>
            <a:r>
              <a:t>3</a:t>
            </a:r>
          </a:p>
        </p:txBody>
      </p:sp>
      <p:sp>
        <p:nvSpPr>
          <p:cNvPr id="601" name="I"/>
          <p:cNvSpPr txBox="1"/>
          <p:nvPr/>
        </p:nvSpPr>
        <p:spPr>
          <a:xfrm>
            <a:off x="6710760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I</a:t>
            </a:r>
          </a:p>
        </p:txBody>
      </p:sp>
      <p:sp>
        <p:nvSpPr>
          <p:cNvPr id="602" name="E"/>
          <p:cNvSpPr txBox="1"/>
          <p:nvPr/>
        </p:nvSpPr>
        <p:spPr>
          <a:xfrm>
            <a:off x="7555679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E</a:t>
            </a:r>
          </a:p>
        </p:txBody>
      </p:sp>
      <p:sp>
        <p:nvSpPr>
          <p:cNvPr id="603" name="N"/>
          <p:cNvSpPr txBox="1"/>
          <p:nvPr/>
        </p:nvSpPr>
        <p:spPr>
          <a:xfrm>
            <a:off x="8331479" y="2450159"/>
            <a:ext cx="1455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spc="-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N</a:t>
            </a:r>
          </a:p>
        </p:txBody>
      </p:sp>
      <p:pic>
        <p:nvPicPr>
          <p:cNvPr id="60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Title 4"/>
          <p:cNvSpPr txBox="1"/>
          <p:nvPr/>
        </p:nvSpPr>
        <p:spPr>
          <a:xfrm>
            <a:off x="1781640" y="1398959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Monitors: Quick examples</a:t>
            </a:r>
          </a:p>
        </p:txBody>
      </p:sp>
      <p:sp>
        <p:nvSpPr>
          <p:cNvPr id="606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33</a:t>
            </a:fld>
            <a:endParaRPr/>
          </a:p>
        </p:txBody>
      </p:sp>
      <p:pic>
        <p:nvPicPr>
          <p:cNvPr id="607" name="image180.png" descr="image18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0" y="198720"/>
            <a:ext cx="1180620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Oval"/>
          <p:cNvSpPr/>
          <p:nvPr/>
        </p:nvSpPr>
        <p:spPr>
          <a:xfrm>
            <a:off x="4498199" y="1152360"/>
            <a:ext cx="7718041" cy="1080000"/>
          </a:xfrm>
          <a:prstGeom prst="ellipse">
            <a:avLst/>
          </a:prstGeom>
          <a:ln w="72000">
            <a:solidFill>
              <a:srgbClr val="DC0000"/>
            </a:solidFill>
          </a:ln>
        </p:spPr>
        <p:txBody>
          <a:bodyPr lIns="46799" tIns="46799" rIns="46799" bIns="46799" anchor="ctr"/>
          <a:lstStyle/>
          <a:p>
            <a:endParaRPr/>
          </a:p>
        </p:txBody>
      </p:sp>
      <p:sp>
        <p:nvSpPr>
          <p:cNvPr id="609" name="Statistics computed on the fly"/>
          <p:cNvSpPr txBox="1"/>
          <p:nvPr/>
        </p:nvSpPr>
        <p:spPr>
          <a:xfrm>
            <a:off x="1419839" y="504360"/>
            <a:ext cx="33444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Statistics computed on the fly</a:t>
            </a:r>
          </a:p>
        </p:txBody>
      </p:sp>
      <p:sp>
        <p:nvSpPr>
          <p:cNvPr id="610" name="Intensity / n/s"/>
          <p:cNvSpPr txBox="1"/>
          <p:nvPr/>
        </p:nvSpPr>
        <p:spPr>
          <a:xfrm>
            <a:off x="5104079" y="2952359"/>
            <a:ext cx="1553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Intensity / n/s</a:t>
            </a:r>
          </a:p>
        </p:txBody>
      </p:sp>
      <p:sp>
        <p:nvSpPr>
          <p:cNvPr id="611" name="Estimated RMS MC error"/>
          <p:cNvSpPr txBox="1"/>
          <p:nvPr/>
        </p:nvSpPr>
        <p:spPr>
          <a:xfrm>
            <a:off x="4988880" y="4248360"/>
            <a:ext cx="411696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Estimated RMS MC error</a:t>
            </a:r>
          </a:p>
        </p:txBody>
      </p:sp>
      <p:sp>
        <p:nvSpPr>
          <p:cNvPr id="612" name="# Events"/>
          <p:cNvSpPr txBox="1"/>
          <p:nvPr/>
        </p:nvSpPr>
        <p:spPr>
          <a:xfrm>
            <a:off x="8004239" y="2894040"/>
            <a:ext cx="10296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# Events</a:t>
            </a:r>
          </a:p>
        </p:txBody>
      </p:sp>
      <p:sp>
        <p:nvSpPr>
          <p:cNvPr id="613" name="1st and 2nd moments of data"/>
          <p:cNvSpPr txBox="1"/>
          <p:nvPr/>
        </p:nvSpPr>
        <p:spPr>
          <a:xfrm>
            <a:off x="8835840" y="3605400"/>
            <a:ext cx="3050281" cy="3224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CE181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t> and 2</a:t>
            </a:r>
            <a:r>
              <a:rPr baseline="15746000"/>
              <a:t>nd</a:t>
            </a:r>
            <a:r>
              <a:t> moments of data</a:t>
            </a:r>
          </a:p>
        </p:txBody>
      </p:sp>
      <p:sp>
        <p:nvSpPr>
          <p:cNvPr id="614" name="Line"/>
          <p:cNvSpPr/>
          <p:nvPr/>
        </p:nvSpPr>
        <p:spPr>
          <a:xfrm flipV="1">
            <a:off x="5766839" y="1872359"/>
            <a:ext cx="1" cy="1080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5" name="Line"/>
          <p:cNvSpPr/>
          <p:nvPr/>
        </p:nvSpPr>
        <p:spPr>
          <a:xfrm flipV="1">
            <a:off x="7350839" y="1800360"/>
            <a:ext cx="1" cy="2304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6" name="Line"/>
          <p:cNvSpPr/>
          <p:nvPr/>
        </p:nvSpPr>
        <p:spPr>
          <a:xfrm flipV="1">
            <a:off x="8502839" y="1800360"/>
            <a:ext cx="1" cy="109368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7" name="Line"/>
          <p:cNvSpPr/>
          <p:nvPr/>
        </p:nvSpPr>
        <p:spPr>
          <a:xfrm flipV="1">
            <a:off x="9150839" y="1872360"/>
            <a:ext cx="432001" cy="1656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8" name="Line"/>
          <p:cNvSpPr/>
          <p:nvPr/>
        </p:nvSpPr>
        <p:spPr>
          <a:xfrm flipV="1">
            <a:off x="9798839" y="1800359"/>
            <a:ext cx="1152001" cy="1728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9" name="Statistics also available per bin (inside data file)"/>
          <p:cNvSpPr txBox="1"/>
          <p:nvPr/>
        </p:nvSpPr>
        <p:spPr>
          <a:xfrm>
            <a:off x="1628999" y="5327999"/>
            <a:ext cx="689400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008400"/>
                </a:solidFill>
              </a:defRPr>
            </a:lvl1pPr>
          </a:lstStyle>
          <a:p>
            <a:r>
              <a:t>Statistics also available per bin (inside data file) </a:t>
            </a:r>
          </a:p>
        </p:txBody>
      </p:sp>
      <p:sp>
        <p:nvSpPr>
          <p:cNvPr id="620" name="Line"/>
          <p:cNvSpPr/>
          <p:nvPr/>
        </p:nvSpPr>
        <p:spPr>
          <a:xfrm flipH="1" flipV="1">
            <a:off x="1367999" y="2088000"/>
            <a:ext cx="1512002" cy="3168001"/>
          </a:xfrm>
          <a:prstGeom prst="line">
            <a:avLst/>
          </a:prstGeom>
          <a:ln w="36000">
            <a:solidFill>
              <a:srgbClr val="0084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3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4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Monitors: Quick examples</a:t>
            </a:r>
          </a:p>
        </p:txBody>
      </p:sp>
      <p:pic>
        <p:nvPicPr>
          <p:cNvPr id="625" name="image183.png" descr="image1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54440"/>
            <a:ext cx="11806201" cy="6397560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627" name="In 2D"/>
          <p:cNvSpPr txBox="1"/>
          <p:nvPr/>
        </p:nvSpPr>
        <p:spPr>
          <a:xfrm>
            <a:off x="1290600" y="3613679"/>
            <a:ext cx="3344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r>
              <a:t>In 2D</a:t>
            </a:r>
          </a:p>
        </p:txBody>
      </p:sp>
      <p:sp>
        <p:nvSpPr>
          <p:cNvPr id="628" name="1st and 2nd moments"/>
          <p:cNvSpPr txBox="1"/>
          <p:nvPr/>
        </p:nvSpPr>
        <p:spPr>
          <a:xfrm>
            <a:off x="8784720" y="3677039"/>
            <a:ext cx="3050281" cy="32242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FFFFF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rPr>
                <a:solidFill>
                  <a:srgbClr val="CE181E"/>
                </a:solidFill>
              </a:rPr>
              <a:t> and </a:t>
            </a:r>
            <a:r>
              <a:rPr>
                <a:solidFill>
                  <a:srgbClr val="72E400"/>
                </a:solidFill>
              </a:rPr>
              <a:t>2</a:t>
            </a:r>
            <a:r>
              <a:rPr baseline="15746000">
                <a:solidFill>
                  <a:srgbClr val="72E400"/>
                </a:solidFill>
              </a:rPr>
              <a:t>nd</a:t>
            </a:r>
            <a:r>
              <a:rPr>
                <a:solidFill>
                  <a:srgbClr val="72E400"/>
                </a:solidFill>
              </a:rPr>
              <a:t> </a:t>
            </a:r>
            <a:r>
              <a:rPr>
                <a:solidFill>
                  <a:srgbClr val="CE181E"/>
                </a:solidFill>
              </a:rPr>
              <a:t>moments</a:t>
            </a:r>
          </a:p>
        </p:txBody>
      </p:sp>
      <p:sp>
        <p:nvSpPr>
          <p:cNvPr id="629" name="Line"/>
          <p:cNvSpPr/>
          <p:nvPr/>
        </p:nvSpPr>
        <p:spPr>
          <a:xfrm flipV="1">
            <a:off x="9144000" y="1872000"/>
            <a:ext cx="432001" cy="1656001"/>
          </a:xfrm>
          <a:prstGeom prst="line">
            <a:avLst/>
          </a:prstGeom>
          <a:ln w="3816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0" name="Line"/>
          <p:cNvSpPr/>
          <p:nvPr/>
        </p:nvSpPr>
        <p:spPr>
          <a:xfrm flipV="1">
            <a:off x="9791999" y="1799999"/>
            <a:ext cx="648001" cy="1728001"/>
          </a:xfrm>
          <a:prstGeom prst="line">
            <a:avLst/>
          </a:prstGeom>
          <a:ln w="38160">
            <a:solidFill>
              <a:srgbClr val="72E4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1" name="Line"/>
          <p:cNvSpPr/>
          <p:nvPr/>
        </p:nvSpPr>
        <p:spPr>
          <a:xfrm flipH="1" flipV="1">
            <a:off x="7127999" y="1728000"/>
            <a:ext cx="1728001" cy="1872001"/>
          </a:xfrm>
          <a:prstGeom prst="line">
            <a:avLst/>
          </a:prstGeom>
          <a:ln w="3816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2" name="Line"/>
          <p:cNvSpPr/>
          <p:nvPr/>
        </p:nvSpPr>
        <p:spPr>
          <a:xfrm flipH="1" flipV="1">
            <a:off x="8423999" y="1727999"/>
            <a:ext cx="1152001" cy="1809721"/>
          </a:xfrm>
          <a:prstGeom prst="line">
            <a:avLst/>
          </a:prstGeom>
          <a:ln w="38160">
            <a:solidFill>
              <a:srgbClr val="72E4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635" name="From &quot;Virtual experiments - the ultimate aim of neutron ray-tracing simulations&quot;, K. Lefmann et al., Journal of Neutron Research 16, 97-111 (2008)"/>
          <p:cNvSpPr txBox="1"/>
          <p:nvPr/>
        </p:nvSpPr>
        <p:spPr>
          <a:xfrm>
            <a:off x="1799289" y="1137381"/>
            <a:ext cx="9312121" cy="90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100" b="1" spc="-1"/>
            </a:lvl1pPr>
          </a:lstStyle>
          <a:p>
            <a:r>
              <a:t>From "Virtual experiments - the ultimate aim of neutron ray-tracing simulations", K. Lefmann et al., Journal of Neutron Research 16, 97-111 (2008)</a:t>
            </a:r>
          </a:p>
        </p:txBody>
      </p:sp>
      <p:grpSp>
        <p:nvGrpSpPr>
          <p:cNvPr id="639" name="Group"/>
          <p:cNvGrpSpPr/>
          <p:nvPr/>
        </p:nvGrpSpPr>
        <p:grpSpPr>
          <a:xfrm>
            <a:off x="3295079" y="1957320"/>
            <a:ext cx="5999762" cy="3630601"/>
            <a:chOff x="0" y="0"/>
            <a:chExt cx="5999760" cy="3630599"/>
          </a:xfrm>
        </p:grpSpPr>
        <p:pic>
          <p:nvPicPr>
            <p:cNvPr id="636" name="PreviewScreenSnapz011.png" descr="PreviewScreenSnapz011.png"/>
            <p:cNvPicPr>
              <a:picLocks noChangeAspect="1"/>
            </p:cNvPicPr>
            <p:nvPr/>
          </p:nvPicPr>
          <p:blipFill>
            <a:blip r:embed="rId2"/>
            <a:srcRect t="1225" b="868"/>
            <a:stretch>
              <a:fillRect/>
            </a:stretch>
          </p:blipFill>
          <p:spPr>
            <a:xfrm>
              <a:off x="0" y="0"/>
              <a:ext cx="5999761" cy="33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7" name="Oval"/>
            <p:cNvSpPr/>
            <p:nvPr/>
          </p:nvSpPr>
          <p:spPr>
            <a:xfrm>
              <a:off x="2355120" y="485280"/>
              <a:ext cx="1289521" cy="62928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sp>
          <p:nvSpPr>
            <p:cNvPr id="638" name="Oval"/>
            <p:cNvSpPr/>
            <p:nvPr/>
          </p:nvSpPr>
          <p:spPr>
            <a:xfrm>
              <a:off x="2355120" y="3001320"/>
              <a:ext cx="1289521" cy="62928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642" name="From &quot;Virtual experiments - the ultimate aim of neutron ray-tracing simulations&quot;, K. Lefmann et al., Journal of Neutron Research 16, 97-111 (2008)"/>
          <p:cNvSpPr txBox="1"/>
          <p:nvPr/>
        </p:nvSpPr>
        <p:spPr>
          <a:xfrm>
            <a:off x="1817640" y="1065600"/>
            <a:ext cx="9312120" cy="90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100" b="1" spc="-1"/>
            </a:lvl1pPr>
          </a:lstStyle>
          <a:p>
            <a:r>
              <a:t>From "Virtual experiments - the ultimate aim of neutron ray-tracing simulations", K. Lefmann et al., Journal of Neutron Research 16, 97-111 (2008)</a:t>
            </a:r>
          </a:p>
        </p:txBody>
      </p:sp>
      <p:grpSp>
        <p:nvGrpSpPr>
          <p:cNvPr id="645" name="Group"/>
          <p:cNvGrpSpPr/>
          <p:nvPr/>
        </p:nvGrpSpPr>
        <p:grpSpPr>
          <a:xfrm>
            <a:off x="3597480" y="1786320"/>
            <a:ext cx="5752440" cy="3942721"/>
            <a:chOff x="0" y="0"/>
            <a:chExt cx="5752439" cy="3942720"/>
          </a:xfrm>
        </p:grpSpPr>
        <p:pic>
          <p:nvPicPr>
            <p:cNvPr id="643" name="PreviewScreenSnapz012.png" descr="PreviewScreenSnapz01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752440" cy="38948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4" name="Oval"/>
            <p:cNvSpPr/>
            <p:nvPr/>
          </p:nvSpPr>
          <p:spPr>
            <a:xfrm>
              <a:off x="2242799" y="3324600"/>
              <a:ext cx="1266841" cy="61812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648" name="On a given McStas histogram…"/>
          <p:cNvSpPr txBox="1"/>
          <p:nvPr/>
        </p:nvSpPr>
        <p:spPr>
          <a:xfrm>
            <a:off x="1774800" y="1577382"/>
            <a:ext cx="9312120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2200" spc="-1">
                <a:latin typeface="Verdana"/>
                <a:ea typeface="Verdana"/>
                <a:cs typeface="Verdana"/>
                <a:sym typeface="Verdana"/>
              </a:defRPr>
            </a:pPr>
            <a:r>
              <a:t>On a given McStas histogram</a:t>
            </a:r>
            <a:br/>
            <a:r>
              <a:t> </a:t>
            </a:r>
          </a:p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2200" spc="-1">
                <a:latin typeface="Verdana"/>
                <a:ea typeface="Verdana"/>
                <a:cs typeface="Verdana"/>
                <a:sym typeface="Verdana"/>
              </a:defRPr>
            </a:pPr>
            <a:r>
              <a:t>For the non-zero bins, calculate</a:t>
            </a:r>
            <a:br/>
            <a:br/>
            <a:br/>
            <a:br/>
            <a:br/>
            <a:r>
              <a:t>The </a:t>
            </a:r>
            <a:r>
              <a:rPr i="1"/>
              <a:t>smallest </a:t>
            </a:r>
            <a:r>
              <a:t>      defines the “maximal counting time” allowed by your statistics</a:t>
            </a:r>
            <a:br/>
            <a:r>
              <a:t> </a:t>
            </a:r>
          </a:p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2200" spc="-1">
                <a:latin typeface="Verdana"/>
                <a:ea typeface="Verdana"/>
                <a:cs typeface="Verdana"/>
                <a:sym typeface="Verdana"/>
              </a:defRPr>
            </a:pPr>
            <a:r>
              <a:t>Preferably a “background” should be added - use a “known experimental value” or an estimate…</a:t>
            </a:r>
          </a:p>
        </p:txBody>
      </p:sp>
      <p:pic>
        <p:nvPicPr>
          <p:cNvPr id="649" name="PreviewScreenSnapz012.png" descr="PreviewScreenSnapz012.png"/>
          <p:cNvPicPr>
            <a:picLocks noChangeAspect="1"/>
          </p:cNvPicPr>
          <p:nvPr/>
        </p:nvPicPr>
        <p:blipFill>
          <a:blip r:embed="rId2"/>
          <a:srcRect l="39804" t="86592" r="39804"/>
          <a:stretch>
            <a:fillRect/>
          </a:stretch>
        </p:blipFill>
        <p:spPr>
          <a:xfrm>
            <a:off x="4403159" y="2693520"/>
            <a:ext cx="1544041" cy="687241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Sketch of an algorithm…"/>
          <p:cNvSpPr txBox="1"/>
          <p:nvPr/>
        </p:nvSpPr>
        <p:spPr>
          <a:xfrm>
            <a:off x="1774800" y="1065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Sketch of an algorithm…</a:t>
            </a:r>
          </a:p>
        </p:txBody>
      </p:sp>
      <p:pic>
        <p:nvPicPr>
          <p:cNvPr id="6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94" y="4113147"/>
            <a:ext cx="410761" cy="224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654" name="Sketch of an algorithm…"/>
          <p:cNvSpPr txBox="1"/>
          <p:nvPr/>
        </p:nvSpPr>
        <p:spPr>
          <a:xfrm>
            <a:off x="1728000" y="1065600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Monitor_nD</a:t>
            </a:r>
          </a:p>
        </p:txBody>
      </p:sp>
      <p:sp>
        <p:nvSpPr>
          <p:cNvPr id="655" name="CustomShape 5"/>
          <p:cNvSpPr/>
          <p:nvPr/>
        </p:nvSpPr>
        <p:spPr>
          <a:xfrm>
            <a:off x="4549649" y="1119318"/>
            <a:ext cx="3670981" cy="311954"/>
          </a:xfrm>
          <a:prstGeom prst="rect">
            <a:avLst/>
          </a:prstGeom>
          <a:solidFill>
            <a:srgbClr val="00F9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999" tIns="44999" rIns="44999" bIns="44999" anchor="ctr">
            <a:spAutoFit/>
          </a:bodyPr>
          <a:lstStyle>
            <a:lvl1pPr>
              <a:defRPr i="1" spc="0">
                <a:solidFill>
                  <a:srgbClr val="444444"/>
                </a:solidFill>
              </a:defRPr>
            </a:lvl1pPr>
          </a:lstStyle>
          <a:p>
            <a:r>
              <a:t>A general monitor for 0D/1D/2D records</a:t>
            </a:r>
          </a:p>
        </p:txBody>
      </p:sp>
      <p:sp>
        <p:nvSpPr>
          <p:cNvPr id="656" name="CustomShape 6"/>
          <p:cNvSpPr txBox="1"/>
          <p:nvPr/>
        </p:nvSpPr>
        <p:spPr>
          <a:xfrm>
            <a:off x="2345400" y="1727999"/>
            <a:ext cx="6574420" cy="47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2600" i="1" spc="-1"/>
            </a:lvl1pPr>
          </a:lstStyle>
          <a:p>
            <a:r>
              <a:t>The all-in-one , swiss-army-knife of monitors</a:t>
            </a:r>
          </a:p>
        </p:txBody>
      </p:sp>
      <p:sp>
        <p:nvSpPr>
          <p:cNvPr id="657" name="CustomShape 7"/>
          <p:cNvSpPr txBox="1"/>
          <p:nvPr/>
        </p:nvSpPr>
        <p:spPr>
          <a:xfrm>
            <a:off x="2324159" y="2310120"/>
            <a:ext cx="9114841" cy="988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600" b="1" i="1" spc="-1"/>
            </a:pPr>
            <a:r>
              <a:t>Monitor_nD</a:t>
            </a:r>
            <a:r>
              <a:rPr b="0"/>
              <a:t> can have almost any shape, and record </a:t>
            </a:r>
          </a:p>
          <a:p>
            <a:pPr>
              <a:defRPr sz="2600" i="1" spc="-1"/>
            </a:pPr>
            <a:r>
              <a:t>any requested standard quantities</a:t>
            </a:r>
          </a:p>
        </p:txBody>
      </p:sp>
      <p:pic>
        <p:nvPicPr>
          <p:cNvPr id="6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519" y="3400559"/>
            <a:ext cx="2755082" cy="2958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661" name="Sketch of an algorithm…"/>
          <p:cNvSpPr txBox="1"/>
          <p:nvPr/>
        </p:nvSpPr>
        <p:spPr>
          <a:xfrm>
            <a:off x="1627864" y="1086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Monitor_nD</a:t>
            </a:r>
          </a:p>
        </p:txBody>
      </p:sp>
      <p:sp>
        <p:nvSpPr>
          <p:cNvPr id="662" name="CustomShape 4"/>
          <p:cNvSpPr/>
          <p:nvPr/>
        </p:nvSpPr>
        <p:spPr>
          <a:xfrm>
            <a:off x="5054290" y="1137975"/>
            <a:ext cx="3670981" cy="311954"/>
          </a:xfrm>
          <a:prstGeom prst="rect">
            <a:avLst/>
          </a:prstGeom>
          <a:solidFill>
            <a:srgbClr val="00F9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999" tIns="44999" rIns="44999" bIns="44999" anchor="ctr">
            <a:spAutoFit/>
          </a:bodyPr>
          <a:lstStyle>
            <a:lvl1pPr>
              <a:defRPr i="1" spc="0">
                <a:solidFill>
                  <a:srgbClr val="444444"/>
                </a:solidFill>
              </a:defRPr>
            </a:lvl1pPr>
          </a:lstStyle>
          <a:p>
            <a:r>
              <a:t>A general monitor for 0D/1D/2D records</a:t>
            </a:r>
          </a:p>
        </p:txBody>
      </p:sp>
      <p:sp>
        <p:nvSpPr>
          <p:cNvPr id="663" name="CustomShape 5"/>
          <p:cNvSpPr txBox="1"/>
          <p:nvPr/>
        </p:nvSpPr>
        <p:spPr>
          <a:xfrm>
            <a:off x="1800719" y="2104559"/>
            <a:ext cx="9311762" cy="137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endParaRPr/>
          </a:p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</a:t>
            </a:r>
            <a:r>
              <a:rPr>
                <a:solidFill>
                  <a:srgbClr val="000000"/>
                </a:solidFill>
              </a:rPr>
              <a:t>MyMon = </a:t>
            </a:r>
            <a:r>
              <a:t>Monitor_nD</a:t>
            </a:r>
            <a:r>
              <a:rPr>
                <a:solidFill>
                  <a:srgbClr val="000000"/>
                </a:solidFill>
              </a:rPr>
              <a:t>( </a:t>
            </a:r>
            <a:r>
              <a:rPr>
                <a:solidFill>
                  <a:srgbClr val="0061FF"/>
                </a:solidFill>
              </a:rPr>
              <a:t>xwidth = 0.1, yheight = 0.1, zdepth = 0,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</a:t>
            </a:r>
            <a:r>
              <a:rPr u="sng"/>
              <a:t>options = "intensity per cm2 angle,limits=[-5 5],</a:t>
            </a:r>
            <a:r>
              <a:t>       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</a:t>
            </a:r>
            <a:r>
              <a:rPr u="sng"/>
              <a:t>bins=10,with borders, file = mon1"</a:t>
            </a:r>
            <a:r>
              <a:t>)</a:t>
            </a:r>
          </a:p>
        </p:txBody>
      </p:sp>
      <p:sp>
        <p:nvSpPr>
          <p:cNvPr id="664" name="CustomShape 7"/>
          <p:cNvSpPr txBox="1"/>
          <p:nvPr/>
        </p:nvSpPr>
        <p:spPr>
          <a:xfrm>
            <a:off x="2592720" y="3600000"/>
            <a:ext cx="7551000" cy="31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u="sng"/>
              <a:t>options = "banana, theta limits=[10,130], bins=120, y"</a:t>
            </a:r>
          </a:p>
        </p:txBody>
      </p:sp>
      <p:sp>
        <p:nvSpPr>
          <p:cNvPr id="665" name="CustomShape 9"/>
          <p:cNvSpPr txBox="1"/>
          <p:nvPr/>
        </p:nvSpPr>
        <p:spPr>
          <a:xfrm>
            <a:off x="2808719" y="4202639"/>
            <a:ext cx="9055802" cy="31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u="sng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options = "multiple kx ky kz, auto abs log t, and list all neutrons"</a:t>
            </a:r>
          </a:p>
        </p:txBody>
      </p:sp>
      <p:sp>
        <p:nvSpPr>
          <p:cNvPr id="666" name="CustomShape 10"/>
          <p:cNvSpPr txBox="1"/>
          <p:nvPr/>
        </p:nvSpPr>
        <p:spPr>
          <a:xfrm>
            <a:off x="1656720" y="1727999"/>
            <a:ext cx="245664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00A3D7"/>
                </a:solidFill>
              </a:defRPr>
            </a:lvl1pPr>
          </a:lstStyle>
          <a:p>
            <a:r>
              <a:t>Examples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4"/>
          <p:cNvSpPr txBox="1"/>
          <p:nvPr/>
        </p:nvSpPr>
        <p:spPr>
          <a:xfrm>
            <a:off x="1931507" y="57246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Source_Maxwell_3</a:t>
            </a:r>
          </a:p>
        </p:txBody>
      </p:sp>
      <p:sp>
        <p:nvSpPr>
          <p:cNvPr id="31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15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"/>
              <p:cNvSpPr txBox="1"/>
              <p:nvPr/>
            </p:nvSpPr>
            <p:spPr>
              <a:xfrm>
                <a:off x="2277719" y="3889440"/>
                <a:ext cx="2467442" cy="4564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16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719" y="3889440"/>
                <a:ext cx="2467442" cy="456474"/>
              </a:xfrm>
              <a:prstGeom prst="rect">
                <a:avLst/>
              </a:prstGeom>
              <a:blipFill>
                <a:blip r:embed="rId2"/>
                <a:stretch>
                  <a:fillRect l="-17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Intensity at a given wavelength drawn from a sum of (up to) 3 normalized Maxwellian distributions:"/>
          <p:cNvSpPr txBox="1"/>
          <p:nvPr/>
        </p:nvSpPr>
        <p:spPr>
          <a:xfrm>
            <a:off x="1628999" y="3095999"/>
            <a:ext cx="6534002" cy="54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Intensity at a given wavelength drawn from a sum of (up to) 3 normalized Maxwellian distributions: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"/>
              <p:cNvSpPr txBox="1"/>
              <p:nvPr/>
            </p:nvSpPr>
            <p:spPr>
              <a:xfrm>
                <a:off x="5658840" y="3813119"/>
                <a:ext cx="2719441" cy="62334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f>
                        <m:fPr>
                          <m:type m:val="lin"/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sz="16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16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sz="16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18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40" y="3813119"/>
                <a:ext cx="2719441" cy="623348"/>
              </a:xfrm>
              <a:prstGeom prst="rect">
                <a:avLst/>
              </a:prstGeom>
              <a:blipFill>
                <a:blip r:embed="rId3"/>
                <a:stretch>
                  <a:fillRect l="-897" t="-68627" r="-15022" b="-9313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"/>
              <p:cNvSpPr txBox="1"/>
              <p:nvPr/>
            </p:nvSpPr>
            <p:spPr>
              <a:xfrm>
                <a:off x="4293720" y="4392000"/>
                <a:ext cx="1766879" cy="3505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=949.0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type m:val="lin"/>
                          <m:ctrlP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𝐴𝐴</m:t>
                              </m:r>
                            </m:e>
                            <m:sup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19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720" y="4392000"/>
                <a:ext cx="1766879" cy="350544"/>
              </a:xfrm>
              <a:prstGeom prst="rect">
                <a:avLst/>
              </a:prstGeom>
              <a:blipFill>
                <a:blip r:embed="rId4"/>
                <a:stretch>
                  <a:fillRect l="-345" t="-32759" r="-21724" b="-24310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r>
              <a:t>Parameters from the PSI cold source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669" name="Sketch of an algorithm…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Monitor_nD</a:t>
            </a:r>
          </a:p>
        </p:txBody>
      </p:sp>
      <p:sp>
        <p:nvSpPr>
          <p:cNvPr id="670" name="CustomShape 8"/>
          <p:cNvSpPr txBox="1"/>
          <p:nvPr/>
        </p:nvSpPr>
        <p:spPr>
          <a:xfrm>
            <a:off x="1949760" y="3023999"/>
            <a:ext cx="8849520" cy="101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MyMon = </a:t>
            </a:r>
            <a:r>
              <a:t>Monitor_nD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xwidth = 0.1, yheight = 0.1,</a:t>
            </a:r>
          </a:p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user1=age, username1="Age of the Captain [years]",</a:t>
            </a:r>
          </a:p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options="user1, auto")</a:t>
            </a:r>
          </a:p>
        </p:txBody>
      </p:sp>
      <p:sp>
        <p:nvSpPr>
          <p:cNvPr id="671" name="… or monitor just about anything:"/>
          <p:cNvSpPr txBox="1"/>
          <p:nvPr/>
        </p:nvSpPr>
        <p:spPr>
          <a:xfrm>
            <a:off x="2204999" y="1943999"/>
            <a:ext cx="49500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… or monitor just about anything: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674" name="Sketch of an algorithm…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Exercise 2:</a:t>
            </a:r>
          </a:p>
        </p:txBody>
      </p:sp>
      <p:sp>
        <p:nvSpPr>
          <p:cNvPr id="675" name="Head over to the github site and continue the exercise we started before:"/>
          <p:cNvSpPr txBox="1"/>
          <p:nvPr/>
        </p:nvSpPr>
        <p:spPr>
          <a:xfrm>
            <a:off x="1845000" y="2232000"/>
            <a:ext cx="743472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Head over to the github site and continue the exercise we started before:</a:t>
            </a:r>
          </a:p>
        </p:txBody>
      </p:sp>
      <p:sp>
        <p:nvSpPr>
          <p:cNvPr id="676" name="https://github.com/McStasMcXtrace/Schools/tree/master/ISIS_April_2021/Tuesday_April_13th/2_Component_Basics/Exercise/"/>
          <p:cNvSpPr txBox="1"/>
          <p:nvPr/>
        </p:nvSpPr>
        <p:spPr>
          <a:xfrm>
            <a:off x="2788199" y="3200399"/>
            <a:ext cx="7682402" cy="54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u="sng" spc="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/>
              </a:rPr>
              <a:t>https://github.com/McStasMcXtrace/Schools/tree/master/ISIS_April_2021/Tuesday_April_13th/2_Component_Basics/Exercise/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9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0" name="Slide Number Placeholder 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42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4"/>
          <p:cNvSpPr txBox="1"/>
          <p:nvPr/>
        </p:nvSpPr>
        <p:spPr>
          <a:xfrm>
            <a:off x="1927209" y="53331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Source_Maxwell_3</a:t>
            </a:r>
          </a:p>
        </p:txBody>
      </p:sp>
      <p:sp>
        <p:nvSpPr>
          <p:cNvPr id="323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24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5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r>
              <a:t>Parameters from the PSI cold source</a:t>
            </a:r>
          </a:p>
        </p:txBody>
      </p:sp>
      <p:pic>
        <p:nvPicPr>
          <p:cNvPr id="326" name="image133.png" descr="image1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999" y="1585440"/>
            <a:ext cx="6091921" cy="4678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4"/>
          <p:cNvSpPr txBox="1"/>
          <p:nvPr/>
        </p:nvSpPr>
        <p:spPr>
          <a:xfrm>
            <a:off x="1927209" y="508825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Source_Maxwell_3</a:t>
            </a:r>
          </a:p>
        </p:txBody>
      </p:sp>
      <p:sp>
        <p:nvSpPr>
          <p:cNvPr id="329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30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31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r>
              <a:t>Parameters from the PSI cold source</a:t>
            </a:r>
          </a:p>
        </p:txBody>
      </p:sp>
      <p:sp>
        <p:nvSpPr>
          <p:cNvPr id="332" name="Just for fun – let’s see what happens if we remove the fast peak…"/>
          <p:cNvSpPr txBox="1"/>
          <p:nvPr/>
        </p:nvSpPr>
        <p:spPr>
          <a:xfrm>
            <a:off x="1701000" y="2807999"/>
            <a:ext cx="3078001" cy="7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Just for fun – let’s see what happens if we remove the fast peak…</a:t>
            </a:r>
          </a:p>
        </p:txBody>
      </p:sp>
      <p:pic>
        <p:nvPicPr>
          <p:cNvPr id="333" name="image134.png" descr="image1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00" y="1734119"/>
            <a:ext cx="6123601" cy="4745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4"/>
          <p:cNvSpPr txBox="1"/>
          <p:nvPr/>
        </p:nvSpPr>
        <p:spPr>
          <a:xfrm>
            <a:off x="1774800" y="1398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Source_Maxwell_3</a:t>
            </a:r>
          </a:p>
        </p:txBody>
      </p:sp>
      <p:sp>
        <p:nvSpPr>
          <p:cNvPr id="336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37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38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r>
              <a:t>Parameters from the PSI cold source</a:t>
            </a:r>
          </a:p>
        </p:txBody>
      </p:sp>
      <p:sp>
        <p:nvSpPr>
          <p:cNvPr id="339" name="Just for fun – let’s see what happens if we remove the fast peak…"/>
          <p:cNvSpPr txBox="1"/>
          <p:nvPr/>
        </p:nvSpPr>
        <p:spPr>
          <a:xfrm>
            <a:off x="1701000" y="2807999"/>
            <a:ext cx="3078001" cy="7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Just for fun – let’s see what happens if we remove the fast peak…</a:t>
            </a:r>
          </a:p>
        </p:txBody>
      </p:sp>
      <p:pic>
        <p:nvPicPr>
          <p:cNvPr id="340" name="image135.png" descr="image1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40" y="792000"/>
            <a:ext cx="10334160" cy="5047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itle 4"/>
          <p:cNvSpPr txBox="1"/>
          <p:nvPr/>
        </p:nvSpPr>
        <p:spPr>
          <a:xfrm>
            <a:off x="1823778" y="6435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Sources: Source_gen (Source_gen4)</a:t>
            </a:r>
          </a:p>
        </p:txBody>
      </p:sp>
      <p:sp>
        <p:nvSpPr>
          <p:cNvPr id="343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44" name="CustomShape 5"/>
          <p:cNvSpPr txBox="1"/>
          <p:nvPr/>
        </p:nvSpPr>
        <p:spPr>
          <a:xfrm>
            <a:off x="1789199" y="1656000"/>
            <a:ext cx="10234082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Source_gen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45" name="Almost the same as Source_Maxwell_3: but with optional flux-files as input."/>
          <p:cNvSpPr txBox="1"/>
          <p:nvPr/>
        </p:nvSpPr>
        <p:spPr>
          <a:xfrm>
            <a:off x="2636999" y="2879999"/>
            <a:ext cx="6534002" cy="54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r>
              <a:t>Almost the same as Source_Maxwell_3: but with optional flux-files as input.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pc="-1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48" name="CustomShape 5"/>
          <p:cNvSpPr txBox="1"/>
          <p:nvPr/>
        </p:nvSpPr>
        <p:spPr>
          <a:xfrm>
            <a:off x="1800719" y="3960000"/>
            <a:ext cx="8938082" cy="897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vin = </a:t>
            </a:r>
            <a:r>
              <a:t>MCPL_input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filename=”voutput.mcpl”,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polarisationuse=1,verbose=1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-1">
                <a:solidFill>
                  <a:srgbClr val="3B7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(Xin,Yin,Zin) </a:t>
            </a:r>
            <a:r>
              <a:t>RELATIVE PREVIOUS</a:t>
            </a:r>
          </a:p>
        </p:txBody>
      </p:sp>
      <p:sp>
        <p:nvSpPr>
          <p:cNvPr id="349" name="CustomShape 5"/>
          <p:cNvSpPr txBox="1"/>
          <p:nvPr/>
        </p:nvSpPr>
        <p:spPr>
          <a:xfrm>
            <a:off x="1825199" y="2852279"/>
            <a:ext cx="8938082" cy="897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vout = </a:t>
            </a:r>
            <a:r>
              <a:t>MCPL_output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filename=”voutput.mcpl”,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doubleprec=1,polarisationuse=1,verbose=1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-1">
                <a:solidFill>
                  <a:srgbClr val="3B7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(Xout,Yout,Zout) </a:t>
            </a:r>
            <a:r>
              <a:t>RELATIVE PREVIOUS</a:t>
            </a:r>
          </a:p>
        </p:txBody>
      </p:sp>
      <p:sp>
        <p:nvSpPr>
          <p:cNvPr id="350" name="Reads/writes events directly from MCPL-format files:…"/>
          <p:cNvSpPr txBox="1"/>
          <p:nvPr/>
        </p:nvSpPr>
        <p:spPr>
          <a:xfrm>
            <a:off x="1628999" y="1727999"/>
            <a:ext cx="6246002" cy="66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Reads/writes events directly from MCPL-format files:</a:t>
            </a:r>
          </a:p>
          <a:p>
            <a:pPr>
              <a:defRPr spc="0"/>
            </a:pPr>
            <a:r>
              <a:t>“T. Kittelmann et. al., “”, J. Phys. Comp., 2017</a:t>
            </a:r>
          </a:p>
        </p:txBody>
      </p:sp>
      <p:sp>
        <p:nvSpPr>
          <p:cNvPr id="351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 spc="-1"/>
            </a:lvl1pPr>
          </a:lstStyle>
          <a:p>
            <a:r>
              <a:t>MCPL_input/output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42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125</cp:revision>
  <dcterms:modified xsi:type="dcterms:W3CDTF">2021-05-03T19:36:26Z</dcterms:modified>
</cp:coreProperties>
</file>