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62" r:id="rId6"/>
    <p:sldId id="263" r:id="rId7"/>
    <p:sldId id="271" r:id="rId8"/>
    <p:sldId id="272" r:id="rId9"/>
    <p:sldId id="273" r:id="rId10"/>
    <p:sldId id="274" r:id="rId11"/>
    <p:sldId id="257" r:id="rId12"/>
    <p:sldId id="259" r:id="rId13"/>
    <p:sldId id="276" r:id="rId14"/>
    <p:sldId id="275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AC49F-B0F6-C000-02A9-2E752A6CA3A7}" v="436" dt="2021-05-03T19:03:28.25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Bergbäck Knudsen" userId="S::erkn@dtu.dk::7028c474-af22-41ee-9ddd-5fdf2cd26899" providerId="AD" clId="Web-{E75AC49F-B0F6-C000-02A9-2E752A6CA3A7}"/>
    <pc:docChg chg="addSld delSld modSld sldOrd">
      <pc:chgData name="Erik Bergbäck Knudsen" userId="S::erkn@dtu.dk::7028c474-af22-41ee-9ddd-5fdf2cd26899" providerId="AD" clId="Web-{E75AC49F-B0F6-C000-02A9-2E752A6CA3A7}" dt="2021-05-03T19:03:28.251" v="297"/>
      <pc:docMkLst>
        <pc:docMk/>
      </pc:docMkLst>
      <pc:sldChg chg="delSp modSp mod ord modClrScheme chgLayout">
        <pc:chgData name="Erik Bergbäck Knudsen" userId="S::erkn@dtu.dk::7028c474-af22-41ee-9ddd-5fdf2cd26899" providerId="AD" clId="Web-{E75AC49F-B0F6-C000-02A9-2E752A6CA3A7}" dt="2021-05-03T18:52:16.802" v="182"/>
        <pc:sldMkLst>
          <pc:docMk/>
          <pc:sldMk cId="0" sldId="257"/>
        </pc:sldMkLst>
        <pc:spChg chg="del">
          <ac:chgData name="Erik Bergbäck Knudsen" userId="S::erkn@dtu.dk::7028c474-af22-41ee-9ddd-5fdf2cd26899" providerId="AD" clId="Web-{E75AC49F-B0F6-C000-02A9-2E752A6CA3A7}" dt="2021-05-03T18:52:16.802" v="182"/>
          <ac:spMkLst>
            <pc:docMk/>
            <pc:sldMk cId="0" sldId="257"/>
            <ac:spMk id="301" creationId="{00000000-0000-0000-0000-000000000000}"/>
          </ac:spMkLst>
        </pc:spChg>
        <pc:spChg chg="mod ord">
          <ac:chgData name="Erik Bergbäck Knudsen" userId="S::erkn@dtu.dk::7028c474-af22-41ee-9ddd-5fdf2cd26899" providerId="AD" clId="Web-{E75AC49F-B0F6-C000-02A9-2E752A6CA3A7}" dt="2021-05-03T18:52:16.802" v="182"/>
          <ac:spMkLst>
            <pc:docMk/>
            <pc:sldMk cId="0" sldId="257"/>
            <ac:spMk id="302" creationId="{00000000-0000-0000-0000-000000000000}"/>
          </ac:spMkLst>
        </pc:spChg>
      </pc:sldChg>
      <pc:sldChg chg="del">
        <pc:chgData name="Erik Bergbäck Knudsen" userId="S::erkn@dtu.dk::7028c474-af22-41ee-9ddd-5fdf2cd26899" providerId="AD" clId="Web-{E75AC49F-B0F6-C000-02A9-2E752A6CA3A7}" dt="2021-05-03T19:03:28.251" v="297"/>
        <pc:sldMkLst>
          <pc:docMk/>
          <pc:sldMk cId="0" sldId="258"/>
        </pc:sldMkLst>
      </pc:sldChg>
      <pc:sldChg chg="addSp delSp modSp">
        <pc:chgData name="Erik Bergbäck Knudsen" userId="S::erkn@dtu.dk::7028c474-af22-41ee-9ddd-5fdf2cd26899" providerId="AD" clId="Web-{E75AC49F-B0F6-C000-02A9-2E752A6CA3A7}" dt="2021-05-03T18:53:02.224" v="203"/>
        <pc:sldMkLst>
          <pc:docMk/>
          <pc:sldMk cId="0" sldId="259"/>
        </pc:sldMkLst>
        <pc:spChg chg="add mod">
          <ac:chgData name="Erik Bergbäck Knudsen" userId="S::erkn@dtu.dk::7028c474-af22-41ee-9ddd-5fdf2cd26899" providerId="AD" clId="Web-{E75AC49F-B0F6-C000-02A9-2E752A6CA3A7}" dt="2021-05-03T18:52:41.599" v="191" actId="1076"/>
          <ac:spMkLst>
            <pc:docMk/>
            <pc:sldMk cId="0" sldId="259"/>
            <ac:spMk id="3" creationId="{A787D0A4-D5BF-4C40-91D5-7FBDBFFB3181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52:41.599" v="192" actId="1076"/>
          <ac:spMkLst>
            <pc:docMk/>
            <pc:sldMk cId="0" sldId="259"/>
            <ac:spMk id="4" creationId="{496FDA30-633F-4BAE-B2AE-48558DE0DFC9}"/>
          </ac:spMkLst>
        </pc:spChg>
        <pc:spChg chg="del">
          <ac:chgData name="Erik Bergbäck Knudsen" userId="S::erkn@dtu.dk::7028c474-af22-41ee-9ddd-5fdf2cd26899" providerId="AD" clId="Web-{E75AC49F-B0F6-C000-02A9-2E752A6CA3A7}" dt="2021-05-03T18:53:02.224" v="203"/>
          <ac:spMkLst>
            <pc:docMk/>
            <pc:sldMk cId="0" sldId="259"/>
            <ac:spMk id="318" creationId="{00000000-0000-0000-0000-000000000000}"/>
          </ac:spMkLst>
        </pc:spChg>
        <pc:spChg chg="mod">
          <ac:chgData name="Erik Bergbäck Knudsen" userId="S::erkn@dtu.dk::7028c474-af22-41ee-9ddd-5fdf2cd26899" providerId="AD" clId="Web-{E75AC49F-B0F6-C000-02A9-2E752A6CA3A7}" dt="2021-05-03T18:52:56.365" v="202" actId="20577"/>
          <ac:spMkLst>
            <pc:docMk/>
            <pc:sldMk cId="0" sldId="259"/>
            <ac:spMk id="319" creationId="{00000000-0000-0000-0000-000000000000}"/>
          </ac:spMkLst>
        </pc:spChg>
        <pc:grpChg chg="add mod">
          <ac:chgData name="Erik Bergbäck Knudsen" userId="S::erkn@dtu.dk::7028c474-af22-41ee-9ddd-5fdf2cd26899" providerId="AD" clId="Web-{E75AC49F-B0F6-C000-02A9-2E752A6CA3A7}" dt="2021-05-03T18:52:41.740" v="193" actId="1076"/>
          <ac:grpSpMkLst>
            <pc:docMk/>
            <pc:sldMk cId="0" sldId="259"/>
            <ac:grpSpMk id="5" creationId="{4FBB509B-D2A9-4811-8469-C25DC3A93D61}"/>
          </ac:grpSpMkLst>
        </pc:grpChg>
        <pc:picChg chg="add mod">
          <ac:chgData name="Erik Bergbäck Knudsen" userId="S::erkn@dtu.dk::7028c474-af22-41ee-9ddd-5fdf2cd26899" providerId="AD" clId="Web-{E75AC49F-B0F6-C000-02A9-2E752A6CA3A7}" dt="2021-05-03T18:52:41.583" v="190" actId="1076"/>
          <ac:picMkLst>
            <pc:docMk/>
            <pc:sldMk cId="0" sldId="259"/>
            <ac:picMk id="2" creationId="{6597C1FC-99FC-4F69-A1C2-A9FA4E828F04}"/>
          </ac:picMkLst>
        </pc:picChg>
        <pc:picChg chg="mod">
          <ac:chgData name="Erik Bergbäck Knudsen" userId="S::erkn@dtu.dk::7028c474-af22-41ee-9ddd-5fdf2cd26899" providerId="AD" clId="Web-{E75AC49F-B0F6-C000-02A9-2E752A6CA3A7}" dt="2021-05-03T18:52:44.646" v="194" actId="1076"/>
          <ac:picMkLst>
            <pc:docMk/>
            <pc:sldMk cId="0" sldId="259"/>
            <ac:picMk id="317" creationId="{00000000-0000-0000-0000-000000000000}"/>
          </ac:picMkLst>
        </pc:picChg>
      </pc:sldChg>
      <pc:sldChg chg="del">
        <pc:chgData name="Erik Bergbäck Knudsen" userId="S::erkn@dtu.dk::7028c474-af22-41ee-9ddd-5fdf2cd26899" providerId="AD" clId="Web-{E75AC49F-B0F6-C000-02A9-2E752A6CA3A7}" dt="2021-05-03T18:54:21.773" v="222"/>
        <pc:sldMkLst>
          <pc:docMk/>
          <pc:sldMk cId="0" sldId="260"/>
        </pc:sldMkLst>
      </pc:sldChg>
      <pc:sldChg chg="del">
        <pc:chgData name="Erik Bergbäck Knudsen" userId="S::erkn@dtu.dk::7028c474-af22-41ee-9ddd-5fdf2cd26899" providerId="AD" clId="Web-{E75AC49F-B0F6-C000-02A9-2E752A6CA3A7}" dt="2021-05-03T18:54:18.991" v="221"/>
        <pc:sldMkLst>
          <pc:docMk/>
          <pc:sldMk cId="0" sldId="261"/>
        </pc:sldMkLst>
      </pc:sldChg>
      <pc:sldChg chg="modSp ord">
        <pc:chgData name="Erik Bergbäck Knudsen" userId="S::erkn@dtu.dk::7028c474-af22-41ee-9ddd-5fdf2cd26899" providerId="AD" clId="Web-{E75AC49F-B0F6-C000-02A9-2E752A6CA3A7}" dt="2021-05-03T18:43:36.855" v="86"/>
        <pc:sldMkLst>
          <pc:docMk/>
          <pc:sldMk cId="0" sldId="262"/>
        </pc:sldMkLst>
        <pc:spChg chg="mod">
          <ac:chgData name="Erik Bergbäck Knudsen" userId="S::erkn@dtu.dk::7028c474-af22-41ee-9ddd-5fdf2cd26899" providerId="AD" clId="Web-{E75AC49F-B0F6-C000-02A9-2E752A6CA3A7}" dt="2021-05-03T18:43:18.105" v="85" actId="1076"/>
          <ac:spMkLst>
            <pc:docMk/>
            <pc:sldMk cId="0" sldId="262"/>
            <ac:spMk id="341" creationId="{00000000-0000-0000-0000-000000000000}"/>
          </ac:spMkLst>
        </pc:spChg>
      </pc:sldChg>
      <pc:sldChg chg="addSp delSp modSp mod ord modClrScheme chgLayout">
        <pc:chgData name="Erik Bergbäck Knudsen" userId="S::erkn@dtu.dk::7028c474-af22-41ee-9ddd-5fdf2cd26899" providerId="AD" clId="Web-{E75AC49F-B0F6-C000-02A9-2E752A6CA3A7}" dt="2021-05-03T18:50:04.581" v="155"/>
        <pc:sldMkLst>
          <pc:docMk/>
          <pc:sldMk cId="0" sldId="263"/>
        </pc:sldMkLst>
        <pc:spChg chg="add mod ord">
          <ac:chgData name="Erik Bergbäck Knudsen" userId="S::erkn@dtu.dk::7028c474-af22-41ee-9ddd-5fdf2cd26899" providerId="AD" clId="Web-{E75AC49F-B0F6-C000-02A9-2E752A6CA3A7}" dt="2021-05-03T18:49:48.034" v="152" actId="20577"/>
          <ac:spMkLst>
            <pc:docMk/>
            <pc:sldMk cId="0" sldId="263"/>
            <ac:spMk id="2" creationId="{30282E4F-3523-4F6F-9F95-B5836BF0B139}"/>
          </ac:spMkLst>
        </pc:spChg>
        <pc:spChg chg="add del mod">
          <ac:chgData name="Erik Bergbäck Knudsen" userId="S::erkn@dtu.dk::7028c474-af22-41ee-9ddd-5fdf2cd26899" providerId="AD" clId="Web-{E75AC49F-B0F6-C000-02A9-2E752A6CA3A7}" dt="2021-05-03T18:50:04.581" v="155"/>
          <ac:spMkLst>
            <pc:docMk/>
            <pc:sldMk cId="0" sldId="263"/>
            <ac:spMk id="3" creationId="{9E44A43C-D2C0-43D8-985E-371B7978467E}"/>
          </ac:spMkLst>
        </pc:spChg>
        <pc:spChg chg="mod ord">
          <ac:chgData name="Erik Bergbäck Knudsen" userId="S::erkn@dtu.dk::7028c474-af22-41ee-9ddd-5fdf2cd26899" providerId="AD" clId="Web-{E75AC49F-B0F6-C000-02A9-2E752A6CA3A7}" dt="2021-05-03T18:49:43.565" v="149"/>
          <ac:spMkLst>
            <pc:docMk/>
            <pc:sldMk cId="0" sldId="263"/>
            <ac:spMk id="349" creationId="{00000000-0000-0000-0000-000000000000}"/>
          </ac:spMkLst>
        </pc:spChg>
        <pc:spChg chg="del">
          <ac:chgData name="Erik Bergbäck Knudsen" userId="S::erkn@dtu.dk::7028c474-af22-41ee-9ddd-5fdf2cd26899" providerId="AD" clId="Web-{E75AC49F-B0F6-C000-02A9-2E752A6CA3A7}" dt="2021-05-03T18:49:39.018" v="148"/>
          <ac:spMkLst>
            <pc:docMk/>
            <pc:sldMk cId="0" sldId="263"/>
            <ac:spMk id="352" creationId="{00000000-0000-0000-0000-000000000000}"/>
          </ac:spMkLst>
        </pc:spChg>
        <pc:picChg chg="mod">
          <ac:chgData name="Erik Bergbäck Knudsen" userId="S::erkn@dtu.dk::7028c474-af22-41ee-9ddd-5fdf2cd26899" providerId="AD" clId="Web-{E75AC49F-B0F6-C000-02A9-2E752A6CA3A7}" dt="2021-05-03T18:49:59.815" v="153" actId="1076"/>
          <ac:picMkLst>
            <pc:docMk/>
            <pc:sldMk cId="0" sldId="263"/>
            <ac:picMk id="350" creationId="{00000000-0000-0000-0000-000000000000}"/>
          </ac:picMkLst>
        </pc:picChg>
        <pc:picChg chg="mod">
          <ac:chgData name="Erik Bergbäck Knudsen" userId="S::erkn@dtu.dk::7028c474-af22-41ee-9ddd-5fdf2cd26899" providerId="AD" clId="Web-{E75AC49F-B0F6-C000-02A9-2E752A6CA3A7}" dt="2021-05-03T18:49:59.877" v="154" actId="1076"/>
          <ac:picMkLst>
            <pc:docMk/>
            <pc:sldMk cId="0" sldId="263"/>
            <ac:picMk id="351" creationId="{00000000-0000-0000-0000-000000000000}"/>
          </ac:picMkLst>
        </pc:picChg>
      </pc:sldChg>
      <pc:sldChg chg="addSp delSp modSp del mod ord modClrScheme chgLayout">
        <pc:chgData name="Erik Bergbäck Knudsen" userId="S::erkn@dtu.dk::7028c474-af22-41ee-9ddd-5fdf2cd26899" providerId="AD" clId="Web-{E75AC49F-B0F6-C000-02A9-2E752A6CA3A7}" dt="2021-05-03T18:55:11.930" v="225"/>
        <pc:sldMkLst>
          <pc:docMk/>
          <pc:sldMk cId="0" sldId="264"/>
        </pc:sldMkLst>
        <pc:spChg chg="add mod ord">
          <ac:chgData name="Erik Bergbäck Knudsen" userId="S::erkn@dtu.dk::7028c474-af22-41ee-9ddd-5fdf2cd26899" providerId="AD" clId="Web-{E75AC49F-B0F6-C000-02A9-2E752A6CA3A7}" dt="2021-05-03T18:50:22.222" v="159" actId="20577"/>
          <ac:spMkLst>
            <pc:docMk/>
            <pc:sldMk cId="0" sldId="264"/>
            <ac:spMk id="2" creationId="{098D454C-37B6-40E1-AFC4-02F6AC25C7BB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50:50.019" v="168" actId="20577"/>
          <ac:spMkLst>
            <pc:docMk/>
            <pc:sldMk cId="0" sldId="264"/>
            <ac:spMk id="5" creationId="{C78BE75E-4C07-47DA-8286-D450574EEA7F}"/>
          </ac:spMkLst>
        </pc:spChg>
        <pc:spChg chg="mod ord">
          <ac:chgData name="Erik Bergbäck Knudsen" userId="S::erkn@dtu.dk::7028c474-af22-41ee-9ddd-5fdf2cd26899" providerId="AD" clId="Web-{E75AC49F-B0F6-C000-02A9-2E752A6CA3A7}" dt="2021-05-03T18:50:16.346" v="156"/>
          <ac:spMkLst>
            <pc:docMk/>
            <pc:sldMk cId="0" sldId="264"/>
            <ac:spMk id="354" creationId="{00000000-0000-0000-0000-000000000000}"/>
          </ac:spMkLst>
        </pc:spChg>
        <pc:spChg chg="del">
          <ac:chgData name="Erik Bergbäck Knudsen" userId="S::erkn@dtu.dk::7028c474-af22-41ee-9ddd-5fdf2cd26899" providerId="AD" clId="Web-{E75AC49F-B0F6-C000-02A9-2E752A6CA3A7}" dt="2021-05-03T18:45:01.825" v="91"/>
          <ac:spMkLst>
            <pc:docMk/>
            <pc:sldMk cId="0" sldId="264"/>
            <ac:spMk id="355" creationId="{00000000-0000-0000-0000-000000000000}"/>
          </ac:spMkLst>
        </pc:spChg>
        <pc:spChg chg="del">
          <ac:chgData name="Erik Bergbäck Knudsen" userId="S::erkn@dtu.dk::7028c474-af22-41ee-9ddd-5fdf2cd26899" providerId="AD" clId="Web-{E75AC49F-B0F6-C000-02A9-2E752A6CA3A7}" dt="2021-05-03T18:44:13.106" v="90"/>
          <ac:spMkLst>
            <pc:docMk/>
            <pc:sldMk cId="0" sldId="264"/>
            <ac:spMk id="356" creationId="{00000000-0000-0000-0000-000000000000}"/>
          </ac:spMkLst>
        </pc:spChg>
      </pc:sldChg>
      <pc:sldChg chg="del">
        <pc:chgData name="Erik Bergbäck Knudsen" userId="S::erkn@dtu.dk::7028c474-af22-41ee-9ddd-5fdf2cd26899" providerId="AD" clId="Web-{E75AC49F-B0F6-C000-02A9-2E752A6CA3A7}" dt="2021-05-03T18:53:15.678" v="205"/>
        <pc:sldMkLst>
          <pc:docMk/>
          <pc:sldMk cId="0" sldId="265"/>
        </pc:sldMkLst>
      </pc:sldChg>
      <pc:sldChg chg="del">
        <pc:chgData name="Erik Bergbäck Knudsen" userId="S::erkn@dtu.dk::7028c474-af22-41ee-9ddd-5fdf2cd26899" providerId="AD" clId="Web-{E75AC49F-B0F6-C000-02A9-2E752A6CA3A7}" dt="2021-05-03T18:53:11.553" v="204"/>
        <pc:sldMkLst>
          <pc:docMk/>
          <pc:sldMk cId="0" sldId="266"/>
        </pc:sldMkLst>
      </pc:sldChg>
      <pc:sldChg chg="addSp delSp modSp new mod modClrScheme chgLayout">
        <pc:chgData name="Erik Bergbäck Knudsen" userId="S::erkn@dtu.dk::7028c474-af22-41ee-9ddd-5fdf2cd26899" providerId="AD" clId="Web-{E75AC49F-B0F6-C000-02A9-2E752A6CA3A7}" dt="2021-05-03T18:35:58.628" v="34" actId="20577"/>
        <pc:sldMkLst>
          <pc:docMk/>
          <pc:sldMk cId="3831727996" sldId="267"/>
        </pc:sldMkLst>
        <pc:spChg chg="del">
          <ac:chgData name="Erik Bergbäck Knudsen" userId="S::erkn@dtu.dk::7028c474-af22-41ee-9ddd-5fdf2cd26899" providerId="AD" clId="Web-{E75AC49F-B0F6-C000-02A9-2E752A6CA3A7}" dt="2021-05-03T18:34:32.393" v="2"/>
          <ac:spMkLst>
            <pc:docMk/>
            <pc:sldMk cId="3831727996" sldId="267"/>
            <ac:spMk id="2" creationId="{895F106E-390B-45E4-A628-37354F24424B}"/>
          </ac:spMkLst>
        </pc:spChg>
        <pc:spChg chg="del">
          <ac:chgData name="Erik Bergbäck Knudsen" userId="S::erkn@dtu.dk::7028c474-af22-41ee-9ddd-5fdf2cd26899" providerId="AD" clId="Web-{E75AC49F-B0F6-C000-02A9-2E752A6CA3A7}" dt="2021-05-03T18:34:32.393" v="2"/>
          <ac:spMkLst>
            <pc:docMk/>
            <pc:sldMk cId="3831727996" sldId="267"/>
            <ac:spMk id="3" creationId="{84E28B0E-A744-4F54-868A-D445C30BD682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5:58.628" v="34" actId="20577"/>
          <ac:spMkLst>
            <pc:docMk/>
            <pc:sldMk cId="3831727996" sldId="267"/>
            <ac:spMk id="4" creationId="{96AB3A80-3783-4988-BB24-BAA62BBC8119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59" v="25"/>
          <ac:spMkLst>
            <pc:docMk/>
            <pc:sldMk cId="3831727996" sldId="267"/>
            <ac:spMk id="5" creationId="{0AFE19EF-7DC7-4534-B58D-8055A90A0B70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59" v="24"/>
          <ac:spMkLst>
            <pc:docMk/>
            <pc:sldMk cId="3831727996" sldId="267"/>
            <ac:spMk id="6" creationId="{7A3E85FE-FFB0-4413-B0CE-90D169E5B124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59" v="23"/>
          <ac:spMkLst>
            <pc:docMk/>
            <pc:sldMk cId="3831727996" sldId="267"/>
            <ac:spMk id="7" creationId="{66AD77DB-BDB6-4EA2-9E69-2BE7B3DF93F6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22"/>
          <ac:spMkLst>
            <pc:docMk/>
            <pc:sldMk cId="3831727996" sldId="267"/>
            <ac:spMk id="8" creationId="{5B69301D-AA95-4735-9276-6932E5BDA9E2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21"/>
          <ac:spMkLst>
            <pc:docMk/>
            <pc:sldMk cId="3831727996" sldId="267"/>
            <ac:spMk id="9" creationId="{1849B87B-2627-4195-8E66-F36BCBEF2997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20"/>
          <ac:spMkLst>
            <pc:docMk/>
            <pc:sldMk cId="3831727996" sldId="267"/>
            <ac:spMk id="10" creationId="{9AB5EF80-C606-4F2C-AC60-F42841E0DD38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9"/>
          <ac:spMkLst>
            <pc:docMk/>
            <pc:sldMk cId="3831727996" sldId="267"/>
            <ac:spMk id="11" creationId="{14D8BCBE-17AC-43A3-A581-35ED94EE63DE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8"/>
          <ac:spMkLst>
            <pc:docMk/>
            <pc:sldMk cId="3831727996" sldId="267"/>
            <ac:spMk id="12" creationId="{3CDC34A3-B84C-4749-B72C-E104AC0F3EFD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7"/>
          <ac:spMkLst>
            <pc:docMk/>
            <pc:sldMk cId="3831727996" sldId="267"/>
            <ac:spMk id="13" creationId="{6B01C787-E039-407B-8A53-08F35DF38347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6"/>
          <ac:spMkLst>
            <pc:docMk/>
            <pc:sldMk cId="3831727996" sldId="267"/>
            <ac:spMk id="14" creationId="{FB0670F6-215E-4F08-A8FE-03012869EDD2}"/>
          </ac:spMkLst>
        </pc:spChg>
        <pc:spChg chg="add">
          <ac:chgData name="Erik Bergbäck Knudsen" userId="S::erkn@dtu.dk::7028c474-af22-41ee-9ddd-5fdf2cd26899" providerId="AD" clId="Web-{E75AC49F-B0F6-C000-02A9-2E752A6CA3A7}" dt="2021-05-03T18:34:17.299" v="1"/>
          <ac:spMkLst>
            <pc:docMk/>
            <pc:sldMk cId="3831727996" sldId="267"/>
            <ac:spMk id="15" creationId="{B6EEEF4B-30A1-46A7-A318-315A319B4FE7}"/>
          </ac:spMkLst>
        </pc:spChg>
        <pc:spChg chg="add">
          <ac:chgData name="Erik Bergbäck Knudsen" userId="S::erkn@dtu.dk::7028c474-af22-41ee-9ddd-5fdf2cd26899" providerId="AD" clId="Web-{E75AC49F-B0F6-C000-02A9-2E752A6CA3A7}" dt="2021-05-03T18:34:17.299" v="1"/>
          <ac:spMkLst>
            <pc:docMk/>
            <pc:sldMk cId="3831727996" sldId="267"/>
            <ac:spMk id="16" creationId="{ABEA5AE9-6276-4B50-A5AB-E2E347E1A22F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5"/>
          <ac:spMkLst>
            <pc:docMk/>
            <pc:sldMk cId="3831727996" sldId="267"/>
            <ac:spMk id="17" creationId="{06269B0C-D5B3-4D60-98E5-260FE3BB610E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4"/>
          <ac:spMkLst>
            <pc:docMk/>
            <pc:sldMk cId="3831727996" sldId="267"/>
            <ac:spMk id="18" creationId="{A2953C3F-CB01-4F66-A2F6-7E93AD737BFF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3"/>
          <ac:spMkLst>
            <pc:docMk/>
            <pc:sldMk cId="3831727996" sldId="267"/>
            <ac:spMk id="19" creationId="{DB12F8C7-79C9-4B1D-949C-74CA09DB7D06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2"/>
          <ac:spMkLst>
            <pc:docMk/>
            <pc:sldMk cId="3831727996" sldId="267"/>
            <ac:spMk id="20" creationId="{27EB3003-AC07-44E6-B1F4-4BB7BE449B08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1"/>
          <ac:spMkLst>
            <pc:docMk/>
            <pc:sldMk cId="3831727996" sldId="267"/>
            <ac:spMk id="21" creationId="{CF5CC32A-8C89-4973-90AE-01E2F77A66DA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10"/>
          <ac:spMkLst>
            <pc:docMk/>
            <pc:sldMk cId="3831727996" sldId="267"/>
            <ac:spMk id="22" creationId="{4D2DCE14-B62B-442E-9282-FFE7981E1869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9"/>
          <ac:spMkLst>
            <pc:docMk/>
            <pc:sldMk cId="3831727996" sldId="267"/>
            <ac:spMk id="23" creationId="{96230834-859E-4C9A-81DF-63B0B7DF1592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8"/>
          <ac:spMkLst>
            <pc:docMk/>
            <pc:sldMk cId="3831727996" sldId="267"/>
            <ac:spMk id="24" creationId="{180672A3-2731-4496-85A9-91E77878C821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7"/>
          <ac:spMkLst>
            <pc:docMk/>
            <pc:sldMk cId="3831727996" sldId="267"/>
            <ac:spMk id="25" creationId="{44FD5171-4D37-403D-824C-19E9305A5D93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6"/>
          <ac:spMkLst>
            <pc:docMk/>
            <pc:sldMk cId="3831727996" sldId="267"/>
            <ac:spMk id="26" creationId="{84560F50-082F-4543-91F8-335F41F0BEA6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5:28.644" v="5"/>
          <ac:spMkLst>
            <pc:docMk/>
            <pc:sldMk cId="3831727996" sldId="267"/>
            <ac:spMk id="27" creationId="{83273B61-3371-40D7-88CE-715DCC5ADB1F}"/>
          </ac:spMkLst>
        </pc:spChg>
        <pc:spChg chg="add">
          <ac:chgData name="Erik Bergbäck Knudsen" userId="S::erkn@dtu.dk::7028c474-af22-41ee-9ddd-5fdf2cd26899" providerId="AD" clId="Web-{E75AC49F-B0F6-C000-02A9-2E752A6CA3A7}" dt="2021-05-03T18:35:17.471" v="4"/>
          <ac:spMkLst>
            <pc:docMk/>
            <pc:sldMk cId="3831727996" sldId="267"/>
            <ac:spMk id="28" creationId="{4721CCE1-3C86-447D-B144-73A91F49F98D}"/>
          </ac:spMkLst>
        </pc:spChg>
        <pc:spChg chg="add">
          <ac:chgData name="Erik Bergbäck Knudsen" userId="S::erkn@dtu.dk::7028c474-af22-41ee-9ddd-5fdf2cd26899" providerId="AD" clId="Web-{E75AC49F-B0F6-C000-02A9-2E752A6CA3A7}" dt="2021-05-03T18:35:17.471" v="4"/>
          <ac:spMkLst>
            <pc:docMk/>
            <pc:sldMk cId="3831727996" sldId="267"/>
            <ac:spMk id="29" creationId="{E31E9614-B2D3-4859-B11F-C87982DD7DF6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5:54.441" v="30" actId="688"/>
          <ac:spMkLst>
            <pc:docMk/>
            <pc:sldMk cId="3831727996" sldId="267"/>
            <ac:spMk id="30" creationId="{5D8FB024-A2B7-4176-A97E-EFA46AC5FDE9}"/>
          </ac:spMkLst>
        </pc:spChg>
      </pc:sldChg>
      <pc:sldChg chg="addSp delSp modSp new mod modClrScheme chgLayout">
        <pc:chgData name="Erik Bergbäck Knudsen" userId="S::erkn@dtu.dk::7028c474-af22-41ee-9ddd-5fdf2cd26899" providerId="AD" clId="Web-{E75AC49F-B0F6-C000-02A9-2E752A6CA3A7}" dt="2021-05-03T19:02:05.828" v="296" actId="20577"/>
        <pc:sldMkLst>
          <pc:docMk/>
          <pc:sldMk cId="655140728" sldId="268"/>
        </pc:sldMkLst>
        <pc:spChg chg="add">
          <ac:chgData name="Erik Bergbäck Knudsen" userId="S::erkn@dtu.dk::7028c474-af22-41ee-9ddd-5fdf2cd26899" providerId="AD" clId="Web-{E75AC49F-B0F6-C000-02A9-2E752A6CA3A7}" dt="2021-05-03T18:36:38.910" v="36"/>
          <ac:spMkLst>
            <pc:docMk/>
            <pc:sldMk cId="655140728" sldId="268"/>
            <ac:spMk id="2" creationId="{21E3F518-152F-40B1-B141-8519D535259E}"/>
          </ac:spMkLst>
        </pc:spChg>
        <pc:spChg chg="add">
          <ac:chgData name="Erik Bergbäck Knudsen" userId="S::erkn@dtu.dk::7028c474-af22-41ee-9ddd-5fdf2cd26899" providerId="AD" clId="Web-{E75AC49F-B0F6-C000-02A9-2E752A6CA3A7}" dt="2021-05-03T18:36:38.910" v="36"/>
          <ac:spMkLst>
            <pc:docMk/>
            <pc:sldMk cId="655140728" sldId="268"/>
            <ac:spMk id="3" creationId="{CB68F2C6-A81E-428F-8D39-7DB7D4558B34}"/>
          </ac:spMkLst>
        </pc:spChg>
        <pc:spChg chg="add del">
          <ac:chgData name="Erik Bergbäck Knudsen" userId="S::erkn@dtu.dk::7028c474-af22-41ee-9ddd-5fdf2cd26899" providerId="AD" clId="Web-{E75AC49F-B0F6-C000-02A9-2E752A6CA3A7}" dt="2021-05-03T19:01:36.280" v="276"/>
          <ac:spMkLst>
            <pc:docMk/>
            <pc:sldMk cId="655140728" sldId="268"/>
            <ac:spMk id="4" creationId="{A3B10726-018B-43A2-9C21-59A23EC7C4AE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9:02:05.828" v="296" actId="20577"/>
          <ac:spMkLst>
            <pc:docMk/>
            <pc:sldMk cId="655140728" sldId="268"/>
            <ac:spMk id="5" creationId="{2BA92A18-344B-49EB-B008-5ED676443771}"/>
          </ac:spMkLst>
        </pc:spChg>
      </pc:sldChg>
      <pc:sldChg chg="addSp delSp modSp add mod replId modClrScheme chgLayout">
        <pc:chgData name="Erik Bergbäck Knudsen" userId="S::erkn@dtu.dk::7028c474-af22-41ee-9ddd-5fdf2cd26899" providerId="AD" clId="Web-{E75AC49F-B0F6-C000-02A9-2E752A6CA3A7}" dt="2021-05-03T19:02:02.437" v="295" actId="20577"/>
        <pc:sldMkLst>
          <pc:docMk/>
          <pc:sldMk cId="840270843" sldId="269"/>
        </pc:sldMkLst>
        <pc:spChg chg="mod">
          <ac:chgData name="Erik Bergbäck Knudsen" userId="S::erkn@dtu.dk::7028c474-af22-41ee-9ddd-5fdf2cd26899" providerId="AD" clId="Web-{E75AC49F-B0F6-C000-02A9-2E752A6CA3A7}" dt="2021-05-03T18:37:46.552" v="46" actId="1076"/>
          <ac:spMkLst>
            <pc:docMk/>
            <pc:sldMk cId="840270843" sldId="269"/>
            <ac:spMk id="3" creationId="{CB68F2C6-A81E-428F-8D39-7DB7D4558B34}"/>
          </ac:spMkLst>
        </pc:spChg>
        <pc:spChg chg="del">
          <ac:chgData name="Erik Bergbäck Knudsen" userId="S::erkn@dtu.dk::7028c474-af22-41ee-9ddd-5fdf2cd26899" providerId="AD" clId="Web-{E75AC49F-B0F6-C000-02A9-2E752A6CA3A7}" dt="2021-05-03T19:01:14.358" v="269"/>
          <ac:spMkLst>
            <pc:docMk/>
            <pc:sldMk cId="840270843" sldId="269"/>
            <ac:spMk id="4" creationId="{A3B10726-018B-43A2-9C21-59A23EC7C4AE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7:49.115" v="47" actId="1076"/>
          <ac:spMkLst>
            <pc:docMk/>
            <pc:sldMk cId="840270843" sldId="269"/>
            <ac:spMk id="5" creationId="{657086D4-9E58-4938-807A-541E839BA2B6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7:57.771" v="48" actId="1076"/>
          <ac:spMkLst>
            <pc:docMk/>
            <pc:sldMk cId="840270843" sldId="269"/>
            <ac:spMk id="6" creationId="{137C1B63-58AE-4345-9227-3FFB858DDD98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7:57.787" v="49" actId="1076"/>
          <ac:spMkLst>
            <pc:docMk/>
            <pc:sldMk cId="840270843" sldId="269"/>
            <ac:spMk id="7" creationId="{0766999D-9D6E-484C-8414-8C2D35D2DF41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8:01.177" v="50" actId="1076"/>
          <ac:spMkLst>
            <pc:docMk/>
            <pc:sldMk cId="840270843" sldId="269"/>
            <ac:spMk id="8" creationId="{BC12DFC3-F77B-4696-BE87-778E0734E76F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8:01.209" v="51" actId="1076"/>
          <ac:spMkLst>
            <pc:docMk/>
            <pc:sldMk cId="840270843" sldId="269"/>
            <ac:spMk id="9" creationId="{BDBD8328-89EE-410A-99B8-EB268FB90C8A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9:02:02.437" v="295" actId="20577"/>
          <ac:spMkLst>
            <pc:docMk/>
            <pc:sldMk cId="840270843" sldId="269"/>
            <ac:spMk id="10" creationId="{51424CFE-9F4E-4E5D-8A1C-3DAC1DB8B640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39:02.632" v="62"/>
          <ac:spMkLst>
            <pc:docMk/>
            <pc:sldMk cId="840270843" sldId="269"/>
            <ac:spMk id="10" creationId="{99F96A6A-22CE-432C-8DC4-C362BED601C1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38:54.835" v="61"/>
          <ac:spMkLst>
            <pc:docMk/>
            <pc:sldMk cId="840270843" sldId="269"/>
            <ac:spMk id="11" creationId="{BAEE3CBE-E31D-441D-B29A-10F9F81D389C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39:21.132" v="66"/>
          <ac:spMkLst>
            <pc:docMk/>
            <pc:sldMk cId="840270843" sldId="269"/>
            <ac:spMk id="12" creationId="{07F1D2FB-6A6C-4148-B7E5-5C35AACEBBE7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39:56.945" v="71"/>
          <ac:spMkLst>
            <pc:docMk/>
            <pc:sldMk cId="840270843" sldId="269"/>
            <ac:spMk id="13" creationId="{4578DA83-2BAE-4929-9F8A-A22E580CFD71}"/>
          </ac:spMkLst>
        </pc:spChg>
      </pc:sldChg>
      <pc:sldChg chg="addSp delSp new del mod modClrScheme chgLayout">
        <pc:chgData name="Erik Bergbäck Knudsen" userId="S::erkn@dtu.dk::7028c474-af22-41ee-9ddd-5fdf2cd26899" providerId="AD" clId="Web-{E75AC49F-B0F6-C000-02A9-2E752A6CA3A7}" dt="2021-05-03T18:43:40.574" v="87"/>
        <pc:sldMkLst>
          <pc:docMk/>
          <pc:sldMk cId="845793376" sldId="270"/>
        </pc:sldMkLst>
        <pc:spChg chg="del">
          <ac:chgData name="Erik Bergbäck Knudsen" userId="S::erkn@dtu.dk::7028c474-af22-41ee-9ddd-5fdf2cd26899" providerId="AD" clId="Web-{E75AC49F-B0F6-C000-02A9-2E752A6CA3A7}" dt="2021-05-03T18:42:08.979" v="73"/>
          <ac:spMkLst>
            <pc:docMk/>
            <pc:sldMk cId="845793376" sldId="270"/>
            <ac:spMk id="2" creationId="{72CEF8AF-18EA-4D69-8986-0E9307CB3CDE}"/>
          </ac:spMkLst>
        </pc:spChg>
        <pc:spChg chg="del">
          <ac:chgData name="Erik Bergbäck Knudsen" userId="S::erkn@dtu.dk::7028c474-af22-41ee-9ddd-5fdf2cd26899" providerId="AD" clId="Web-{E75AC49F-B0F6-C000-02A9-2E752A6CA3A7}" dt="2021-05-03T18:42:08.979" v="73"/>
          <ac:spMkLst>
            <pc:docMk/>
            <pc:sldMk cId="845793376" sldId="270"/>
            <ac:spMk id="3" creationId="{6536721D-9A3A-49D1-8084-EBA18E3523F8}"/>
          </ac:spMkLst>
        </pc:spChg>
        <pc:spChg chg="add">
          <ac:chgData name="Erik Bergbäck Knudsen" userId="S::erkn@dtu.dk::7028c474-af22-41ee-9ddd-5fdf2cd26899" providerId="AD" clId="Web-{E75AC49F-B0F6-C000-02A9-2E752A6CA3A7}" dt="2021-05-03T18:42:57.683" v="83"/>
          <ac:spMkLst>
            <pc:docMk/>
            <pc:sldMk cId="845793376" sldId="270"/>
            <ac:spMk id="4" creationId="{66F46E02-7B1A-4CDD-941D-2B67A33A301E}"/>
          </ac:spMkLst>
        </pc:spChg>
      </pc:sldChg>
      <pc:sldChg chg="addSp delSp modSp add mod replId modClrScheme chgLayout">
        <pc:chgData name="Erik Bergbäck Knudsen" userId="S::erkn@dtu.dk::7028c474-af22-41ee-9ddd-5fdf2cd26899" providerId="AD" clId="Web-{E75AC49F-B0F6-C000-02A9-2E752A6CA3A7}" dt="2021-05-03T18:56:33.400" v="232" actId="1076"/>
        <pc:sldMkLst>
          <pc:docMk/>
          <pc:sldMk cId="622660938" sldId="271"/>
        </pc:sldMkLst>
        <pc:spChg chg="add del">
          <ac:chgData name="Erik Bergbäck Knudsen" userId="S::erkn@dtu.dk::7028c474-af22-41ee-9ddd-5fdf2cd26899" providerId="AD" clId="Web-{E75AC49F-B0F6-C000-02A9-2E752A6CA3A7}" dt="2021-05-03T18:46:39.249" v="97"/>
          <ac:spMkLst>
            <pc:docMk/>
            <pc:sldMk cId="622660938" sldId="271"/>
            <ac:spMk id="2" creationId="{35E4BE61-9458-43F0-AA1A-45C283935064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56:26.509" v="229"/>
          <ac:spMkLst>
            <pc:docMk/>
            <pc:sldMk cId="622660938" sldId="271"/>
            <ac:spMk id="3" creationId="{22E5A5DF-B876-4F83-A9F6-50BF4DC49CE9}"/>
          </ac:spMkLst>
        </pc:spChg>
        <pc:spChg chg="add del mod">
          <ac:chgData name="Erik Bergbäck Knudsen" userId="S::erkn@dtu.dk::7028c474-af22-41ee-9ddd-5fdf2cd26899" providerId="AD" clId="Web-{E75AC49F-B0F6-C000-02A9-2E752A6CA3A7}" dt="2021-05-03T18:56:18.181" v="228"/>
          <ac:spMkLst>
            <pc:docMk/>
            <pc:sldMk cId="622660938" sldId="271"/>
            <ac:spMk id="4" creationId="{00B2D560-2351-4129-A38A-4D32CCE51973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47:06.328" v="100"/>
          <ac:spMkLst>
            <pc:docMk/>
            <pc:sldMk cId="622660938" sldId="271"/>
            <ac:spMk id="5" creationId="{C78BE75E-4C07-47DA-8286-D450574EEA7F}"/>
          </ac:spMkLst>
        </pc:spChg>
        <pc:spChg chg="add del mod">
          <ac:chgData name="Erik Bergbäck Knudsen" userId="S::erkn@dtu.dk::7028c474-af22-41ee-9ddd-5fdf2cd26899" providerId="AD" clId="Web-{E75AC49F-B0F6-C000-02A9-2E752A6CA3A7}" dt="2021-05-03T18:56:26.509" v="229"/>
          <ac:spMkLst>
            <pc:docMk/>
            <pc:sldMk cId="622660938" sldId="271"/>
            <ac:spMk id="8" creationId="{A8B49E6E-7B26-4E67-8038-27EA7AD2115A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56:33.400" v="232" actId="1076"/>
          <ac:picMkLst>
            <pc:docMk/>
            <pc:sldMk cId="622660938" sldId="271"/>
            <ac:picMk id="6" creationId="{704BBD03-5239-4111-B850-BFBFA38BFBBB}"/>
          </ac:picMkLst>
        </pc:picChg>
      </pc:sldChg>
      <pc:sldChg chg="add del replId">
        <pc:chgData name="Erik Bergbäck Knudsen" userId="S::erkn@dtu.dk::7028c474-af22-41ee-9ddd-5fdf2cd26899" providerId="AD" clId="Web-{E75AC49F-B0F6-C000-02A9-2E752A6CA3A7}" dt="2021-05-03T18:42:17.619" v="75"/>
        <pc:sldMkLst>
          <pc:docMk/>
          <pc:sldMk cId="2669292953" sldId="271"/>
        </pc:sldMkLst>
      </pc:sldChg>
      <pc:sldChg chg="addSp modSp add mod replId modClrScheme chgLayout">
        <pc:chgData name="Erik Bergbäck Knudsen" userId="S::erkn@dtu.dk::7028c474-af22-41ee-9ddd-5fdf2cd26899" providerId="AD" clId="Web-{E75AC49F-B0F6-C000-02A9-2E752A6CA3A7}" dt="2021-05-03T18:49:31.940" v="146" actId="20577"/>
        <pc:sldMkLst>
          <pc:docMk/>
          <pc:sldMk cId="3074586042" sldId="272"/>
        </pc:sldMkLst>
        <pc:spChg chg="add mod ord">
          <ac:chgData name="Erik Bergbäck Knudsen" userId="S::erkn@dtu.dk::7028c474-af22-41ee-9ddd-5fdf2cd26899" providerId="AD" clId="Web-{E75AC49F-B0F6-C000-02A9-2E752A6CA3A7}" dt="2021-05-03T18:49:31.940" v="146" actId="20577"/>
          <ac:spMkLst>
            <pc:docMk/>
            <pc:sldMk cId="3074586042" sldId="272"/>
            <ac:spMk id="3" creationId="{6D1B11CA-DA08-469B-8D82-D47A4919C6C8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48:51.361" v="141" actId="14100"/>
          <ac:picMkLst>
            <pc:docMk/>
            <pc:sldMk cId="3074586042" sldId="272"/>
            <ac:picMk id="2" creationId="{9B3831C1-0279-49AF-B6C5-F97F6C78B58B}"/>
          </ac:picMkLst>
        </pc:picChg>
      </pc:sldChg>
      <pc:sldChg chg="addSp modSp add mod replId modClrScheme chgLayout">
        <pc:chgData name="Erik Bergbäck Knudsen" userId="S::erkn@dtu.dk::7028c474-af22-41ee-9ddd-5fdf2cd26899" providerId="AD" clId="Web-{E75AC49F-B0F6-C000-02A9-2E752A6CA3A7}" dt="2021-05-03T18:49:33.580" v="147" actId="20577"/>
        <pc:sldMkLst>
          <pc:docMk/>
          <pc:sldMk cId="3100325822" sldId="273"/>
        </pc:sldMkLst>
        <pc:spChg chg="add">
          <ac:chgData name="Erik Bergbäck Knudsen" userId="S::erkn@dtu.dk::7028c474-af22-41ee-9ddd-5fdf2cd26899" providerId="AD" clId="Web-{E75AC49F-B0F6-C000-02A9-2E752A6CA3A7}" dt="2021-05-03T18:49:02.720" v="142"/>
          <ac:spMkLst>
            <pc:docMk/>
            <pc:sldMk cId="3100325822" sldId="273"/>
            <ac:spMk id="2" creationId="{5C198597-7A87-4A18-85B8-58DD1D3D7E18}"/>
          </ac:spMkLst>
        </pc:spChg>
        <pc:spChg chg="add mod ord">
          <ac:chgData name="Erik Bergbäck Knudsen" userId="S::erkn@dtu.dk::7028c474-af22-41ee-9ddd-5fdf2cd26899" providerId="AD" clId="Web-{E75AC49F-B0F6-C000-02A9-2E752A6CA3A7}" dt="2021-05-03T18:49:33.580" v="147" actId="20577"/>
          <ac:spMkLst>
            <pc:docMk/>
            <pc:sldMk cId="3100325822" sldId="273"/>
            <ac:spMk id="3" creationId="{1CB05341-19B3-4C65-BB9B-6B78CDFA28FB}"/>
          </ac:spMkLst>
        </pc:spChg>
      </pc:sldChg>
      <pc:sldChg chg="addSp modSp add mod replId modClrScheme chgLayout">
        <pc:chgData name="Erik Bergbäck Knudsen" userId="S::erkn@dtu.dk::7028c474-af22-41ee-9ddd-5fdf2cd26899" providerId="AD" clId="Web-{E75AC49F-B0F6-C000-02A9-2E752A6CA3A7}" dt="2021-05-03T18:51:46.457" v="180" actId="14100"/>
        <pc:sldMkLst>
          <pc:docMk/>
          <pc:sldMk cId="1680615868" sldId="274"/>
        </pc:sldMkLst>
        <pc:spChg chg="add mod ord">
          <ac:chgData name="Erik Bergbäck Knudsen" userId="S::erkn@dtu.dk::7028c474-af22-41ee-9ddd-5fdf2cd26899" providerId="AD" clId="Web-{E75AC49F-B0F6-C000-02A9-2E752A6CA3A7}" dt="2021-05-03T18:51:35.160" v="176" actId="20577"/>
          <ac:spMkLst>
            <pc:docMk/>
            <pc:sldMk cId="1680615868" sldId="274"/>
            <ac:spMk id="3" creationId="{FC79FBF0-02C7-450D-86DD-51B0E18DFFC5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51:46.457" v="180" actId="14100"/>
          <ac:picMkLst>
            <pc:docMk/>
            <pc:sldMk cId="1680615868" sldId="274"/>
            <ac:picMk id="2" creationId="{0304D27A-1C4B-4A96-B73E-07E1042EC3A4}"/>
          </ac:picMkLst>
        </pc:picChg>
      </pc:sldChg>
      <pc:sldChg chg="addSp delSp modSp new mod modClrScheme chgLayout">
        <pc:chgData name="Erik Bergbäck Knudsen" userId="S::erkn@dtu.dk::7028c474-af22-41ee-9ddd-5fdf2cd26899" providerId="AD" clId="Web-{E75AC49F-B0F6-C000-02A9-2E752A6CA3A7}" dt="2021-05-03T18:54:05.991" v="220" actId="20577"/>
        <pc:sldMkLst>
          <pc:docMk/>
          <pc:sldMk cId="1290063235" sldId="275"/>
        </pc:sldMkLst>
        <pc:spChg chg="mod ord">
          <ac:chgData name="Erik Bergbäck Knudsen" userId="S::erkn@dtu.dk::7028c474-af22-41ee-9ddd-5fdf2cd26899" providerId="AD" clId="Web-{E75AC49F-B0F6-C000-02A9-2E752A6CA3A7}" dt="2021-05-03T18:54:05.991" v="220" actId="20577"/>
          <ac:spMkLst>
            <pc:docMk/>
            <pc:sldMk cId="1290063235" sldId="275"/>
            <ac:spMk id="2" creationId="{A2FC27E6-5AE1-46E7-BE44-BDC1F4D50099}"/>
          </ac:spMkLst>
        </pc:spChg>
        <pc:spChg chg="del">
          <ac:chgData name="Erik Bergbäck Knudsen" userId="S::erkn@dtu.dk::7028c474-af22-41ee-9ddd-5fdf2cd26899" providerId="AD" clId="Web-{E75AC49F-B0F6-C000-02A9-2E752A6CA3A7}" dt="2021-05-03T18:53:55.257" v="207"/>
          <ac:spMkLst>
            <pc:docMk/>
            <pc:sldMk cId="1290063235" sldId="275"/>
            <ac:spMk id="3" creationId="{9DF5A86F-427E-453B-91F7-0665CB067294}"/>
          </ac:spMkLst>
        </pc:spChg>
        <pc:spChg chg="add">
          <ac:chgData name="Erik Bergbäck Knudsen" userId="S::erkn@dtu.dk::7028c474-af22-41ee-9ddd-5fdf2cd26899" providerId="AD" clId="Web-{E75AC49F-B0F6-C000-02A9-2E752A6CA3A7}" dt="2021-05-03T18:53:56.444" v="208"/>
          <ac:spMkLst>
            <pc:docMk/>
            <pc:sldMk cId="1290063235" sldId="275"/>
            <ac:spMk id="4" creationId="{154C78DB-73BC-44D1-B26D-232E2DEC4186}"/>
          </ac:spMkLst>
        </pc:spChg>
      </pc:sldChg>
      <pc:sldChg chg="add del replId">
        <pc:chgData name="Erik Bergbäck Knudsen" userId="S::erkn@dtu.dk::7028c474-af22-41ee-9ddd-5fdf2cd26899" providerId="AD" clId="Web-{E75AC49F-B0F6-C000-02A9-2E752A6CA3A7}" dt="2021-05-03T18:52:23.197" v="183"/>
        <pc:sldMkLst>
          <pc:docMk/>
          <pc:sldMk cId="1972588420" sldId="275"/>
        </pc:sldMkLst>
      </pc:sldChg>
      <pc:sldChg chg="add del replId">
        <pc:chgData name="Erik Bergbäck Knudsen" userId="S::erkn@dtu.dk::7028c474-af22-41ee-9ddd-5fdf2cd26899" providerId="AD" clId="Web-{E75AC49F-B0F6-C000-02A9-2E752A6CA3A7}" dt="2021-05-03T18:52:25.755" v="184"/>
        <pc:sldMkLst>
          <pc:docMk/>
          <pc:sldMk cId="2731154859" sldId="276"/>
        </pc:sldMkLst>
      </pc:sldChg>
      <pc:sldChg chg="addSp delSp modSp new ord">
        <pc:chgData name="Erik Bergbäck Knudsen" userId="S::erkn@dtu.dk::7028c474-af22-41ee-9ddd-5fdf2cd26899" providerId="AD" clId="Web-{E75AC49F-B0F6-C000-02A9-2E752A6CA3A7}" dt="2021-05-03T19:00:48.701" v="268" actId="1076"/>
        <pc:sldMkLst>
          <pc:docMk/>
          <pc:sldMk cId="2929560877" sldId="276"/>
        </pc:sldMkLst>
        <pc:spChg chg="mod">
          <ac:chgData name="Erik Bergbäck Knudsen" userId="S::erkn@dtu.dk::7028c474-af22-41ee-9ddd-5fdf2cd26899" providerId="AD" clId="Web-{E75AC49F-B0F6-C000-02A9-2E752A6CA3A7}" dt="2021-05-03T18:56:55.900" v="237" actId="20577"/>
          <ac:spMkLst>
            <pc:docMk/>
            <pc:sldMk cId="2929560877" sldId="276"/>
            <ac:spMk id="2" creationId="{3E3F6A46-BC06-4B89-8609-700A05C07A3C}"/>
          </ac:spMkLst>
        </pc:spChg>
        <pc:spChg chg="add del">
          <ac:chgData name="Erik Bergbäck Knudsen" userId="S::erkn@dtu.dk::7028c474-af22-41ee-9ddd-5fdf2cd26899" providerId="AD" clId="Web-{E75AC49F-B0F6-C000-02A9-2E752A6CA3A7}" dt="2021-05-03T18:58:50.480" v="251"/>
          <ac:spMkLst>
            <pc:docMk/>
            <pc:sldMk cId="2929560877" sldId="276"/>
            <ac:spMk id="6" creationId="{93709A4D-4B7F-4C20-8AC7-86FFE702432E}"/>
          </ac:spMkLst>
        </pc:spChg>
        <pc:spChg chg="add mod">
          <ac:chgData name="Erik Bergbäck Knudsen" userId="S::erkn@dtu.dk::7028c474-af22-41ee-9ddd-5fdf2cd26899" providerId="AD" clId="Web-{E75AC49F-B0F6-C000-02A9-2E752A6CA3A7}" dt="2021-05-03T18:59:33.137" v="257" actId="14100"/>
          <ac:spMkLst>
            <pc:docMk/>
            <pc:sldMk cId="2929560877" sldId="276"/>
            <ac:spMk id="7" creationId="{D9C031B3-08B4-401D-8D63-88B528C7F6FD}"/>
          </ac:spMkLst>
        </pc:spChg>
        <pc:spChg chg="add mod">
          <ac:chgData name="Erik Bergbäck Knudsen" userId="S::erkn@dtu.dk::7028c474-af22-41ee-9ddd-5fdf2cd26899" providerId="AD" clId="Web-{E75AC49F-B0F6-C000-02A9-2E752A6CA3A7}" dt="2021-05-03T19:00:48.701" v="268" actId="1076"/>
          <ac:spMkLst>
            <pc:docMk/>
            <pc:sldMk cId="2929560877" sldId="276"/>
            <ac:spMk id="8" creationId="{BF8F47AB-87F8-4E07-AE75-C773DA40E2CB}"/>
          </ac:spMkLst>
        </pc:spChg>
        <pc:picChg chg="add mod">
          <ac:chgData name="Erik Bergbäck Knudsen" userId="S::erkn@dtu.dk::7028c474-af22-41ee-9ddd-5fdf2cd26899" providerId="AD" clId="Web-{E75AC49F-B0F6-C000-02A9-2E752A6CA3A7}" dt="2021-05-03T18:59:20.450" v="255" actId="1076"/>
          <ac:picMkLst>
            <pc:docMk/>
            <pc:sldMk cId="2929560877" sldId="276"/>
            <ac:picMk id="3" creationId="{C68F033D-01A9-4374-BCE7-8619767B8E07}"/>
          </ac:picMkLst>
        </pc:picChg>
        <pc:picChg chg="add mod">
          <ac:chgData name="Erik Bergbäck Knudsen" userId="S::erkn@dtu.dk::7028c474-af22-41ee-9ddd-5fdf2cd26899" providerId="AD" clId="Web-{E75AC49F-B0F6-C000-02A9-2E752A6CA3A7}" dt="2021-05-03T18:58:27.152" v="247" actId="1076"/>
          <ac:picMkLst>
            <pc:docMk/>
            <pc:sldMk cId="2929560877" sldId="276"/>
            <ac:picMk id="5" creationId="{1CAA6F38-083F-4F83-ABB4-514FE5B73D23}"/>
          </ac:picMkLst>
        </pc:picChg>
      </pc:sldChg>
      <pc:sldChg chg="new del">
        <pc:chgData name="Erik Bergbäck Knudsen" userId="S::erkn@dtu.dk::7028c474-af22-41ee-9ddd-5fdf2cd26899" providerId="AD" clId="Web-{E75AC49F-B0F6-C000-02A9-2E752A6CA3A7}" dt="2021-05-03T18:55:08.227" v="224"/>
        <pc:sldMkLst>
          <pc:docMk/>
          <pc:sldMk cId="4135439226" sldId="276"/>
        </pc:sldMkLst>
      </pc:sldChg>
      <pc:sldChg chg="add del replId">
        <pc:chgData name="Erik Bergbäck Knudsen" userId="S::erkn@dtu.dk::7028c474-af22-41ee-9ddd-5fdf2cd26899" providerId="AD" clId="Web-{E75AC49F-B0F6-C000-02A9-2E752A6CA3A7}" dt="2021-05-03T18:52:28.693" v="185"/>
        <pc:sldMkLst>
          <pc:docMk/>
          <pc:sldMk cId="35104099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0.jpe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70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1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1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34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68" name="logoill.pdf" descr="logoill.pdf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Title Text"/>
          <p:cNvSpPr txBox="1">
            <a:spLocks noGrp="1"/>
          </p:cNvSpPr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7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8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194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sz="1175" b="1" i="1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228" name="logoill.pdf" descr="logoill.pdf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0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endParaR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pic>
          <p:nvPicPr>
            <p:cNvPr id="268" name="logoill.pdf" descr="logoill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endParaR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13"/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14"/>
            <a:srcRect l="17543" r="9496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endParaR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8" name="logoill.pdf" descr="logoill.pdf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StasMcXtrace/Schools/blob/master/ISIS_April_2021/Tuesday_April_13th/4_Choppers_and_other_rotating_optics/README.m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1"/>
          <p:cNvSpPr txBox="1"/>
          <p:nvPr/>
        </p:nvSpPr>
        <p:spPr>
          <a:xfrm>
            <a:off x="3770755" y="2926148"/>
            <a:ext cx="4047149" cy="3190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28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Moving Optics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Disk Chopper</a:t>
            </a:r>
          </a:p>
          <a:p>
            <a:pPr marL="250031" indent="-250031">
              <a:buSzPct val="100000"/>
              <a:buFont typeface="Arial"/>
              <a:buChar char="•"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Fermi Chopper</a:t>
            </a:r>
          </a:p>
        </p:txBody>
      </p:sp>
      <p:sp>
        <p:nvSpPr>
          <p:cNvPr id="289" name="Rounded Rectangle 2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0" name="Rounded Rectangle 3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1" name="Rounded Rectangle 4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2" name="Rounded Rectangle 5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3" name="Rectangle 6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4" name="Title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0304D27A-1C4B-4A96-B73E-07E1042E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560" y="1555980"/>
            <a:ext cx="8430008" cy="46833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9FBF0-02C7-450D-86DD-51B0E18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 Chopper</a:t>
            </a:r>
          </a:p>
        </p:txBody>
      </p:sp>
    </p:spTree>
    <p:extLst>
      <p:ext uri="{BB962C8B-B14F-4D97-AF65-F5344CB8AC3E}">
        <p14:creationId xmlns:p14="http://schemas.microsoft.com/office/powerpoint/2010/main" val="16806158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1"/>
          <p:cNvSpPr txBox="1"/>
          <p:nvPr/>
        </p:nvSpPr>
        <p:spPr>
          <a:xfrm>
            <a:off x="5756985" y="2807262"/>
            <a:ext cx="5766874" cy="261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 marR="36882" indent="40639" defTabSz="407733">
              <a:lnSpc>
                <a:spcPct val="93000"/>
              </a:lnSpc>
              <a:defRPr sz="2800" b="1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Velocity Selectors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</a:t>
            </a:r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R="36882" indent="40639" defTabSz="407733">
              <a:lnSpc>
                <a:spcPct val="93000"/>
              </a:lnSpc>
              <a:defRPr sz="28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 the neutron energy you want</a:t>
            </a:r>
          </a:p>
        </p:txBody>
      </p:sp>
      <p:sp>
        <p:nvSpPr>
          <p:cNvPr id="298" name="Rounded Rectangle 2"/>
          <p:cNvSpPr/>
          <p:nvPr/>
        </p:nvSpPr>
        <p:spPr>
          <a:xfrm>
            <a:off x="2044069" y="2059143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99" name="Rounded Rectangle 3"/>
          <p:cNvSpPr/>
          <p:nvPr/>
        </p:nvSpPr>
        <p:spPr>
          <a:xfrm>
            <a:off x="3681617" y="2059143"/>
            <a:ext cx="5156060" cy="518619"/>
          </a:xfrm>
          <a:prstGeom prst="roundRect">
            <a:avLst>
              <a:gd name="adj" fmla="val 16667"/>
            </a:avLst>
          </a:prstGeom>
          <a:solidFill>
            <a:srgbClr val="E41962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00" name="Rectangle 6"/>
          <p:cNvSpPr/>
          <p:nvPr/>
        </p:nvSpPr>
        <p:spPr>
          <a:xfrm flipH="1">
            <a:off x="3542968" y="1608422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106" y="1711200"/>
            <a:ext cx="4257561" cy="1111232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Velocity Selectors</a:t>
            </a:r>
            <a:endParaRPr dirty="0"/>
          </a:p>
        </p:txBody>
      </p:sp>
      <p:sp>
        <p:nvSpPr>
          <p:cNvPr id="3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1" descr="Picture 11">
            <a:extLst>
              <a:ext uri="{FF2B5EF4-FFF2-40B4-BE49-F238E27FC236}">
                <a16:creationId xmlns:a16="http://schemas.microsoft.com/office/drawing/2014/main" id="{6597C1FC-99FC-4F69-A1C2-A9FA4E828F0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58" y="4016387"/>
            <a:ext cx="3688337" cy="207469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A787D0A4-D5BF-4C40-91D5-7FBDBFFB3181}"/>
              </a:ext>
            </a:extLst>
          </p:cNvPr>
          <p:cNvSpPr txBox="1"/>
          <p:nvPr/>
        </p:nvSpPr>
        <p:spPr>
          <a:xfrm>
            <a:off x="2692555" y="5933293"/>
            <a:ext cx="1067929" cy="241054"/>
          </a:xfrm>
          <a:prstGeom prst="rect">
            <a:avLst/>
          </a:prstGeom>
          <a:solidFill>
            <a:srgbClr val="0D1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6104" tIns="46104" rIns="46104" bIns="46104">
            <a:spAutoFit/>
          </a:bodyPr>
          <a:lstStyle>
            <a:lvl1pPr marR="36882" indent="40639" defTabSz="407733">
              <a:lnSpc>
                <a:spcPct val="93000"/>
              </a:lnSpc>
              <a:defRPr sz="10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ILL.FR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96FDA30-633F-4BAE-B2AE-48558DE0DFC9}"/>
              </a:ext>
            </a:extLst>
          </p:cNvPr>
          <p:cNvSpPr txBox="1"/>
          <p:nvPr/>
        </p:nvSpPr>
        <p:spPr>
          <a:xfrm>
            <a:off x="4134573" y="3008386"/>
            <a:ext cx="4834644" cy="38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104" tIns="46104" rIns="46104" bIns="46104">
            <a:spAutoFit/>
          </a:bodyPr>
          <a:lstStyle/>
          <a:p>
            <a:pPr>
              <a:defRPr sz="2000"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‘broad’ monochromatization </a:t>
            </a:r>
            <a:r>
              <a:rPr>
                <a:uFillTx/>
              </a:rPr>
              <a:t>δλ/λ  ≈ 10 %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4FBB509B-D2A9-4811-8469-C25DC3A93D61}"/>
              </a:ext>
            </a:extLst>
          </p:cNvPr>
          <p:cNvGrpSpPr/>
          <p:nvPr/>
        </p:nvGrpSpPr>
        <p:grpSpPr>
          <a:xfrm>
            <a:off x="7289071" y="4016385"/>
            <a:ext cx="2637401" cy="2104138"/>
            <a:chOff x="0" y="-2"/>
            <a:chExt cx="2637400" cy="2104137"/>
          </a:xfrm>
        </p:grpSpPr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705FC2EB-A61B-4213-9E19-AEB4C8B9A272}"/>
                </a:ext>
              </a:extLst>
            </p:cNvPr>
            <p:cNvGrpSpPr/>
            <p:nvPr/>
          </p:nvGrpSpPr>
          <p:grpSpPr>
            <a:xfrm>
              <a:off x="0" y="-2"/>
              <a:ext cx="2637400" cy="2104137"/>
              <a:chOff x="0" y="-1"/>
              <a:chExt cx="2637399" cy="2104135"/>
            </a:xfrm>
          </p:grpSpPr>
          <p:pic>
            <p:nvPicPr>
              <p:cNvPr id="15" name="Picture 5" descr="Picture 5">
                <a:extLst>
                  <a:ext uri="{FF2B5EF4-FFF2-40B4-BE49-F238E27FC236}">
                    <a16:creationId xmlns:a16="http://schemas.microsoft.com/office/drawing/2014/main" id="{A96EB33D-0C35-43E8-BAE5-56607DE68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"/>
                <a:ext cx="2637399" cy="10569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" name="Picture 6" descr="Picture 6">
                <a:extLst>
                  <a:ext uri="{FF2B5EF4-FFF2-40B4-BE49-F238E27FC236}">
                    <a16:creationId xmlns:a16="http://schemas.microsoft.com/office/drawing/2014/main" id="{CB961162-D7B9-45D4-A778-A76B127E3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047178"/>
                <a:ext cx="2637399" cy="1056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272A824E-ED8F-46F1-A51B-789D462FCBCC}"/>
                </a:ext>
              </a:extLst>
            </p:cNvPr>
            <p:cNvSpPr/>
            <p:nvPr/>
          </p:nvSpPr>
          <p:spPr>
            <a:xfrm>
              <a:off x="0" y="1855023"/>
              <a:ext cx="8704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Astrium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6A46-BC06-4B89-8609-700A05C0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Selector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68F033D-01A9-4374-BCE7-8619767B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33" y="2472871"/>
            <a:ext cx="9577245" cy="3165237"/>
          </a:xfrm>
          <a:prstGeom prst="rect">
            <a:avLst/>
          </a:prstGeom>
        </p:spPr>
      </p:pic>
      <p:pic>
        <p:nvPicPr>
          <p:cNvPr id="5" name="Picture 4" descr="Picture 1">
            <a:extLst>
              <a:ext uri="{FF2B5EF4-FFF2-40B4-BE49-F238E27FC236}">
                <a16:creationId xmlns:a16="http://schemas.microsoft.com/office/drawing/2014/main" id="{1CAA6F38-083F-4F83-ABB4-514FE5B7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52" y="1537655"/>
            <a:ext cx="3060716" cy="80119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9C031B3-08B4-401D-8D63-88B528C7F6FD}"/>
              </a:ext>
            </a:extLst>
          </p:cNvPr>
          <p:cNvSpPr/>
          <p:nvPr/>
        </p:nvSpPr>
        <p:spPr>
          <a:xfrm>
            <a:off x="8020513" y="3424576"/>
            <a:ext cx="304277" cy="622966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F47AB-87F8-4E07-AE75-C773DA40E2CB}"/>
              </a:ext>
            </a:extLst>
          </p:cNvPr>
          <p:cNvSpPr txBox="1"/>
          <p:nvPr/>
        </p:nvSpPr>
        <p:spPr>
          <a:xfrm>
            <a:off x="8413024" y="3498546"/>
            <a:ext cx="27431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</a:rPr>
              <a:t>housing</a:t>
            </a:r>
            <a:endParaRPr lang="en-US" sz="1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608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27E6-5AE1-46E7-BE44-BDC1F4D5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Selectors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54C78DB-73BC-44D1-B26D-232E2DEC4186}"/>
              </a:ext>
            </a:extLst>
          </p:cNvPr>
          <p:cNvSpPr txBox="1"/>
          <p:nvPr/>
        </p:nvSpPr>
        <p:spPr>
          <a:xfrm>
            <a:off x="2160000" y="2160000"/>
            <a:ext cx="9216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strike="noStrike" spc="-1">
                <a:latin typeface="Arial"/>
              </a:rPr>
              <a:t>Let’s do an exercise on this also:</a:t>
            </a:r>
          </a:p>
          <a:p>
            <a:r>
              <a:rPr lang="en-GB" sz="1800" b="0" strike="noStrike" spc="-1">
                <a:latin typeface="Arial"/>
              </a:rPr>
              <a:t>Go to the same place on github you were before and do the second Task:</a:t>
            </a:r>
          </a:p>
          <a:p>
            <a:r>
              <a:rPr lang="en-GB" sz="1800" b="0" strike="noStrike" spc="-1">
                <a:latin typeface="Arial"/>
                <a:hlinkClick r:id="rId2"/>
              </a:rPr>
              <a:t>https://github.com/McStasMcXtrace/Schools/blob/master/ISIS_April_2021/Tuesday_April_13th/4_Choppers_and_other_rotating_optics/README.md</a:t>
            </a:r>
            <a:endParaRPr lang="en-GB" sz="1800" b="0" strike="noStrike" spc="-1">
              <a:latin typeface="Arial"/>
            </a:endParaRPr>
          </a:p>
          <a:p>
            <a:endParaRPr lang="en-GB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063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96AB3A80-3783-4988-BB24-BAA62BBC8119}"/>
              </a:ext>
            </a:extLst>
          </p:cNvPr>
          <p:cNvSpPr/>
          <p:nvPr/>
        </p:nvSpPr>
        <p:spPr>
          <a:xfrm>
            <a:off x="1636920" y="1378800"/>
            <a:ext cx="5563080" cy="7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 optics that move</a:t>
            </a:r>
            <a:r>
              <a:rPr lang="en-GB" sz="3200" spc="-1" dirty="0">
                <a:solidFill>
                  <a:srgbClr val="000000"/>
                </a:solidFill>
                <a:latin typeface="Arial"/>
                <a:ea typeface="DejaVu Sans"/>
              </a:rPr>
              <a:t>... but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6EEEF4B-30A1-46A7-A318-315A319B4FE7}"/>
              </a:ext>
            </a:extLst>
          </p:cNvPr>
          <p:cNvSpPr/>
          <p:nvPr/>
        </p:nvSpPr>
        <p:spPr>
          <a:xfrm>
            <a:off x="4464000" y="2805120"/>
            <a:ext cx="3966120" cy="2156760"/>
          </a:xfrm>
          <a:prstGeom prst="line">
            <a:avLst/>
          </a:prstGeom>
          <a:ln w="7632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ABEA5AE9-6276-4B50-A5AB-E2E347E1A22F}"/>
              </a:ext>
            </a:extLst>
          </p:cNvPr>
          <p:cNvSpPr/>
          <p:nvPr/>
        </p:nvSpPr>
        <p:spPr>
          <a:xfrm>
            <a:off x="4600800" y="5274720"/>
            <a:ext cx="4717080" cy="3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...optics with moving parts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4721CCE1-3C86-447D-B144-73A91F49F98D}"/>
              </a:ext>
            </a:extLst>
          </p:cNvPr>
          <p:cNvSpPr/>
          <p:nvPr/>
        </p:nvSpPr>
        <p:spPr>
          <a:xfrm>
            <a:off x="4464000" y="2805120"/>
            <a:ext cx="3966120" cy="2156760"/>
          </a:xfrm>
          <a:prstGeom prst="line">
            <a:avLst/>
          </a:prstGeom>
          <a:ln w="7632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" name="CustomShape 15">
            <a:extLst>
              <a:ext uri="{FF2B5EF4-FFF2-40B4-BE49-F238E27FC236}">
                <a16:creationId xmlns:a16="http://schemas.microsoft.com/office/drawing/2014/main" id="{E31E9614-B2D3-4859-B11F-C87982DD7DF6}"/>
              </a:ext>
            </a:extLst>
          </p:cNvPr>
          <p:cNvSpPr/>
          <p:nvPr/>
        </p:nvSpPr>
        <p:spPr>
          <a:xfrm>
            <a:off x="4600800" y="5274720"/>
            <a:ext cx="4717080" cy="38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...optics with moving parts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5D8FB024-A2B7-4176-A97E-EFA46AC5FDE9}"/>
              </a:ext>
            </a:extLst>
          </p:cNvPr>
          <p:cNvSpPr/>
          <p:nvPr/>
        </p:nvSpPr>
        <p:spPr>
          <a:xfrm rot="1680000">
            <a:off x="5953688" y="3129353"/>
            <a:ext cx="1269731" cy="1754390"/>
          </a:xfrm>
          <a:prstGeom prst="curved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727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21E3F518-152F-40B1-B141-8519D535259E}"/>
              </a:ext>
            </a:extLst>
          </p:cNvPr>
          <p:cNvSpPr/>
          <p:nvPr/>
        </p:nvSpPr>
        <p:spPr>
          <a:xfrm>
            <a:off x="2288520" y="1763280"/>
            <a:ext cx="8088480" cy="14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we can’t do: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COMPONENT something = Sometype(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	par1=value1, par2=value2, ….)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AT( f_x(t), f_y(t), f_z(t) )</a:t>
            </a: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RELATIVE someother</a:t>
            </a: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 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B68F2C6-A81E-428F-8D39-7DB7D4558B34}"/>
              </a:ext>
            </a:extLst>
          </p:cNvPr>
          <p:cNvSpPr/>
          <p:nvPr/>
        </p:nvSpPr>
        <p:spPr>
          <a:xfrm>
            <a:off x="5729400" y="4114800"/>
            <a:ext cx="268776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 what </a:t>
            </a:r>
            <a:r>
              <a:rPr lang="en-GB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we do?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92A18-344B-49EB-B008-5ED6764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Optics</a:t>
            </a:r>
          </a:p>
        </p:txBody>
      </p:sp>
    </p:spTree>
    <p:extLst>
      <p:ext uri="{BB962C8B-B14F-4D97-AF65-F5344CB8AC3E}">
        <p14:creationId xmlns:p14="http://schemas.microsoft.com/office/powerpoint/2010/main" val="6551407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07F1D2FB-6A6C-4148-B7E5-5C35AACEBBE7}"/>
              </a:ext>
            </a:extLst>
          </p:cNvPr>
          <p:cNvSpPr/>
          <p:nvPr/>
        </p:nvSpPr>
        <p:spPr>
          <a:xfrm rot="20100000">
            <a:off x="8581068" y="5489197"/>
            <a:ext cx="829737" cy="859972"/>
          </a:xfrm>
          <a:prstGeom prst="pie">
            <a:avLst/>
          </a:prstGeom>
          <a:solidFill>
            <a:srgbClr val="FFFFFF"/>
          </a:solidFill>
          <a:ln w="25400" cap="flat">
            <a:solidFill>
              <a:srgbClr val="4472C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BAEE3CBE-E31D-441D-B29A-10F9F81D389C}"/>
              </a:ext>
            </a:extLst>
          </p:cNvPr>
          <p:cNvSpPr/>
          <p:nvPr/>
        </p:nvSpPr>
        <p:spPr>
          <a:xfrm rot="-2820000">
            <a:off x="3791396" y="5132388"/>
            <a:ext cx="829737" cy="859972"/>
          </a:xfrm>
          <a:prstGeom prst="pie">
            <a:avLst/>
          </a:prstGeom>
          <a:solidFill>
            <a:srgbClr val="FFFFFF"/>
          </a:solidFill>
          <a:ln w="25400" cap="flat">
            <a:solidFill>
              <a:srgbClr val="4472C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21E3F518-152F-40B1-B141-8519D535259E}"/>
              </a:ext>
            </a:extLst>
          </p:cNvPr>
          <p:cNvSpPr/>
          <p:nvPr/>
        </p:nvSpPr>
        <p:spPr>
          <a:xfrm>
            <a:off x="2288520" y="1763280"/>
            <a:ext cx="8088480" cy="149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we can’t do: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COMPONENT something = Sometype(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	par1=value1, par2=value2, ….)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AT( f_x(t), f_y(t), f_z(t) )</a:t>
            </a:r>
            <a:r>
              <a:rPr lang="en-GB" sz="1800" b="1" strike="noStrike" spc="-1">
                <a:solidFill>
                  <a:srgbClr val="6666FF"/>
                </a:solidFill>
                <a:latin typeface="Courier New"/>
                <a:ea typeface="DejaVu Sans"/>
              </a:rPr>
              <a:t>RELATIVE someother</a:t>
            </a:r>
            <a:r>
              <a:rPr lang="en-GB" sz="1800" b="1" strike="noStrike" spc="-1">
                <a:solidFill>
                  <a:srgbClr val="FF3333"/>
                </a:solidFill>
                <a:latin typeface="Courier New"/>
                <a:ea typeface="DejaVu Sans"/>
              </a:rPr>
              <a:t> 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B68F2C6-A81E-428F-8D39-7DB7D4558B34}"/>
              </a:ext>
            </a:extLst>
          </p:cNvPr>
          <p:cNvSpPr/>
          <p:nvPr/>
        </p:nvSpPr>
        <p:spPr>
          <a:xfrm>
            <a:off x="5729400" y="3812419"/>
            <a:ext cx="268776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 what </a:t>
            </a:r>
            <a:r>
              <a:rPr lang="en-GB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we do?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657086D4-9E58-4938-807A-541E839BA2B6}"/>
              </a:ext>
            </a:extLst>
          </p:cNvPr>
          <p:cNvSpPr/>
          <p:nvPr/>
        </p:nvSpPr>
        <p:spPr>
          <a:xfrm>
            <a:off x="3691489" y="4155804"/>
            <a:ext cx="6399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Instead, we operate internally in the component on the neutron state, e.g. “rotate” the neutron etc.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137C1B63-58AE-4345-9227-3FFB858DDD98}"/>
              </a:ext>
            </a:extLst>
          </p:cNvPr>
          <p:cNvSpPr/>
          <p:nvPr/>
        </p:nvSpPr>
        <p:spPr>
          <a:xfrm>
            <a:off x="7477977" y="5050048"/>
            <a:ext cx="1507680" cy="722160"/>
          </a:xfrm>
          <a:prstGeom prst="line">
            <a:avLst/>
          </a:prstGeom>
          <a:ln w="324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CustomShape 8">
            <a:extLst>
              <a:ext uri="{FF2B5EF4-FFF2-40B4-BE49-F238E27FC236}">
                <a16:creationId xmlns:a16="http://schemas.microsoft.com/office/drawing/2014/main" id="{0766999D-9D6E-484C-8414-8C2D35D2DF41}"/>
              </a:ext>
            </a:extLst>
          </p:cNvPr>
          <p:cNvSpPr/>
          <p:nvPr/>
        </p:nvSpPr>
        <p:spPr>
          <a:xfrm rot="1349400">
            <a:off x="8004297" y="5222848"/>
            <a:ext cx="320400" cy="289080"/>
          </a:xfrm>
          <a:prstGeom prst="ellipse">
            <a:avLst/>
          </a:prstGeom>
          <a:solidFill>
            <a:srgbClr val="0000FF"/>
          </a:solidFill>
          <a:ln w="255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200" b="0" i="1" strike="noStrike" spc="-1">
                <a:solidFill>
                  <a:srgbClr val="FFFF00"/>
                </a:solidFill>
                <a:latin typeface="Latin Modern Mono Slanted"/>
                <a:ea typeface="DejaVu Sans"/>
              </a:rPr>
              <a:t>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BC12DFC3-F77B-4696-BE87-778E0734E76F}"/>
              </a:ext>
            </a:extLst>
          </p:cNvPr>
          <p:cNvSpPr/>
          <p:nvPr/>
        </p:nvSpPr>
        <p:spPr>
          <a:xfrm>
            <a:off x="2538709" y="5444852"/>
            <a:ext cx="1671480" cy="16920"/>
          </a:xfrm>
          <a:prstGeom prst="line">
            <a:avLst/>
          </a:prstGeom>
          <a:ln w="324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12">
            <a:extLst>
              <a:ext uri="{FF2B5EF4-FFF2-40B4-BE49-F238E27FC236}">
                <a16:creationId xmlns:a16="http://schemas.microsoft.com/office/drawing/2014/main" id="{BDBD8328-89EE-410A-99B8-EB268FB90C8A}"/>
              </a:ext>
            </a:extLst>
          </p:cNvPr>
          <p:cNvSpPr/>
          <p:nvPr/>
        </p:nvSpPr>
        <p:spPr>
          <a:xfrm rot="21449400">
            <a:off x="3134869" y="5297612"/>
            <a:ext cx="320400" cy="289080"/>
          </a:xfrm>
          <a:prstGeom prst="ellipse">
            <a:avLst/>
          </a:prstGeom>
          <a:solidFill>
            <a:srgbClr val="0000FF"/>
          </a:solidFill>
          <a:ln w="2556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200" b="0" i="1" strike="noStrike" spc="-1">
                <a:solidFill>
                  <a:srgbClr val="FFFF00"/>
                </a:solidFill>
                <a:latin typeface="Latin Modern Mono Slanted"/>
                <a:ea typeface="DejaVu Sans"/>
              </a:rPr>
              <a:t>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578DA83-2BAE-4929-9F8A-A22E580CFD71}"/>
              </a:ext>
            </a:extLst>
          </p:cNvPr>
          <p:cNvSpPr/>
          <p:nvPr/>
        </p:nvSpPr>
        <p:spPr>
          <a:xfrm>
            <a:off x="5531479" y="5323005"/>
            <a:ext cx="1216152" cy="484632"/>
          </a:xfrm>
          <a:prstGeom prst="leftRightArrow">
            <a:avLst/>
          </a:prstGeom>
          <a:solidFill>
            <a:srgbClr val="ED7D3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424CFE-9F4E-4E5D-8A1C-3DAC1DB8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Optics</a:t>
            </a:r>
          </a:p>
        </p:txBody>
      </p:sp>
    </p:spTree>
    <p:extLst>
      <p:ext uri="{BB962C8B-B14F-4D97-AF65-F5344CB8AC3E}">
        <p14:creationId xmlns:p14="http://schemas.microsoft.com/office/powerpoint/2010/main" val="8402708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ounded Rectangle 3"/>
          <p:cNvSpPr/>
          <p:nvPr/>
        </p:nvSpPr>
        <p:spPr>
          <a:xfrm>
            <a:off x="2044069" y="2228221"/>
            <a:ext cx="1457407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DISK CHOPPER</a:t>
            </a:r>
          </a:p>
        </p:txBody>
      </p:sp>
      <p:sp>
        <p:nvSpPr>
          <p:cNvPr id="3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43" name="Rounded Rectangle 12"/>
          <p:cNvSpPr/>
          <p:nvPr/>
        </p:nvSpPr>
        <p:spPr>
          <a:xfrm>
            <a:off x="6923697" y="2228221"/>
            <a:ext cx="2461131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4" name="Rounded Rectangle 13"/>
          <p:cNvSpPr/>
          <p:nvPr/>
        </p:nvSpPr>
        <p:spPr>
          <a:xfrm>
            <a:off x="4164285" y="2228221"/>
            <a:ext cx="166574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5" name="Rounded Rectangle 14"/>
          <p:cNvSpPr/>
          <p:nvPr/>
        </p:nvSpPr>
        <p:spPr>
          <a:xfrm>
            <a:off x="5144466" y="2228221"/>
            <a:ext cx="360230" cy="5186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10800000"/>
          </a:gradFill>
          <a:ln w="12700">
            <a:miter lim="400000"/>
          </a:ln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6" name="Rectangle 15"/>
          <p:cNvSpPr/>
          <p:nvPr/>
        </p:nvSpPr>
        <p:spPr>
          <a:xfrm flipH="1">
            <a:off x="3542968" y="1777500"/>
            <a:ext cx="41494" cy="1497409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46799" tIns="46799" rIns="46799" bIns="46799" anchor="ctr"/>
          <a:lstStyle/>
          <a:p>
            <a:pPr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347" name="TextBox 16"/>
          <p:cNvSpPr txBox="1"/>
          <p:nvPr/>
        </p:nvSpPr>
        <p:spPr>
          <a:xfrm>
            <a:off x="3167567" y="3932046"/>
            <a:ext cx="4035807" cy="1577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Define time structure of the beam </a:t>
            </a:r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Time Of Flight (TOF) measurements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2E4F-3523-4F6F-9F95-B5836BF0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Disk Chopper</a:t>
            </a:r>
            <a:endParaRPr lang="en-US" dirty="0"/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50" name="DiskChop1.pdf" descr="DiskChop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2" y="1624717"/>
            <a:ext cx="4377473" cy="4188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r&amp;d2-2.jpg" descr="r&amp;d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79" y="1933984"/>
            <a:ext cx="3826649" cy="286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5A5DF-B876-4F83-A9F6-50BF4DC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Chopper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04BBD03-5239-4111-B850-BFBFA38B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53" y="1626530"/>
            <a:ext cx="9781887" cy="42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09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3831C1-0279-49AF-B6C5-F97F6C78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128" y="1513783"/>
            <a:ext cx="7946310" cy="42035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1B11CA-DA08-469B-8D82-D47A4919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Disk Chopper</a:t>
            </a:r>
          </a:p>
        </p:txBody>
      </p:sp>
    </p:spTree>
    <p:extLst>
      <p:ext uri="{BB962C8B-B14F-4D97-AF65-F5344CB8AC3E}">
        <p14:creationId xmlns:p14="http://schemas.microsoft.com/office/powerpoint/2010/main" val="30745860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>
            <a:extLst>
              <a:ext uri="{FF2B5EF4-FFF2-40B4-BE49-F238E27FC236}">
                <a16:creationId xmlns:a16="http://schemas.microsoft.com/office/drawing/2014/main" id="{5C198597-7A87-4A18-85B8-58DD1D3D7E18}"/>
              </a:ext>
            </a:extLst>
          </p:cNvPr>
          <p:cNvSpPr txBox="1"/>
          <p:nvPr/>
        </p:nvSpPr>
        <p:spPr>
          <a:xfrm>
            <a:off x="2376000" y="1800000"/>
            <a:ext cx="8784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0" strike="noStrike" spc="-1">
                <a:latin typeface="Arial"/>
              </a:rPr>
              <a:t>Let’s do an exercise on this – head on over to github and find it there:</a:t>
            </a:r>
          </a:p>
          <a:p>
            <a:endParaRPr lang="en-GB" sz="1800" b="0" strike="noStrike" spc="-1">
              <a:latin typeface="Arial"/>
            </a:endParaRPr>
          </a:p>
          <a:p>
            <a:r>
              <a:rPr lang="en-GB" sz="1800" b="0" strike="noStrike" spc="-1">
                <a:latin typeface="Arial"/>
              </a:rPr>
              <a:t>https://github.com/McStasMcXtrace/Schools/blob/master/ISIS_April_2021/Tuesday_April_13th/4_Choppers_and_other_rotating_optics/README.md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05341-19B3-4C65-BB9B-6B78CDF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Disk Chopper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258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</vt:lpstr>
      <vt:lpstr>PowerPoint Presentation</vt:lpstr>
      <vt:lpstr>PowerPoint Presentation</vt:lpstr>
      <vt:lpstr>Moving Optics</vt:lpstr>
      <vt:lpstr>Moving Optics</vt:lpstr>
      <vt:lpstr>DISK CHOPPER</vt:lpstr>
      <vt:lpstr>Disk Chopper</vt:lpstr>
      <vt:lpstr>Disk Chopper</vt:lpstr>
      <vt:lpstr>Disk Chopper</vt:lpstr>
      <vt:lpstr>Disk Chopper</vt:lpstr>
      <vt:lpstr>Fermi Chopper</vt:lpstr>
      <vt:lpstr>PowerPoint Presentation</vt:lpstr>
      <vt:lpstr>Velocity Selectors</vt:lpstr>
      <vt:lpstr>Velocity Selector</vt:lpstr>
      <vt:lpstr>Velocity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129</cp:revision>
  <dcterms:modified xsi:type="dcterms:W3CDTF">2021-05-03T19:03:28Z</dcterms:modified>
</cp:coreProperties>
</file>