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200400" cy="99028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8"/>
    <p:restoredTop sz="94637"/>
  </p:normalViewPr>
  <p:slideViewPr>
    <p:cSldViewPr snapToGrid="0" snapToObjects="1">
      <p:cViewPr>
        <p:scale>
          <a:sx n="65" d="100"/>
          <a:sy n="65" d="100"/>
        </p:scale>
        <p:origin x="33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1620671"/>
            <a:ext cx="2720340" cy="3447650"/>
          </a:xfrm>
        </p:spPr>
        <p:txBody>
          <a:bodyPr anchor="b"/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5201276"/>
            <a:ext cx="2400300" cy="2390890"/>
          </a:xfrm>
        </p:spPr>
        <p:txBody>
          <a:bodyPr/>
          <a:lstStyle>
            <a:lvl1pPr marL="0" indent="0" algn="ctr">
              <a:buNone/>
              <a:defRPr sz="840"/>
            </a:lvl1pPr>
            <a:lvl2pPr marL="160020" indent="0" algn="ctr">
              <a:buNone/>
              <a:defRPr sz="700"/>
            </a:lvl2pPr>
            <a:lvl3pPr marL="320040" indent="0" algn="ctr">
              <a:buNone/>
              <a:defRPr sz="630"/>
            </a:lvl3pPr>
            <a:lvl4pPr marL="480060" indent="0" algn="ctr">
              <a:buNone/>
              <a:defRPr sz="560"/>
            </a:lvl4pPr>
            <a:lvl5pPr marL="640080" indent="0" algn="ctr">
              <a:buNone/>
              <a:defRPr sz="560"/>
            </a:lvl5pPr>
            <a:lvl6pPr marL="800100" indent="0" algn="ctr">
              <a:buNone/>
              <a:defRPr sz="560"/>
            </a:lvl6pPr>
            <a:lvl7pPr marL="960120" indent="0" algn="ctr">
              <a:buNone/>
              <a:defRPr sz="560"/>
            </a:lvl7pPr>
            <a:lvl8pPr marL="1120140" indent="0" algn="ctr">
              <a:buNone/>
              <a:defRPr sz="560"/>
            </a:lvl8pPr>
            <a:lvl9pPr marL="1280160" indent="0" algn="ctr">
              <a:buNone/>
              <a:defRPr sz="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7D5A-E7A6-3C47-93AE-F125EB1EBE4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8F1-532F-7F46-8B9D-6FCEE90F4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3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7D5A-E7A6-3C47-93AE-F125EB1EBE4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8F1-532F-7F46-8B9D-6FCEE90F4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1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7" y="527234"/>
            <a:ext cx="690086" cy="83921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8" y="527234"/>
            <a:ext cx="2030254" cy="839218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7D5A-E7A6-3C47-93AE-F125EB1EBE4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8F1-532F-7F46-8B9D-6FCEE90F4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7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7D5A-E7A6-3C47-93AE-F125EB1EBE4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8F1-532F-7F46-8B9D-6FCEE90F4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1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2468832"/>
            <a:ext cx="2760345" cy="4119299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6627102"/>
            <a:ext cx="2760345" cy="2166242"/>
          </a:xfrm>
        </p:spPr>
        <p:txBody>
          <a:bodyPr/>
          <a:lstStyle>
            <a:lvl1pPr marL="0" indent="0">
              <a:buNone/>
              <a:defRPr sz="840">
                <a:solidFill>
                  <a:schemeClr val="tx1"/>
                </a:solidFill>
              </a:defRPr>
            </a:lvl1pPr>
            <a:lvl2pPr marL="1600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2004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3pPr>
            <a:lvl4pPr marL="4800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4pPr>
            <a:lvl5pPr marL="64008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5pPr>
            <a:lvl6pPr marL="80010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6pPr>
            <a:lvl7pPr marL="96012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7pPr>
            <a:lvl8pPr marL="112014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8pPr>
            <a:lvl9pPr marL="12801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7D5A-E7A6-3C47-93AE-F125EB1EBE4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8F1-532F-7F46-8B9D-6FCEE90F4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2636169"/>
            <a:ext cx="1360170" cy="62832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2636169"/>
            <a:ext cx="1360170" cy="62832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7D5A-E7A6-3C47-93AE-F125EB1EBE46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8F1-532F-7F46-8B9D-6FCEE90F4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527236"/>
            <a:ext cx="2760345" cy="19140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2427568"/>
            <a:ext cx="1353919" cy="1189714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3617282"/>
            <a:ext cx="1353919" cy="53204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3" y="2427568"/>
            <a:ext cx="1360587" cy="1189714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3" y="3617282"/>
            <a:ext cx="1360587" cy="53204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7D5A-E7A6-3C47-93AE-F125EB1EBE46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8F1-532F-7F46-8B9D-6FCEE90F4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7D5A-E7A6-3C47-93AE-F125EB1EBE46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8F1-532F-7F46-8B9D-6FCEE90F4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8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7D5A-E7A6-3C47-93AE-F125EB1EBE46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8F1-532F-7F46-8B9D-6FCEE90F4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660188"/>
            <a:ext cx="1032212" cy="2310659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1425826"/>
            <a:ext cx="1620203" cy="7037424"/>
          </a:xfrm>
        </p:spPr>
        <p:txBody>
          <a:bodyPr/>
          <a:lstStyle>
            <a:lvl1pPr>
              <a:defRPr sz="1120"/>
            </a:lvl1pPr>
            <a:lvl2pPr>
              <a:defRPr sz="980"/>
            </a:lvl2pPr>
            <a:lvl3pPr>
              <a:defRPr sz="84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2970848"/>
            <a:ext cx="1032212" cy="5503862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7D5A-E7A6-3C47-93AE-F125EB1EBE46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8F1-532F-7F46-8B9D-6FCEE90F4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660188"/>
            <a:ext cx="1032212" cy="2310659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1425826"/>
            <a:ext cx="1620203" cy="7037424"/>
          </a:xfrm>
        </p:spPr>
        <p:txBody>
          <a:bodyPr anchor="t"/>
          <a:lstStyle>
            <a:lvl1pPr marL="0" indent="0">
              <a:buNone/>
              <a:defRPr sz="1120"/>
            </a:lvl1pPr>
            <a:lvl2pPr marL="160020" indent="0">
              <a:buNone/>
              <a:defRPr sz="980"/>
            </a:lvl2pPr>
            <a:lvl3pPr marL="320040" indent="0">
              <a:buNone/>
              <a:defRPr sz="840"/>
            </a:lvl3pPr>
            <a:lvl4pPr marL="480060" indent="0">
              <a:buNone/>
              <a:defRPr sz="700"/>
            </a:lvl4pPr>
            <a:lvl5pPr marL="640080" indent="0">
              <a:buNone/>
              <a:defRPr sz="700"/>
            </a:lvl5pPr>
            <a:lvl6pPr marL="800100" indent="0">
              <a:buNone/>
              <a:defRPr sz="700"/>
            </a:lvl6pPr>
            <a:lvl7pPr marL="960120" indent="0">
              <a:buNone/>
              <a:defRPr sz="700"/>
            </a:lvl7pPr>
            <a:lvl8pPr marL="1120140" indent="0">
              <a:buNone/>
              <a:defRPr sz="700"/>
            </a:lvl8pPr>
            <a:lvl9pPr marL="1280160" indent="0">
              <a:buNone/>
              <a:defRPr sz="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2970848"/>
            <a:ext cx="1032212" cy="5503862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7D5A-E7A6-3C47-93AE-F125EB1EBE46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8F1-532F-7F46-8B9D-6FCEE90F4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527236"/>
            <a:ext cx="2760345" cy="1914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2636169"/>
            <a:ext cx="2760345" cy="628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9178454"/>
            <a:ext cx="720090" cy="527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07D5A-E7A6-3C47-93AE-F125EB1EBE4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9178454"/>
            <a:ext cx="1080135" cy="527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9178454"/>
            <a:ext cx="720090" cy="527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758F1-532F-7F46-8B9D-6FCEE90F4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6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0040" rtl="0" eaLnBrk="1" latinLnBrk="0" hangingPunct="1">
        <a:lnSpc>
          <a:spcPct val="90000"/>
        </a:lnSpc>
        <a:spcBef>
          <a:spcPct val="0"/>
        </a:spcBef>
        <a:buNone/>
        <a:defRPr sz="1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" indent="-80010" algn="l" defTabSz="32004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98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A674828-8B25-D147-A30D-DD062945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40" y="-66496"/>
            <a:ext cx="2048256" cy="102412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96C9B4-53A6-094D-856C-159A8F096D40}"/>
              </a:ext>
            </a:extLst>
          </p:cNvPr>
          <p:cNvSpPr txBox="1"/>
          <p:nvPr/>
        </p:nvSpPr>
        <p:spPr>
          <a:xfrm>
            <a:off x="-41189" y="-5806"/>
            <a:ext cx="303961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Updated Gottlieb2005 - consensus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FCDF2A-4B33-F948-A67A-597EDE52B7FB}"/>
              </a:ext>
            </a:extLst>
          </p:cNvPr>
          <p:cNvSpPr txBox="1"/>
          <p:nvPr/>
        </p:nvSpPr>
        <p:spPr>
          <a:xfrm>
            <a:off x="-262674" y="9393686"/>
            <a:ext cx="1625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0.1</a:t>
            </a:r>
          </a:p>
          <a:p>
            <a:pPr algn="ctr"/>
            <a:r>
              <a:rPr lang="en-US" sz="1000" dirty="0"/>
              <a:t>Mean number of substitutions per site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25B1C2-639E-9B41-8E6D-BE636BBA00F6}"/>
              </a:ext>
            </a:extLst>
          </p:cNvPr>
          <p:cNvCxnSpPr>
            <a:cxnSpLocks noChangeAspect="1"/>
          </p:cNvCxnSpPr>
          <p:nvPr/>
        </p:nvCxnSpPr>
        <p:spPr>
          <a:xfrm>
            <a:off x="366974" y="9380771"/>
            <a:ext cx="365760" cy="0"/>
          </a:xfrm>
          <a:prstGeom prst="line">
            <a:avLst/>
          </a:prstGeom>
          <a:ln w="38100" cap="rnd">
            <a:solidFill>
              <a:srgbClr val="DDAF40"/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2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9170</TotalTime>
  <Words>12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</cp:lastModifiedBy>
  <cp:revision>12</cp:revision>
  <dcterms:created xsi:type="dcterms:W3CDTF">2020-08-18T04:26:11Z</dcterms:created>
  <dcterms:modified xsi:type="dcterms:W3CDTF">2021-04-07T00:15:35Z</dcterms:modified>
</cp:coreProperties>
</file>