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6af13a0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6af13a0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a34b0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9a34b0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96c7f62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96c7f62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9575a945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9575a945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575a945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575a945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575a945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9575a945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575a945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575a945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6af13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6af13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575a945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575a945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6c7f62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96c7f62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6af13a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6af13a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16149" t="0"/>
          <a:stretch/>
        </p:blipFill>
        <p:spPr>
          <a:xfrm>
            <a:off x="0" y="-25"/>
            <a:ext cx="9144000" cy="51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150" y="76200"/>
            <a:ext cx="743650" cy="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99700"/>
            <a:ext cx="85206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3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mbria"/>
              <a:buChar char="●"/>
            </a:pPr>
            <a:r>
              <a:rPr lang="en" sz="2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GitHub User Interface (UI)</a:t>
            </a:r>
            <a:endParaRPr sz="29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2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mbria"/>
              <a:buChar char="●"/>
            </a:pPr>
            <a:r>
              <a:rPr lang="en" sz="2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GitHub Gist</a:t>
            </a:r>
            <a:endParaRPr sz="29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mbria"/>
              <a:buChar char="●"/>
            </a:pPr>
            <a:r>
              <a:rPr lang="en" sz="2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GitHub README files (written in Markdown)</a:t>
            </a:r>
            <a:endParaRPr sz="29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mbria"/>
              <a:buChar char="●"/>
            </a:pPr>
            <a:r>
              <a:rPr lang="en" sz="2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GitHub Project Boards</a:t>
            </a:r>
            <a:endParaRPr sz="29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24975"/>
            <a:ext cx="85206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GitHub Features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499700"/>
            <a:ext cx="85206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Forking and Cloning remote Repos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Contributing to Open Source 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Creating Issues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Pull Requests (PR)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GitHub Pages (Static Website Hosting)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24975"/>
            <a:ext cx="85206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GitHub Features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1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Pull Requests</a:t>
            </a:r>
            <a:endParaRPr sz="3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483050"/>
            <a:ext cx="6877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92425" y="1504675"/>
            <a:ext cx="80970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mbria"/>
              <a:buChar char="●"/>
            </a:pPr>
            <a:r>
              <a:rPr lang="en" sz="2000">
                <a:solidFill>
                  <a:srgbClr val="4D4D4D"/>
                </a:solidFill>
                <a:latin typeface="Cambria"/>
                <a:ea typeface="Cambria"/>
                <a:cs typeface="Cambria"/>
                <a:sym typeface="Cambria"/>
              </a:rPr>
              <a:t>Version control, also known as source control, is the practice of tracking and managing changes to software code.</a:t>
            </a:r>
            <a:endParaRPr sz="2000">
              <a:solidFill>
                <a:srgbClr val="4D4D4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mbria"/>
              <a:buChar char="●"/>
            </a:pPr>
            <a:r>
              <a:rPr lang="en" sz="2000">
                <a:solidFill>
                  <a:srgbClr val="4D4D4D"/>
                </a:solidFill>
                <a:latin typeface="Cambria"/>
                <a:ea typeface="Cambria"/>
                <a:cs typeface="Cambria"/>
                <a:sym typeface="Cambria"/>
              </a:rPr>
              <a:t> Version control systems are software tools that help software teams manage changes to source code over time.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025" y="500725"/>
            <a:ext cx="797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What is version control?</a:t>
            </a:r>
            <a:endParaRPr sz="45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4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 Version control system</a:t>
            </a:r>
            <a:endParaRPr sz="4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71825"/>
            <a:ext cx="8337605" cy="368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81400" y="283600"/>
            <a:ext cx="858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What is Git?</a:t>
            </a:r>
            <a:endParaRPr sz="475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7003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Git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is the most commonly used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Distributed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Version Control System (VCS).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Git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tracks the changes you make to files, so you have a record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of what has been done, and you can revert to specific versions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should you ever need to.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Git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also makes collaboration easier, allowing changes by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multiple people to all be merged into one source.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750" y="25717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48400" y="27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Why use Git?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3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Open source 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Save Time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Undo Mistakes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Make Useful Commits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Work in Your Own Way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Collaborate &amp; Contribute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65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Workflow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975" y="932350"/>
            <a:ext cx="5676299" cy="40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Branching</a:t>
            </a:r>
            <a:endParaRPr sz="3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388" y="1019850"/>
            <a:ext cx="6611230" cy="40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Mergin</a:t>
            </a: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 sz="3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3390" l="0" r="0" t="0"/>
          <a:stretch/>
        </p:blipFill>
        <p:spPr>
          <a:xfrm>
            <a:off x="315026" y="1852825"/>
            <a:ext cx="3830949" cy="27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975" y="1852824"/>
            <a:ext cx="4770800" cy="2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24975"/>
            <a:ext cx="85206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What is GitHub?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869028"/>
            <a:ext cx="8520600" cy="2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3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 code hosting platform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Easy Version Control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Easy to Collaborate with others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Open Source Development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●"/>
            </a:pP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Bug Tracking</a:t>
            </a:r>
            <a:r>
              <a:rPr lang="en" sz="2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Automation, Project Boards</a:t>
            </a:r>
            <a:endParaRPr sz="2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600" y="0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900" y="1491125"/>
            <a:ext cx="3295100" cy="27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