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187-1E39-4263-AEF6-7FEC867A247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F68C-2421-400A-8DC8-67DCE19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8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187-1E39-4263-AEF6-7FEC867A247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F68C-2421-400A-8DC8-67DCE19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187-1E39-4263-AEF6-7FEC867A247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F68C-2421-400A-8DC8-67DCE19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4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187-1E39-4263-AEF6-7FEC867A247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F68C-2421-400A-8DC8-67DCE19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6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187-1E39-4263-AEF6-7FEC867A247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F68C-2421-400A-8DC8-67DCE19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6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187-1E39-4263-AEF6-7FEC867A247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F68C-2421-400A-8DC8-67DCE19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9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187-1E39-4263-AEF6-7FEC867A247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F68C-2421-400A-8DC8-67DCE19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8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187-1E39-4263-AEF6-7FEC867A247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F68C-2421-400A-8DC8-67DCE19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187-1E39-4263-AEF6-7FEC867A247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F68C-2421-400A-8DC8-67DCE19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7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187-1E39-4263-AEF6-7FEC867A247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F68C-2421-400A-8DC8-67DCE19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1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187-1E39-4263-AEF6-7FEC867A247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F68C-2421-400A-8DC8-67DCE19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A7187-1E39-4263-AEF6-7FEC867A2470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DF68C-2421-400A-8DC8-67DCE19E8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1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script with a function that gets two parameter from the command line and print their multiplication inside the function. </a:t>
            </a:r>
            <a:r>
              <a:rPr lang="en-US" dirty="0" smtClean="0"/>
              <a:t>C &amp; P the script on blackboard.</a:t>
            </a:r>
            <a:endParaRPr lang="en-US" dirty="0" smtClean="0"/>
          </a:p>
          <a:p>
            <a:r>
              <a:rPr lang="en-US" dirty="0" smtClean="0"/>
              <a:t>Write a script with a function that get two parameters from the command line and print out the parameter with lower value. C &amp; P the script on blackboard.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7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i="1" dirty="0" smtClean="0"/>
              <a:t>NAME [in LIST ]; </a:t>
            </a:r>
            <a:r>
              <a:rPr lang="en-US" b="1" dirty="0" smtClean="0"/>
              <a:t>do</a:t>
            </a:r>
            <a:r>
              <a:rPr lang="en-US" dirty="0" smtClean="0"/>
              <a:t> </a:t>
            </a:r>
            <a:r>
              <a:rPr lang="en-US" i="1" dirty="0" smtClean="0"/>
              <a:t>COMMANDS</a:t>
            </a:r>
            <a:r>
              <a:rPr lang="en-US" dirty="0" smtClean="0"/>
              <a:t>; </a:t>
            </a:r>
            <a:r>
              <a:rPr lang="en-US" b="1" dirty="0" smtClean="0"/>
              <a:t>done</a:t>
            </a:r>
          </a:p>
          <a:p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</a:t>
            </a:r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 err="1" smtClean="0"/>
              <a:t>file?.txt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for i in `</a:t>
            </a:r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 err="1" smtClean="0"/>
              <a:t>file?.txt</a:t>
            </a:r>
            <a:r>
              <a:rPr lang="en-US" dirty="0" smtClean="0"/>
              <a:t>`; do echo "CIS300"; done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for i in `</a:t>
            </a:r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 err="1" smtClean="0"/>
              <a:t>file?.txt</a:t>
            </a:r>
            <a:r>
              <a:rPr lang="en-US" dirty="0" smtClean="0"/>
              <a:t>`; do echo "$i"; done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for i in `</a:t>
            </a:r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 err="1" smtClean="0"/>
              <a:t>file?.txt</a:t>
            </a:r>
            <a:r>
              <a:rPr lang="en-US" dirty="0" smtClean="0"/>
              <a:t>`; do touch "$i".</a:t>
            </a:r>
            <a:r>
              <a:rPr lang="en-US" dirty="0" err="1" smtClean="0"/>
              <a:t>pdf</a:t>
            </a:r>
            <a:r>
              <a:rPr lang="en-US" dirty="0" smtClean="0"/>
              <a:t>; done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 for i in `</a:t>
            </a:r>
            <a:r>
              <a:rPr lang="en-US" dirty="0" err="1" smtClean="0"/>
              <a:t>ls</a:t>
            </a:r>
            <a:r>
              <a:rPr lang="en-US" dirty="0" smtClean="0"/>
              <a:t> file*`; do cat "$i"; done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i="1" dirty="0" smtClean="0"/>
              <a:t>CONTROL-COMMAND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b="1" dirty="0" smtClean="0"/>
              <a:t>do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i="1" dirty="0" smtClean="0"/>
              <a:t>CONSEQUENT-COMMANDS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b="1" dirty="0" smtClean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66693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Examples:</a:t>
            </a:r>
          </a:p>
          <a:p>
            <a:r>
              <a:rPr lang="pl-PL" dirty="0" smtClean="0"/>
              <a:t>i="0"; while [ $i -lt 3 ]; do echo “</a:t>
            </a:r>
            <a:r>
              <a:rPr lang="en-US" dirty="0" smtClean="0"/>
              <a:t>Cis300</a:t>
            </a:r>
            <a:r>
              <a:rPr lang="pl-PL" dirty="0" smtClean="0"/>
              <a:t>"; i=$[$i+1]; done</a:t>
            </a:r>
            <a:endParaRPr lang="en-US" dirty="0" smtClean="0"/>
          </a:p>
          <a:p>
            <a:r>
              <a:rPr lang="en-US" dirty="0" smtClean="0"/>
              <a:t>i=“1“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while [ $i -</a:t>
            </a:r>
            <a:r>
              <a:rPr lang="en-US" dirty="0" err="1" smtClean="0"/>
              <a:t>lt</a:t>
            </a:r>
            <a:r>
              <a:rPr lang="en-US" dirty="0" smtClean="0"/>
              <a:t> 5 ]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touch wh$i.txt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i=$[$i+2]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folder “loops”. Create 3 files named “for1.pdf”, “for2.pdf” and “for3.pdf” inside folder “loops”. Write a for loop to copy all these 3 files to files “for1.pdf.txt”, “for2.pdf.txt” and “for3.pdf.txt”. How many files are there in folder “loops:? C &amp; P the commands on BB.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while loop with initializing variable i to 6. Set the end of while condition to i equals to 0. In each step, print out the value of i.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0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either use the syntax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i="1" dirty="0" err="1" smtClean="0"/>
              <a:t>FUNCTION</a:t>
            </a:r>
            <a:r>
              <a:rPr lang="en-US" dirty="0" smtClean="0"/>
              <a:t> { </a:t>
            </a:r>
            <a:r>
              <a:rPr lang="en-US" i="1" dirty="0" smtClean="0"/>
              <a:t>COMMANDS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    or 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i="1" dirty="0" smtClean="0"/>
              <a:t>FUNCTION</a:t>
            </a:r>
            <a:r>
              <a:rPr lang="en-US" dirty="0" smtClean="0"/>
              <a:t> </a:t>
            </a:r>
            <a:r>
              <a:rPr lang="en-US" b="1" dirty="0" smtClean="0"/>
              <a:t>()</a:t>
            </a:r>
            <a:r>
              <a:rPr lang="en-US" dirty="0" smtClean="0"/>
              <a:t> { </a:t>
            </a:r>
            <a:r>
              <a:rPr lang="en-US" i="1" dirty="0" smtClean="0"/>
              <a:t>COMMANDS</a:t>
            </a:r>
            <a:r>
              <a:rPr lang="en-US" dirty="0" smtClean="0"/>
              <a:t>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6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Examples:</a:t>
            </a:r>
          </a:p>
          <a:p>
            <a:r>
              <a:rPr lang="en-US" dirty="0" smtClean="0"/>
              <a:t>test (){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echo "Function test“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test</a:t>
            </a:r>
          </a:p>
          <a:p>
            <a:r>
              <a:rPr lang="en-US" dirty="0" smtClean="0"/>
              <a:t>Function test {</a:t>
            </a:r>
          </a:p>
          <a:p>
            <a:pPr marL="0" indent="0">
              <a:buNone/>
            </a:pPr>
            <a:r>
              <a:rPr lang="en-US" dirty="0" smtClean="0"/>
              <a:t>    echo "Function syntax test“</a:t>
            </a:r>
          </a:p>
          <a:p>
            <a:pPr marL="0" indent="0">
              <a:buNone/>
            </a:pPr>
            <a:r>
              <a:rPr lang="en-US" dirty="0" smtClean="0"/>
              <a:t>    };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test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7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Examples:</a:t>
            </a:r>
          </a:p>
          <a:p>
            <a:r>
              <a:rPr lang="en-US" dirty="0" err="1" smtClean="0"/>
              <a:t>firstfunc</a:t>
            </a:r>
            <a:r>
              <a:rPr lang="en-US" dirty="0" smtClean="0"/>
              <a:t> 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echo "the parameter equals to $1“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firstfunc</a:t>
            </a:r>
            <a:r>
              <a:rPr lang="en-US" dirty="0" smtClean="0"/>
              <a:t> 4</a:t>
            </a:r>
          </a:p>
          <a:p>
            <a:r>
              <a:rPr lang="en-US" dirty="0" err="1" smtClean="0"/>
              <a:t>secondfunc</a:t>
            </a:r>
            <a:r>
              <a:rPr lang="en-US" dirty="0" smtClean="0"/>
              <a:t> 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echo "the first parameter equals to $1 and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the  second one equals to $2“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k=$[$1+$2]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echo $k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secondfunc</a:t>
            </a:r>
            <a:r>
              <a:rPr lang="en-US" dirty="0" smtClean="0"/>
              <a:t> 4 5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4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 err="1" smtClean="0"/>
              <a:t>myfunc</a:t>
            </a:r>
            <a:r>
              <a:rPr lang="en-US" dirty="0" smtClean="0"/>
              <a:t> () {</a:t>
            </a:r>
          </a:p>
          <a:p>
            <a:pPr marL="0" indent="0">
              <a:buNone/>
            </a:pPr>
            <a:r>
              <a:rPr lang="en-US" dirty="0" smtClean="0"/>
              <a:t>    echo "Function is called with $@“</a:t>
            </a:r>
          </a:p>
          <a:p>
            <a:pPr marL="0" indent="0">
              <a:buNone/>
            </a:pPr>
            <a:r>
              <a:rPr lang="en-US" dirty="0" smtClean="0"/>
              <a:t>     x=3</a:t>
            </a:r>
          </a:p>
          <a:p>
            <a:pPr marL="0" indent="0">
              <a:buNone/>
            </a:pPr>
            <a:r>
              <a:rPr lang="en-US" dirty="0" smtClean="0"/>
              <a:t>     };</a:t>
            </a:r>
          </a:p>
          <a:p>
            <a:pPr marL="0" indent="0">
              <a:buNone/>
            </a:pPr>
            <a:r>
              <a:rPr lang="en-US" dirty="0" smtClean="0"/>
              <a:t>     echo "the script is called with $@“</a:t>
            </a:r>
          </a:p>
          <a:p>
            <a:pPr marL="0" indent="0">
              <a:buNone/>
            </a:pPr>
            <a:r>
              <a:rPr lang="en-US" dirty="0" smtClean="0"/>
              <a:t>     x=1</a:t>
            </a:r>
          </a:p>
          <a:p>
            <a:pPr marL="0" indent="0">
              <a:buNone/>
            </a:pPr>
            <a:r>
              <a:rPr lang="en-US" dirty="0" smtClean="0"/>
              <a:t>     echo "x equals to $x“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myfunc</a:t>
            </a:r>
            <a:r>
              <a:rPr lang="en-US" dirty="0" smtClean="0"/>
              <a:t> 1 2</a:t>
            </a:r>
          </a:p>
          <a:p>
            <a:pPr marL="0" indent="0">
              <a:buNone/>
            </a:pPr>
            <a:r>
              <a:rPr lang="en-US" dirty="0" smtClean="0"/>
              <a:t>     echo "x equals to $x"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482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For Loop</vt:lpstr>
      <vt:lpstr>While Loop</vt:lpstr>
      <vt:lpstr>While Loop</vt:lpstr>
      <vt:lpstr>Exercise</vt:lpstr>
      <vt:lpstr>Functions</vt:lpstr>
      <vt:lpstr>Functions</vt:lpstr>
      <vt:lpstr>Functions</vt:lpstr>
      <vt:lpstr>Functions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reihane</dc:creator>
  <cp:lastModifiedBy>reihane</cp:lastModifiedBy>
  <cp:revision>12</cp:revision>
  <dcterms:created xsi:type="dcterms:W3CDTF">2018-02-17T17:46:16Z</dcterms:created>
  <dcterms:modified xsi:type="dcterms:W3CDTF">2018-02-17T23:46:52Z</dcterms:modified>
</cp:coreProperties>
</file>