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7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19" autoAdjust="0"/>
  </p:normalViewPr>
  <p:slideViewPr>
    <p:cSldViewPr snapToGrid="0">
      <p:cViewPr varScale="1">
        <p:scale>
          <a:sx n="105" d="100"/>
          <a:sy n="105" d="100"/>
        </p:scale>
        <p:origin x="1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29A8F-634A-424B-86A7-412308CCCAB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6FFF1-8543-493C-A289-4C4773E41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38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6FFF1-8543-493C-A289-4C4773E419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42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Welcome to the future of crypt engineering and playtesting in console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Developed, Designed, planned, and executed by Alex Bates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175D-775D-406D-A970-7E4199F84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Live Demo time :D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1886D-62E2-4A98-A052-4F3234100B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 ready to experience the future of the past</a:t>
            </a:r>
          </a:p>
        </p:txBody>
      </p:sp>
    </p:spTree>
    <p:extLst>
      <p:ext uri="{BB962C8B-B14F-4D97-AF65-F5344CB8AC3E}">
        <p14:creationId xmlns:p14="http://schemas.microsoft.com/office/powerpoint/2010/main" val="386727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1BAF-6B94-4B80-AEE8-82C49985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BAE16-0004-4D01-B816-AFE719AC3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What is it?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Why did you choose it?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What were the highs and lows of your project?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What did you learn?</a:t>
            </a:r>
          </a:p>
        </p:txBody>
      </p:sp>
    </p:spTree>
    <p:extLst>
      <p:ext uri="{BB962C8B-B14F-4D97-AF65-F5344CB8AC3E}">
        <p14:creationId xmlns:p14="http://schemas.microsoft.com/office/powerpoint/2010/main" val="44042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1BAF-6D4A-416D-B6B4-85F1F7BF2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43148"/>
            <a:ext cx="11029615" cy="3722914"/>
          </a:xfrm>
        </p:spPr>
        <p:txBody>
          <a:bodyPr>
            <a:normAutofit/>
          </a:bodyPr>
          <a:lstStyle/>
          <a:p>
            <a:r>
              <a:rPr lang="en-US" sz="7200" dirty="0"/>
              <a:t>What is this future of crypt Engineering I speak of?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EE2207-360A-4904-8A8A-0CD005D5961B}"/>
              </a:ext>
            </a:extLst>
          </p:cNvPr>
          <p:cNvSpPr txBox="1">
            <a:spLocks/>
          </p:cNvSpPr>
          <p:nvPr/>
        </p:nvSpPr>
        <p:spPr>
          <a:xfrm>
            <a:off x="581192" y="5070765"/>
            <a:ext cx="11029615" cy="11371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solidFill>
                  <a:schemeClr val="bg1"/>
                </a:solidFill>
              </a:rPr>
              <a:t>Dungeon Maker 2!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F939B3-FBCB-4640-86D9-128F1B31A4DD}"/>
              </a:ext>
            </a:extLst>
          </p:cNvPr>
          <p:cNvSpPr txBox="1"/>
          <p:nvPr/>
        </p:nvSpPr>
        <p:spPr>
          <a:xfrm>
            <a:off x="700644" y="6050478"/>
            <a:ext cx="837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Hit sequel to the acclaimed Dungeon Maker 1!!!</a:t>
            </a:r>
          </a:p>
        </p:txBody>
      </p:sp>
    </p:spTree>
    <p:extLst>
      <p:ext uri="{BB962C8B-B14F-4D97-AF65-F5344CB8AC3E}">
        <p14:creationId xmlns:p14="http://schemas.microsoft.com/office/powerpoint/2010/main" val="114123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44CD-8E36-47CA-8F76-9E74C88A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 Maker 2 is the perfect product for your crypt engineering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D3642-C964-48F2-870E-3B9B1C007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With this new installation to the franchise, we have added so many new features!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Generate a canvas of any shape or size! </a:t>
            </a:r>
            <a:r>
              <a:rPr lang="en-US" sz="1000" dirty="0"/>
              <a:t>(As long as it is rectangle that is between 1 and 100 tiles in width and height)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Complete freedom to arrange your dungeon in any way you want!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With 8 rooms, 4 items, and an infinite horde of randomly generated demons the number of unique dungeons you can craft, and experience is unlimited!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Note: I tried doing the math for how many possible permutations there are and the google calculator just said infinity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Experience your masterpiece in an all-new perspective with our brand new “</a:t>
            </a:r>
            <a:r>
              <a:rPr lang="en-US" dirty="0" err="1"/>
              <a:t>DungeonCrawl</a:t>
            </a:r>
            <a:r>
              <a:rPr lang="en-US" dirty="0"/>
              <a:t>” Mode!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0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44CD-8E36-47CA-8F76-9E74C88A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Dungeon Maker 2 is so new, so revolutionary, so exciting!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D3642-C964-48F2-870E-3B9B1C007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I chose to make a Dungeon Maker 2 because I thought it would be really cool to see how much I’ve improved since making the first entry in the Dungeon Maker franchise back in high school.</a:t>
            </a:r>
          </a:p>
          <a:p>
            <a:pPr marL="0" indent="0">
              <a:buNone/>
            </a:pPr>
            <a:r>
              <a:rPr lang="en-US" dirty="0"/>
              <a:t>Dungeon Maker 1 was made in Python and was so incredibly scuffed and objectively worse than the sequel.</a:t>
            </a:r>
          </a:p>
          <a:p>
            <a:pPr marL="0" indent="0">
              <a:buNone/>
            </a:pPr>
            <a:r>
              <a:rPr lang="en-US" dirty="0"/>
              <a:t>My entire process and method of generating most elements of Dungeon Maker 2 are completely different than 1.</a:t>
            </a:r>
          </a:p>
        </p:txBody>
      </p:sp>
    </p:spTree>
    <p:extLst>
      <p:ext uri="{BB962C8B-B14F-4D97-AF65-F5344CB8AC3E}">
        <p14:creationId xmlns:p14="http://schemas.microsoft.com/office/powerpoint/2010/main" val="122915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F710-B7D0-4317-94CA-1147581C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Highs and lows of Devel0pment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F2086-605A-4A9C-881A-728BB9401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dramatic look behind the scenes</a:t>
            </a:r>
          </a:p>
        </p:txBody>
      </p:sp>
    </p:spTree>
    <p:extLst>
      <p:ext uri="{BB962C8B-B14F-4D97-AF65-F5344CB8AC3E}">
        <p14:creationId xmlns:p14="http://schemas.microsoft.com/office/powerpoint/2010/main" val="161940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853F98-B8C6-4122-BC36-F28CFDE05DD3}"/>
              </a:ext>
            </a:extLst>
          </p:cNvPr>
          <p:cNvSpPr txBox="1"/>
          <p:nvPr/>
        </p:nvSpPr>
        <p:spPr>
          <a:xfrm>
            <a:off x="461237" y="3429000"/>
            <a:ext cx="1126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were no highs, everything was pretty smooth flowing </a:t>
            </a:r>
          </a:p>
        </p:txBody>
      </p:sp>
    </p:spTree>
    <p:extLst>
      <p:ext uri="{BB962C8B-B14F-4D97-AF65-F5344CB8AC3E}">
        <p14:creationId xmlns:p14="http://schemas.microsoft.com/office/powerpoint/2010/main" val="2836237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46B10C-56D7-4905-B372-8E9AC1D13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When maple told me MY project wasn’t object oriented enough</a:t>
            </a:r>
          </a:p>
        </p:txBody>
      </p:sp>
      <p:pic>
        <p:nvPicPr>
          <p:cNvPr id="4" name="Picture 3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A3EACCC7-E45C-4210-B18A-43F402C0A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06" y="618067"/>
            <a:ext cx="559815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9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44CD-8E36-47CA-8F76-9E74C88A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Dungeon Maker 2 will completely change your life!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D3642-C964-48F2-870E-3B9B1C007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During the development of hit sequel Dungeon Maker 2 I learned that I’m not very good at thinking in an Object-Oriented manner.</a:t>
            </a:r>
          </a:p>
        </p:txBody>
      </p:sp>
    </p:spTree>
    <p:extLst>
      <p:ext uri="{BB962C8B-B14F-4D97-AF65-F5344CB8AC3E}">
        <p14:creationId xmlns:p14="http://schemas.microsoft.com/office/powerpoint/2010/main" val="13453201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{D8EBAB8A-989E-4294-A84F-67348932D98C}tf33552983_win32</Template>
  <TotalTime>85</TotalTime>
  <Words>372</Words>
  <Application>Microsoft Office PowerPoint</Application>
  <PresentationFormat>Widescreen</PresentationFormat>
  <Paragraphs>29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Lato Extended</vt:lpstr>
      <vt:lpstr>Wingdings</vt:lpstr>
      <vt:lpstr>Wingdings 2</vt:lpstr>
      <vt:lpstr>DividendVTI</vt:lpstr>
      <vt:lpstr>Welcome to the future of crypt engineering and playtesting in console applications</vt:lpstr>
      <vt:lpstr>PowerPoint Presentation</vt:lpstr>
      <vt:lpstr>What is this future of crypt Engineering I speak of?</vt:lpstr>
      <vt:lpstr>Dungeon Maker 2 is the perfect product for your crypt engineering needs</vt:lpstr>
      <vt:lpstr>Dungeon Maker 2 is so new, so revolutionary, so exciting!</vt:lpstr>
      <vt:lpstr>Highs and lows of Devel0pment</vt:lpstr>
      <vt:lpstr>PowerPoint Presentation</vt:lpstr>
      <vt:lpstr>When maple told me MY project wasn’t object oriented enough</vt:lpstr>
      <vt:lpstr>Dungeon Maker 2 will completely change your life!</vt:lpstr>
      <vt:lpstr>Live Demo time :D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future of crypt engineering and playtesting in console applications</dc:title>
  <dc:creator>Alex Bates</dc:creator>
  <cp:lastModifiedBy>Alex Bates</cp:lastModifiedBy>
  <cp:revision>1</cp:revision>
  <dcterms:created xsi:type="dcterms:W3CDTF">2022-03-07T20:48:15Z</dcterms:created>
  <dcterms:modified xsi:type="dcterms:W3CDTF">2022-03-07T22:13:35Z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