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77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C8AE6-D01E-3D41-8229-C045D5B0C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89069-A4DE-6547-82C3-CF340D81F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8B3F2-5BBE-D048-A2BD-1234BAA06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2769-2DBB-A04B-8F65-3F6D6B5E94FF}" type="datetimeFigureOut">
              <a:rPr lang="en-US" smtClean="0"/>
              <a:t>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5A453-D642-554E-B85C-8A3BE92D4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F1FA5-F43A-B448-8E99-D38F5A6B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E629-CD6D-8E42-897D-4FFF0477C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52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B2F9B-704A-7A42-B840-2801A2E7F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293F8-6680-D84A-9D8A-06808A52C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603A2-0531-E641-8752-330414069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2769-2DBB-A04B-8F65-3F6D6B5E94FF}" type="datetimeFigureOut">
              <a:rPr lang="en-US" smtClean="0"/>
              <a:t>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98216-5539-1E4A-9EB3-EBA978164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514CB-4127-4740-82CB-547BF33A9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E629-CD6D-8E42-897D-4FFF0477C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45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F15B8-48AC-CD42-BAF9-10751F6FF0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96973-E749-0041-B4CD-B21084343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67694-784A-3E49-83DF-C9D2C37D7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2769-2DBB-A04B-8F65-3F6D6B5E94FF}" type="datetimeFigureOut">
              <a:rPr lang="en-US" smtClean="0"/>
              <a:t>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D6A09-3AF4-6045-A85C-CEE5C0C0C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D6258-B3F3-A348-9A3D-4A91D974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E629-CD6D-8E42-897D-4FFF0477C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8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4639"/>
            <a:ext cx="10972800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9150" y="1513192"/>
            <a:ext cx="10971844" cy="4501401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400"/>
            </a:lvl3pPr>
            <a:lvl4pPr>
              <a:spcBef>
                <a:spcPts val="800"/>
              </a:spcBef>
              <a:spcAft>
                <a:spcPts val="0"/>
              </a:spcAft>
              <a:defRPr sz="2400"/>
            </a:lvl4pPr>
            <a:lvl5pPr>
              <a:spcBef>
                <a:spcPts val="800"/>
              </a:spcBef>
              <a:spcAft>
                <a:spcPts val="0"/>
              </a:spcAft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17150" y="641141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F398E7-6FEF-4D50-828A-862C7A6A8A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6036324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7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26805-DE07-4C48-A400-E0BD2C013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5009E-29C7-F74B-9370-FACB02249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95519-AE24-EF43-8082-1D22418A1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2769-2DBB-A04B-8F65-3F6D6B5E94FF}" type="datetimeFigureOut">
              <a:rPr lang="en-US" smtClean="0"/>
              <a:t>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3ABEC-CD6F-D741-81E4-BC38DCB9B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B1A60-7E59-8D48-92A1-B2D32AAC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E629-CD6D-8E42-897D-4FFF0477C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8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6E343-65BB-F541-9710-6BBAA07BA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F120D-4320-074F-BC68-5B1606F65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91D9-3E63-7B48-BD01-1588938A0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2769-2DBB-A04B-8F65-3F6D6B5E94FF}" type="datetimeFigureOut">
              <a:rPr lang="en-US" smtClean="0"/>
              <a:t>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23766-5263-2546-8140-0AAF97A6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5CBEF-C00B-C84E-9B89-092F8C80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E629-CD6D-8E42-897D-4FFF0477C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6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A693-6B92-DA43-B763-8C990270F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7C9AA-9B27-2740-9D9A-435F5AA15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19CF4-4C4F-B64F-AF97-BECF92F9B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4FBE3-3934-AC4F-AE48-FA351DFB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2769-2DBB-A04B-8F65-3F6D6B5E94FF}" type="datetimeFigureOut">
              <a:rPr lang="en-US" smtClean="0"/>
              <a:t>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C9757-7022-A14A-BDDD-753F7308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766AD-491A-2847-81B5-181DEE7E1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E629-CD6D-8E42-897D-4FFF0477C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47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3B05D-636C-8C49-B6E9-54CA691F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1EFBB-C042-F74B-9E52-27021F86B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9A167-C796-4246-93CD-845DC8050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8F484E-6C2A-DF48-BF5D-2E9216E8F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67723D-5719-8B49-A5EB-1761703BD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796ADC-8DB7-DF47-8FD0-5991EF0FB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2769-2DBB-A04B-8F65-3F6D6B5E94FF}" type="datetimeFigureOut">
              <a:rPr lang="en-US" smtClean="0"/>
              <a:t>1/15/21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14C699-0D59-A844-9740-DEEA0C1E6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7E9B3D-F3C8-C44B-BA49-1B75C2D9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E629-CD6D-8E42-897D-4FFF0477C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8573A-6D64-BD44-835A-E12D15A78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2C9DCE-C67B-3A4E-9837-6856D8DF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2769-2DBB-A04B-8F65-3F6D6B5E94FF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EABEE-707E-4E4B-ADC2-8AE3AEE07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C7C06-0C10-644D-8FC1-C977B647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E629-CD6D-8E42-897D-4FFF0477C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55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532A2B-90E3-654F-8DF5-96012A9D1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2769-2DBB-A04B-8F65-3F6D6B5E94FF}" type="datetimeFigureOut">
              <a:rPr lang="en-US" smtClean="0"/>
              <a:t>1/15/21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7AC55-DC5B-3F47-9BFF-4991748A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37178-5CA2-1445-93BF-2D049F50C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E629-CD6D-8E42-897D-4FFF0477C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9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04AD-2F15-8B43-8C2B-AB7707BDB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2E3D5-F559-524E-8FEB-D713A40FF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20C82-7CA5-6442-A730-834704BEA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9DDCC-1B44-BE43-B29D-75F588F12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2769-2DBB-A04B-8F65-3F6D6B5E94FF}" type="datetimeFigureOut">
              <a:rPr lang="en-US" smtClean="0"/>
              <a:t>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887AE-FDED-1449-87CB-226B0C432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150CF-2865-7442-A3A4-FCFD31430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E629-CD6D-8E42-897D-4FFF0477C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5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0BE8D-2278-4E48-BDDD-7C5E9D4EB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95EB89-B08D-B949-B812-1FD0048649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C8987-6F0C-A445-BC5F-2F21722E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13FA6-FB65-BE45-9992-6A7883BEA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2769-2DBB-A04B-8F65-3F6D6B5E94FF}" type="datetimeFigureOut">
              <a:rPr lang="en-US" smtClean="0"/>
              <a:t>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769D9-2B06-4A4B-A960-3B17F475F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44BC6-65D6-D947-B531-04DB50A4C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E629-CD6D-8E42-897D-4FFF0477C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65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A64A2-7231-8C43-AA41-369C3D14D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692F4-0CDE-3344-8976-843E65C41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38E88-9560-2A42-A9A5-A02CA54D8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02769-2DBB-A04B-8F65-3F6D6B5E94FF}" type="datetimeFigureOut">
              <a:rPr lang="en-US" smtClean="0"/>
              <a:t>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A4748-0CD1-ED4F-839D-D57C789F69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2EC76-9883-8C41-9210-268D4BD719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9E629-CD6D-8E42-897D-4FFF0477C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2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DF39-552A-2746-A743-4090FD5E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D4EBA-1A88-0649-AD4D-0D7C03BEEF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4F33BC-5D74-E94A-A97A-71891DA331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BB7B98C5-B56A-434C-9CA8-1B413FF40932}"/>
              </a:ext>
            </a:extLst>
          </p:cNvPr>
          <p:cNvSpPr/>
          <p:nvPr/>
        </p:nvSpPr>
        <p:spPr>
          <a:xfrm>
            <a:off x="8695292" y="2725027"/>
            <a:ext cx="1219200" cy="162153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FHIR Server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7BB9C67-674F-674D-AE0F-6A0264E36BE6}"/>
              </a:ext>
            </a:extLst>
          </p:cNvPr>
          <p:cNvSpPr/>
          <p:nvPr/>
        </p:nvSpPr>
        <p:spPr>
          <a:xfrm>
            <a:off x="5993713" y="2926195"/>
            <a:ext cx="1526651" cy="1219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MCC API Server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7B13A5-6174-3240-B100-6ADECD4BC7AC}"/>
              </a:ext>
            </a:extLst>
          </p:cNvPr>
          <p:cNvSpPr/>
          <p:nvPr/>
        </p:nvSpPr>
        <p:spPr>
          <a:xfrm>
            <a:off x="2931676" y="1815264"/>
            <a:ext cx="1887109" cy="12828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Provider Application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174308-6721-1542-9F5D-41DF3986E70B}"/>
              </a:ext>
            </a:extLst>
          </p:cNvPr>
          <p:cNvSpPr/>
          <p:nvPr/>
        </p:nvSpPr>
        <p:spPr>
          <a:xfrm>
            <a:off x="2961618" y="4032089"/>
            <a:ext cx="1756156" cy="1219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Patient Application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054D183-04D0-684E-9C15-25F0ABC5D277}"/>
              </a:ext>
            </a:extLst>
          </p:cNvPr>
          <p:cNvCxnSpPr>
            <a:cxnSpLocks/>
          </p:cNvCxnSpPr>
          <p:nvPr/>
        </p:nvCxnSpPr>
        <p:spPr>
          <a:xfrm flipV="1">
            <a:off x="4717774" y="3773311"/>
            <a:ext cx="1275940" cy="1105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5D9A78-F9D9-FB44-BF52-61D1D3A37EF2}"/>
              </a:ext>
            </a:extLst>
          </p:cNvPr>
          <p:cNvCxnSpPr>
            <a:cxnSpLocks/>
          </p:cNvCxnSpPr>
          <p:nvPr/>
        </p:nvCxnSpPr>
        <p:spPr>
          <a:xfrm>
            <a:off x="4818785" y="2302575"/>
            <a:ext cx="1174928" cy="1079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D19B1F-C543-3D4E-8B94-727E3DDA14AF}"/>
              </a:ext>
            </a:extLst>
          </p:cNvPr>
          <p:cNvCxnSpPr>
            <a:stCxn id="7" idx="3"/>
            <a:endCxn id="6" idx="2"/>
          </p:cNvCxnSpPr>
          <p:nvPr/>
        </p:nvCxnSpPr>
        <p:spPr>
          <a:xfrm>
            <a:off x="7520364" y="3535795"/>
            <a:ext cx="1174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384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57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Basic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Jerry Goodnough</dc:creator>
  <cp:lastModifiedBy>Jerry Goodnough</cp:lastModifiedBy>
  <cp:revision>2</cp:revision>
  <dcterms:created xsi:type="dcterms:W3CDTF">2021-01-15T20:04:35Z</dcterms:created>
  <dcterms:modified xsi:type="dcterms:W3CDTF">2021-01-15T20:06:28Z</dcterms:modified>
</cp:coreProperties>
</file>